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7" r:id="rId2"/>
    <p:sldId id="283" r:id="rId3"/>
    <p:sldId id="284" r:id="rId4"/>
    <p:sldId id="260" r:id="rId5"/>
    <p:sldId id="261" r:id="rId6"/>
    <p:sldId id="273" r:id="rId7"/>
    <p:sldId id="274" r:id="rId8"/>
    <p:sldId id="275" r:id="rId9"/>
    <p:sldId id="262" r:id="rId10"/>
    <p:sldId id="263" r:id="rId11"/>
    <p:sldId id="276" r:id="rId12"/>
    <p:sldId id="277" r:id="rId13"/>
    <p:sldId id="278" r:id="rId14"/>
    <p:sldId id="265" r:id="rId15"/>
    <p:sldId id="267" r:id="rId16"/>
    <p:sldId id="279" r:id="rId17"/>
    <p:sldId id="280" r:id="rId18"/>
    <p:sldId id="281" r:id="rId19"/>
    <p:sldId id="268" r:id="rId20"/>
    <p:sldId id="282" r:id="rId21"/>
    <p:sldId id="269" r:id="rId22"/>
    <p:sldId id="270" r:id="rId23"/>
    <p:sldId id="271" r:id="rId24"/>
    <p:sldId id="285" r:id="rId25"/>
    <p:sldId id="286" r:id="rId26"/>
    <p:sldId id="287" r:id="rId27"/>
    <p:sldId id="297" r:id="rId28"/>
    <p:sldId id="288" r:id="rId29"/>
    <p:sldId id="291" r:id="rId30"/>
    <p:sldId id="294" r:id="rId31"/>
    <p:sldId id="298" r:id="rId32"/>
    <p:sldId id="289" r:id="rId33"/>
    <p:sldId id="293" r:id="rId34"/>
    <p:sldId id="295" r:id="rId35"/>
    <p:sldId id="299" r:id="rId36"/>
    <p:sldId id="290" r:id="rId37"/>
    <p:sldId id="292" r:id="rId38"/>
    <p:sldId id="296" r:id="rId39"/>
    <p:sldId id="30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F62C-E647-4F45-8B0E-EC90084873DD}" v="120" dt="2021-09-23T16:46:13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uri Kawale" userId="d2cc8b14-5c9a-4b7e-9144-74ad70739545" providerId="ADAL" clId="{0CC6F62C-E647-4F45-8B0E-EC90084873DD}"/>
    <pc:docChg chg="undo custSel addSld delSld modSld sldOrd">
      <pc:chgData name="Mayuri Kawale" userId="d2cc8b14-5c9a-4b7e-9144-74ad70739545" providerId="ADAL" clId="{0CC6F62C-E647-4F45-8B0E-EC90084873DD}" dt="2021-09-23T16:48:54.621" v="781" actId="14100"/>
      <pc:docMkLst>
        <pc:docMk/>
      </pc:docMkLst>
      <pc:sldChg chg="modSp mod">
        <pc:chgData name="Mayuri Kawale" userId="d2cc8b14-5c9a-4b7e-9144-74ad70739545" providerId="ADAL" clId="{0CC6F62C-E647-4F45-8B0E-EC90084873DD}" dt="2021-09-02T14:54:15.541" v="15" actId="114"/>
        <pc:sldMkLst>
          <pc:docMk/>
          <pc:sldMk cId="665447699" sldId="283"/>
        </pc:sldMkLst>
        <pc:spChg chg="mod">
          <ac:chgData name="Mayuri Kawale" userId="d2cc8b14-5c9a-4b7e-9144-74ad70739545" providerId="ADAL" clId="{0CC6F62C-E647-4F45-8B0E-EC90084873DD}" dt="2021-09-02T14:54:15.541" v="15" actId="114"/>
          <ac:spMkLst>
            <pc:docMk/>
            <pc:sldMk cId="665447699" sldId="283"/>
            <ac:spMk id="3" creationId="{700E899F-2B37-4F0A-9C8A-E28E530E597B}"/>
          </ac:spMkLst>
        </pc:spChg>
      </pc:sldChg>
      <pc:sldChg chg="addSp delSp modSp new mod modClrScheme chgLayout">
        <pc:chgData name="Mayuri Kawale" userId="d2cc8b14-5c9a-4b7e-9144-74ad70739545" providerId="ADAL" clId="{0CC6F62C-E647-4F45-8B0E-EC90084873DD}" dt="2021-09-23T16:20:45.527" v="516" actId="1076"/>
        <pc:sldMkLst>
          <pc:docMk/>
          <pc:sldMk cId="3386713786" sldId="285"/>
        </pc:sldMkLst>
        <pc:spChg chg="del mod ord">
          <ac:chgData name="Mayuri Kawale" userId="d2cc8b14-5c9a-4b7e-9144-74ad70739545" providerId="ADAL" clId="{0CC6F62C-E647-4F45-8B0E-EC90084873DD}" dt="2021-09-23T14:44:22.415" v="17" actId="700"/>
          <ac:spMkLst>
            <pc:docMk/>
            <pc:sldMk cId="3386713786" sldId="285"/>
            <ac:spMk id="2" creationId="{64FE2B87-340A-47CD-9938-CC7F76342527}"/>
          </ac:spMkLst>
        </pc:spChg>
        <pc:spChg chg="del">
          <ac:chgData name="Mayuri Kawale" userId="d2cc8b14-5c9a-4b7e-9144-74ad70739545" providerId="ADAL" clId="{0CC6F62C-E647-4F45-8B0E-EC90084873DD}" dt="2021-09-23T14:44:22.415" v="17" actId="700"/>
          <ac:spMkLst>
            <pc:docMk/>
            <pc:sldMk cId="3386713786" sldId="285"/>
            <ac:spMk id="3" creationId="{3A27D035-28C5-4EED-A321-2AA9D374668E}"/>
          </ac:spMkLst>
        </pc:spChg>
        <pc:spChg chg="del mod ord">
          <ac:chgData name="Mayuri Kawale" userId="d2cc8b14-5c9a-4b7e-9144-74ad70739545" providerId="ADAL" clId="{0CC6F62C-E647-4F45-8B0E-EC90084873DD}" dt="2021-09-23T14:44:22.415" v="17" actId="700"/>
          <ac:spMkLst>
            <pc:docMk/>
            <pc:sldMk cId="3386713786" sldId="285"/>
            <ac:spMk id="4" creationId="{F130100D-365C-470F-A6A9-51F356FEEBFF}"/>
          </ac:spMkLst>
        </pc:spChg>
        <pc:spChg chg="del">
          <ac:chgData name="Mayuri Kawale" userId="d2cc8b14-5c9a-4b7e-9144-74ad70739545" providerId="ADAL" clId="{0CC6F62C-E647-4F45-8B0E-EC90084873DD}" dt="2021-09-23T14:44:22.415" v="17" actId="700"/>
          <ac:spMkLst>
            <pc:docMk/>
            <pc:sldMk cId="3386713786" sldId="285"/>
            <ac:spMk id="5" creationId="{B1BFAB38-D85A-4EE7-8421-A2F7F0A4CE62}"/>
          </ac:spMkLst>
        </pc:spChg>
        <pc:spChg chg="del">
          <ac:chgData name="Mayuri Kawale" userId="d2cc8b14-5c9a-4b7e-9144-74ad70739545" providerId="ADAL" clId="{0CC6F62C-E647-4F45-8B0E-EC90084873DD}" dt="2021-09-23T14:44:22.415" v="17" actId="700"/>
          <ac:spMkLst>
            <pc:docMk/>
            <pc:sldMk cId="3386713786" sldId="285"/>
            <ac:spMk id="6" creationId="{0C44C95E-7039-4239-809B-3D7F4E9B3939}"/>
          </ac:spMkLst>
        </pc:spChg>
        <pc:spChg chg="mod ord">
          <ac:chgData name="Mayuri Kawale" userId="d2cc8b14-5c9a-4b7e-9144-74ad70739545" providerId="ADAL" clId="{0CC6F62C-E647-4F45-8B0E-EC90084873DD}" dt="2021-09-23T15:00:30.821" v="85" actId="700"/>
          <ac:spMkLst>
            <pc:docMk/>
            <pc:sldMk cId="3386713786" sldId="285"/>
            <ac:spMk id="7" creationId="{E7780C22-E61C-4232-AE80-B16C0631D2BC}"/>
          </ac:spMkLst>
        </pc:spChg>
        <pc:spChg chg="mod ord">
          <ac:chgData name="Mayuri Kawale" userId="d2cc8b14-5c9a-4b7e-9144-74ad70739545" providerId="ADAL" clId="{0CC6F62C-E647-4F45-8B0E-EC90084873DD}" dt="2021-09-23T15:00:30.821" v="85" actId="700"/>
          <ac:spMkLst>
            <pc:docMk/>
            <pc:sldMk cId="3386713786" sldId="285"/>
            <ac:spMk id="8" creationId="{F6BC8F2D-2E7B-4DF4-819C-E29FE2EA4C5C}"/>
          </ac:spMkLst>
        </pc:spChg>
        <pc:spChg chg="mod ord">
          <ac:chgData name="Mayuri Kawale" userId="d2cc8b14-5c9a-4b7e-9144-74ad70739545" providerId="ADAL" clId="{0CC6F62C-E647-4F45-8B0E-EC90084873DD}" dt="2021-09-23T15:00:30.821" v="85" actId="700"/>
          <ac:spMkLst>
            <pc:docMk/>
            <pc:sldMk cId="3386713786" sldId="285"/>
            <ac:spMk id="9" creationId="{8341A536-6D02-4BD3-B801-C02F3A0917E4}"/>
          </ac:spMkLst>
        </pc:spChg>
        <pc:spChg chg="add mod ord">
          <ac:chgData name="Mayuri Kawale" userId="d2cc8b14-5c9a-4b7e-9144-74ad70739545" providerId="ADAL" clId="{0CC6F62C-E647-4F45-8B0E-EC90084873DD}" dt="2021-09-23T15:29:15.327" v="402" actId="20577"/>
          <ac:spMkLst>
            <pc:docMk/>
            <pc:sldMk cId="3386713786" sldId="285"/>
            <ac:spMk id="10" creationId="{2ECBD679-DF13-4FC1-9CC4-3F27C51B04AA}"/>
          </ac:spMkLst>
        </pc:spChg>
        <pc:spChg chg="add del mod ord">
          <ac:chgData name="Mayuri Kawale" userId="d2cc8b14-5c9a-4b7e-9144-74ad70739545" providerId="ADAL" clId="{0CC6F62C-E647-4F45-8B0E-EC90084873DD}" dt="2021-09-23T14:58:42.491" v="55" actId="700"/>
          <ac:spMkLst>
            <pc:docMk/>
            <pc:sldMk cId="3386713786" sldId="285"/>
            <ac:spMk id="11" creationId="{BBCF85A8-F0A0-4442-B6F5-CC6D933E1B93}"/>
          </ac:spMkLst>
        </pc:spChg>
        <pc:spChg chg="add del mod ord">
          <ac:chgData name="Mayuri Kawale" userId="d2cc8b14-5c9a-4b7e-9144-74ad70739545" providerId="ADAL" clId="{0CC6F62C-E647-4F45-8B0E-EC90084873DD}" dt="2021-09-23T14:59:14.228" v="56" actId="931"/>
          <ac:spMkLst>
            <pc:docMk/>
            <pc:sldMk cId="3386713786" sldId="285"/>
            <ac:spMk id="12" creationId="{49207B54-4B3E-4E0A-A969-E61409288EE1}"/>
          </ac:spMkLst>
        </pc:spChg>
        <pc:spChg chg="add del mod ord">
          <ac:chgData name="Mayuri Kawale" userId="d2cc8b14-5c9a-4b7e-9144-74ad70739545" providerId="ADAL" clId="{0CC6F62C-E647-4F45-8B0E-EC90084873DD}" dt="2021-09-23T14:59:20.033" v="59" actId="931"/>
          <ac:spMkLst>
            <pc:docMk/>
            <pc:sldMk cId="3386713786" sldId="285"/>
            <ac:spMk id="13" creationId="{56F7C1AB-C797-49F6-B637-A6AFDC079512}"/>
          </ac:spMkLst>
        </pc:spChg>
        <pc:spChg chg="add mod ord">
          <ac:chgData name="Mayuri Kawale" userId="d2cc8b14-5c9a-4b7e-9144-74ad70739545" providerId="ADAL" clId="{0CC6F62C-E647-4F45-8B0E-EC90084873DD}" dt="2021-09-23T15:01:28.494" v="113" actId="113"/>
          <ac:spMkLst>
            <pc:docMk/>
            <pc:sldMk cId="3386713786" sldId="285"/>
            <ac:spMk id="18" creationId="{2D87680A-530D-408E-9C1B-CC54282559ED}"/>
          </ac:spMkLst>
        </pc:spChg>
        <pc:spChg chg="add mod ord">
          <ac:chgData name="Mayuri Kawale" userId="d2cc8b14-5c9a-4b7e-9144-74ad70739545" providerId="ADAL" clId="{0CC6F62C-E647-4F45-8B0E-EC90084873DD}" dt="2021-09-23T15:01:31.448" v="114" actId="113"/>
          <ac:spMkLst>
            <pc:docMk/>
            <pc:sldMk cId="3386713786" sldId="285"/>
            <ac:spMk id="19" creationId="{53E57B71-D03A-4B5D-8A10-21A2F508E2A4}"/>
          </ac:spMkLst>
        </pc:spChg>
        <pc:picChg chg="add mod ord modCrop">
          <ac:chgData name="Mayuri Kawale" userId="d2cc8b14-5c9a-4b7e-9144-74ad70739545" providerId="ADAL" clId="{0CC6F62C-E647-4F45-8B0E-EC90084873DD}" dt="2021-09-23T16:20:45.527" v="516" actId="1076"/>
          <ac:picMkLst>
            <pc:docMk/>
            <pc:sldMk cId="3386713786" sldId="285"/>
            <ac:picMk id="15" creationId="{E46D6384-81E5-4D1E-BD9F-52C88CB6F048}"/>
          </ac:picMkLst>
        </pc:picChg>
        <pc:picChg chg="add mod ord">
          <ac:chgData name="Mayuri Kawale" userId="d2cc8b14-5c9a-4b7e-9144-74ad70739545" providerId="ADAL" clId="{0CC6F62C-E647-4F45-8B0E-EC90084873DD}" dt="2021-09-23T15:00:30.821" v="85" actId="700"/>
          <ac:picMkLst>
            <pc:docMk/>
            <pc:sldMk cId="3386713786" sldId="285"/>
            <ac:picMk id="17" creationId="{8B1D99B6-9926-4E05-B709-F9784BC4A67E}"/>
          </ac:picMkLst>
        </pc:picChg>
        <pc:picChg chg="add mod">
          <ac:chgData name="Mayuri Kawale" userId="d2cc8b14-5c9a-4b7e-9144-74ad70739545" providerId="ADAL" clId="{0CC6F62C-E647-4F45-8B0E-EC90084873DD}" dt="2021-09-23T15:28:59.190" v="400" actId="14100"/>
          <ac:picMkLst>
            <pc:docMk/>
            <pc:sldMk cId="3386713786" sldId="285"/>
            <ac:picMk id="21" creationId="{04DE4479-8499-43BC-A64E-79B0CACE40CC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5:29:20.411" v="404" actId="20577"/>
        <pc:sldMkLst>
          <pc:docMk/>
          <pc:sldMk cId="1198822080" sldId="286"/>
        </pc:sldMkLst>
        <pc:spChg chg="add del mod">
          <ac:chgData name="Mayuri Kawale" userId="d2cc8b14-5c9a-4b7e-9144-74ad70739545" providerId="ADAL" clId="{0CC6F62C-E647-4F45-8B0E-EC90084873DD}" dt="2021-09-23T15:02:18.045" v="118" actId="931"/>
          <ac:spMkLst>
            <pc:docMk/>
            <pc:sldMk cId="1198822080" sldId="286"/>
            <ac:spMk id="3" creationId="{A2AE4CDE-D4FE-4CDD-8E62-71C25A57F7CB}"/>
          </ac:spMkLst>
        </pc:spChg>
        <pc:spChg chg="add del mod">
          <ac:chgData name="Mayuri Kawale" userId="d2cc8b14-5c9a-4b7e-9144-74ad70739545" providerId="ADAL" clId="{0CC6F62C-E647-4F45-8B0E-EC90084873DD}" dt="2021-09-23T15:02:59.219" v="137" actId="931"/>
          <ac:spMkLst>
            <pc:docMk/>
            <pc:sldMk cId="1198822080" sldId="286"/>
            <ac:spMk id="5" creationId="{33BD9B71-82B4-497A-915E-CEBD0D865094}"/>
          </ac:spMkLst>
        </pc:spChg>
        <pc:spChg chg="mod">
          <ac:chgData name="Mayuri Kawale" userId="d2cc8b14-5c9a-4b7e-9144-74ad70739545" providerId="ADAL" clId="{0CC6F62C-E647-4F45-8B0E-EC90084873DD}" dt="2021-09-23T15:29:20.411" v="404" actId="20577"/>
          <ac:spMkLst>
            <pc:docMk/>
            <pc:sldMk cId="1198822080" sldId="286"/>
            <ac:spMk id="10" creationId="{2ECBD679-DF13-4FC1-9CC4-3F27C51B04AA}"/>
          </ac:spMkLst>
        </pc:spChg>
        <pc:spChg chg="mod">
          <ac:chgData name="Mayuri Kawale" userId="d2cc8b14-5c9a-4b7e-9144-74ad70739545" providerId="ADAL" clId="{0CC6F62C-E647-4F45-8B0E-EC90084873DD}" dt="2021-09-23T15:02:47.967" v="136" actId="20577"/>
          <ac:spMkLst>
            <pc:docMk/>
            <pc:sldMk cId="1198822080" sldId="286"/>
            <ac:spMk id="18" creationId="{2D87680A-530D-408E-9C1B-CC54282559ED}"/>
          </ac:spMkLst>
        </pc:spChg>
        <pc:spChg chg="mod">
          <ac:chgData name="Mayuri Kawale" userId="d2cc8b14-5c9a-4b7e-9144-74ad70739545" providerId="ADAL" clId="{0CC6F62C-E647-4F45-8B0E-EC90084873DD}" dt="2021-09-23T15:03:10.674" v="165" actId="20577"/>
          <ac:spMkLst>
            <pc:docMk/>
            <pc:sldMk cId="1198822080" sldId="286"/>
            <ac:spMk id="19" creationId="{53E57B71-D03A-4B5D-8A10-21A2F508E2A4}"/>
          </ac:spMkLst>
        </pc:spChg>
        <pc:grpChg chg="add del mod">
          <ac:chgData name="Mayuri Kawale" userId="d2cc8b14-5c9a-4b7e-9144-74ad70739545" providerId="ADAL" clId="{0CC6F62C-E647-4F45-8B0E-EC90084873DD}" dt="2021-09-23T15:12:56.146" v="268"/>
          <ac:grpSpMkLst>
            <pc:docMk/>
            <pc:sldMk cId="1198822080" sldId="286"/>
            <ac:grpSpMk id="21" creationId="{D07609A0-2EC5-4D5F-A356-061699202989}"/>
          </ac:grpSpMkLst>
        </pc:grpChg>
        <pc:grpChg chg="mod">
          <ac:chgData name="Mayuri Kawale" userId="d2cc8b14-5c9a-4b7e-9144-74ad70739545" providerId="ADAL" clId="{0CC6F62C-E647-4F45-8B0E-EC90084873DD}" dt="2021-09-23T15:13:26.738" v="291"/>
          <ac:grpSpMkLst>
            <pc:docMk/>
            <pc:sldMk cId="1198822080" sldId="286"/>
            <ac:grpSpMk id="27" creationId="{97C2F078-B965-4A01-B197-0C00E2952DA4}"/>
          </ac:grpSpMkLst>
        </pc:grpChg>
        <pc:grpChg chg="mod">
          <ac:chgData name="Mayuri Kawale" userId="d2cc8b14-5c9a-4b7e-9144-74ad70739545" providerId="ADAL" clId="{0CC6F62C-E647-4F45-8B0E-EC90084873DD}" dt="2021-09-23T15:13:26.041" v="288"/>
          <ac:grpSpMkLst>
            <pc:docMk/>
            <pc:sldMk cId="1198822080" sldId="286"/>
            <ac:grpSpMk id="30" creationId="{DEA8F90F-FF5E-4A25-A938-9BCE30A66452}"/>
          </ac:grpSpMkLst>
        </pc:grpChg>
        <pc:grpChg chg="mod">
          <ac:chgData name="Mayuri Kawale" userId="d2cc8b14-5c9a-4b7e-9144-74ad70739545" providerId="ADAL" clId="{0CC6F62C-E647-4F45-8B0E-EC90084873DD}" dt="2021-09-23T15:13:24.747" v="283"/>
          <ac:grpSpMkLst>
            <pc:docMk/>
            <pc:sldMk cId="1198822080" sldId="286"/>
            <ac:grpSpMk id="35" creationId="{45CC932B-308A-4772-9E51-091855FD9CF2}"/>
          </ac:grpSpMkLst>
        </pc:grpChg>
        <pc:grpChg chg="del mod">
          <ac:chgData name="Mayuri Kawale" userId="d2cc8b14-5c9a-4b7e-9144-74ad70739545" providerId="ADAL" clId="{0CC6F62C-E647-4F45-8B0E-EC90084873DD}" dt="2021-09-23T15:14:07.815" v="302"/>
          <ac:grpSpMkLst>
            <pc:docMk/>
            <pc:sldMk cId="1198822080" sldId="286"/>
            <ac:grpSpMk id="41" creationId="{E9498D24-18BD-49FA-AA93-863C3BF6F22B}"/>
          </ac:grpSpMkLst>
        </pc:grpChg>
        <pc:grpChg chg="del mod">
          <ac:chgData name="Mayuri Kawale" userId="d2cc8b14-5c9a-4b7e-9144-74ad70739545" providerId="ADAL" clId="{0CC6F62C-E647-4F45-8B0E-EC90084873DD}" dt="2021-09-23T15:14:09.306" v="304"/>
          <ac:grpSpMkLst>
            <pc:docMk/>
            <pc:sldMk cId="1198822080" sldId="286"/>
            <ac:grpSpMk id="43" creationId="{B1E00E18-AF0B-49EE-BC5F-EDDBE9CBDC83}"/>
          </ac:grpSpMkLst>
        </pc:grpChg>
        <pc:grpChg chg="del mod">
          <ac:chgData name="Mayuri Kawale" userId="d2cc8b14-5c9a-4b7e-9144-74ad70739545" providerId="ADAL" clId="{0CC6F62C-E647-4F45-8B0E-EC90084873DD}" dt="2021-09-23T15:21:10.224" v="367" actId="478"/>
          <ac:grpSpMkLst>
            <pc:docMk/>
            <pc:sldMk cId="1198822080" sldId="286"/>
            <ac:grpSpMk id="45" creationId="{C364D3B1-A683-4839-93ED-637A56D53D85}"/>
          </ac:grpSpMkLst>
        </pc:grpChg>
        <pc:grpChg chg="add del mod">
          <ac:chgData name="Mayuri Kawale" userId="d2cc8b14-5c9a-4b7e-9144-74ad70739545" providerId="ADAL" clId="{0CC6F62C-E647-4F45-8B0E-EC90084873DD}" dt="2021-09-23T15:21:16.216" v="369" actId="478"/>
          <ac:grpSpMkLst>
            <pc:docMk/>
            <pc:sldMk cId="1198822080" sldId="286"/>
            <ac:grpSpMk id="48" creationId="{2425BCF0-F1A1-4818-A903-1B8583A90843}"/>
          </ac:grpSpMkLst>
        </pc:grpChg>
        <pc:grpChg chg="mod">
          <ac:chgData name="Mayuri Kawale" userId="d2cc8b14-5c9a-4b7e-9144-74ad70739545" providerId="ADAL" clId="{0CC6F62C-E647-4F45-8B0E-EC90084873DD}" dt="2021-09-23T15:20:45.572" v="363"/>
          <ac:grpSpMkLst>
            <pc:docMk/>
            <pc:sldMk cId="1198822080" sldId="286"/>
            <ac:grpSpMk id="50" creationId="{38EFE3D0-497E-4D60-A3B2-87E925FDDC7A}"/>
          </ac:grpSpMkLst>
        </pc:grpChg>
        <pc:grpChg chg="mod">
          <ac:chgData name="Mayuri Kawale" userId="d2cc8b14-5c9a-4b7e-9144-74ad70739545" providerId="ADAL" clId="{0CC6F62C-E647-4F45-8B0E-EC90084873DD}" dt="2021-09-23T15:20:44.578" v="360"/>
          <ac:grpSpMkLst>
            <pc:docMk/>
            <pc:sldMk cId="1198822080" sldId="286"/>
            <ac:grpSpMk id="53" creationId="{03E60898-FAE6-4B62-81CF-51AE8BB8999D}"/>
          </ac:grpSpMkLst>
        </pc:grpChg>
        <pc:picChg chg="add mod">
          <ac:chgData name="Mayuri Kawale" userId="d2cc8b14-5c9a-4b7e-9144-74ad70739545" providerId="ADAL" clId="{0CC6F62C-E647-4F45-8B0E-EC90084873DD}" dt="2021-09-23T15:03:21.522" v="168" actId="14100"/>
          <ac:picMkLst>
            <pc:docMk/>
            <pc:sldMk cId="1198822080" sldId="286"/>
            <ac:picMk id="11" creationId="{285538C8-8FE1-4B1D-BD46-2B7361177D20}"/>
          </ac:picMkLst>
        </pc:picChg>
        <pc:picChg chg="add mod modCrop">
          <ac:chgData name="Mayuri Kawale" userId="d2cc8b14-5c9a-4b7e-9144-74ad70739545" providerId="ADAL" clId="{0CC6F62C-E647-4F45-8B0E-EC90084873DD}" dt="2021-09-23T15:04:44.823" v="178" actId="732"/>
          <ac:picMkLst>
            <pc:docMk/>
            <pc:sldMk cId="1198822080" sldId="286"/>
            <ac:picMk id="13" creationId="{06DE093C-CD6F-4FD6-9020-4EDAD3DF7BA1}"/>
          </ac:picMkLst>
        </pc:picChg>
        <pc:picChg chg="del">
          <ac:chgData name="Mayuri Kawale" userId="d2cc8b14-5c9a-4b7e-9144-74ad70739545" providerId="ADAL" clId="{0CC6F62C-E647-4F45-8B0E-EC90084873DD}" dt="2021-09-23T15:01:50.749" v="116" actId="478"/>
          <ac:picMkLst>
            <pc:docMk/>
            <pc:sldMk cId="1198822080" sldId="286"/>
            <ac:picMk id="15" creationId="{E46D6384-81E5-4D1E-BD9F-52C88CB6F048}"/>
          </ac:picMkLst>
        </pc:picChg>
        <pc:picChg chg="del">
          <ac:chgData name="Mayuri Kawale" userId="d2cc8b14-5c9a-4b7e-9144-74ad70739545" providerId="ADAL" clId="{0CC6F62C-E647-4F45-8B0E-EC90084873DD}" dt="2021-09-23T15:01:52.270" v="117" actId="478"/>
          <ac:picMkLst>
            <pc:docMk/>
            <pc:sldMk cId="1198822080" sldId="286"/>
            <ac:picMk id="17" creationId="{8B1D99B6-9926-4E05-B709-F9784BC4A67E}"/>
          </ac:picMkLst>
        </pc:picChg>
        <pc:picChg chg="add mod">
          <ac:chgData name="Mayuri Kawale" userId="d2cc8b14-5c9a-4b7e-9144-74ad70739545" providerId="ADAL" clId="{0CC6F62C-E647-4F45-8B0E-EC90084873DD}" dt="2021-09-23T15:26:01.120" v="376" actId="1076"/>
          <ac:picMkLst>
            <pc:docMk/>
            <pc:sldMk cId="1198822080" sldId="286"/>
            <ac:picMk id="59" creationId="{A0CDCC2D-D9D4-4A61-A3CA-3684E62A8E8F}"/>
          </ac:picMkLst>
        </pc:picChg>
        <pc:picChg chg="add mod">
          <ac:chgData name="Mayuri Kawale" userId="d2cc8b14-5c9a-4b7e-9144-74ad70739545" providerId="ADAL" clId="{0CC6F62C-E647-4F45-8B0E-EC90084873DD}" dt="2021-09-23T15:26:31.091" v="381" actId="1076"/>
          <ac:picMkLst>
            <pc:docMk/>
            <pc:sldMk cId="1198822080" sldId="286"/>
            <ac:picMk id="61" creationId="{E4C12157-2BD9-49B5-BF2D-D64EDB5AB93D}"/>
          </ac:picMkLst>
        </pc:picChg>
        <pc:inkChg chg="add del mod">
          <ac:chgData name="Mayuri Kawale" userId="d2cc8b14-5c9a-4b7e-9144-74ad70739545" providerId="ADAL" clId="{0CC6F62C-E647-4F45-8B0E-EC90084873DD}" dt="2021-09-23T15:12:19.341" v="257" actId="478"/>
          <ac:inkMkLst>
            <pc:docMk/>
            <pc:sldMk cId="1198822080" sldId="286"/>
            <ac:inkMk id="14" creationId="{3E361835-58E6-42FA-9ABF-C826095450D3}"/>
          </ac:inkMkLst>
        </pc:inkChg>
        <pc:inkChg chg="add del mod">
          <ac:chgData name="Mayuri Kawale" userId="d2cc8b14-5c9a-4b7e-9144-74ad70739545" providerId="ADAL" clId="{0CC6F62C-E647-4F45-8B0E-EC90084873DD}" dt="2021-09-23T15:12:56.633" v="269" actId="9405"/>
          <ac:inkMkLst>
            <pc:docMk/>
            <pc:sldMk cId="1198822080" sldId="286"/>
            <ac:inkMk id="16" creationId="{E024BA84-F9F5-4A9B-8A63-72CF2AE6C87F}"/>
          </ac:inkMkLst>
        </pc:inkChg>
        <pc:inkChg chg="add del mod">
          <ac:chgData name="Mayuri Kawale" userId="d2cc8b14-5c9a-4b7e-9144-74ad70739545" providerId="ADAL" clId="{0CC6F62C-E647-4F45-8B0E-EC90084873DD}" dt="2021-09-23T15:12:56.146" v="268"/>
          <ac:inkMkLst>
            <pc:docMk/>
            <pc:sldMk cId="1198822080" sldId="286"/>
            <ac:inkMk id="20" creationId="{DD323B82-06D1-4CCB-B7D1-1F8E2B507197}"/>
          </ac:inkMkLst>
        </pc:inkChg>
        <pc:inkChg chg="add del">
          <ac:chgData name="Mayuri Kawale" userId="d2cc8b14-5c9a-4b7e-9144-74ad70739545" providerId="ADAL" clId="{0CC6F62C-E647-4F45-8B0E-EC90084873DD}" dt="2021-09-23T15:12:55.653" v="266" actId="9405"/>
          <ac:inkMkLst>
            <pc:docMk/>
            <pc:sldMk cId="1198822080" sldId="286"/>
            <ac:inkMk id="22" creationId="{BC0FA989-5898-47CA-9464-0A91D00DED32}"/>
          </ac:inkMkLst>
        </pc:inkChg>
        <pc:inkChg chg="add del">
          <ac:chgData name="Mayuri Kawale" userId="d2cc8b14-5c9a-4b7e-9144-74ad70739545" providerId="ADAL" clId="{0CC6F62C-E647-4F45-8B0E-EC90084873DD}" dt="2021-09-23T15:12:55.270" v="265" actId="9405"/>
          <ac:inkMkLst>
            <pc:docMk/>
            <pc:sldMk cId="1198822080" sldId="286"/>
            <ac:inkMk id="23" creationId="{C9D28738-6840-49CE-A316-B715C3FD8D81}"/>
          </ac:inkMkLst>
        </pc:inkChg>
        <pc:inkChg chg="add del">
          <ac:chgData name="Mayuri Kawale" userId="d2cc8b14-5c9a-4b7e-9144-74ad70739545" providerId="ADAL" clId="{0CC6F62C-E647-4F45-8B0E-EC90084873DD}" dt="2021-09-23T15:13:47.052" v="295" actId="9405"/>
          <ac:inkMkLst>
            <pc:docMk/>
            <pc:sldMk cId="1198822080" sldId="286"/>
            <ac:inkMk id="24" creationId="{9F7C2782-A126-49FD-A88C-F46C35941BAC}"/>
          </ac:inkMkLst>
        </pc:inkChg>
        <pc:inkChg chg="add del mod">
          <ac:chgData name="Mayuri Kawale" userId="d2cc8b14-5c9a-4b7e-9144-74ad70739545" providerId="ADAL" clId="{0CC6F62C-E647-4F45-8B0E-EC90084873DD}" dt="2021-09-23T15:13:27.253" v="292" actId="9405"/>
          <ac:inkMkLst>
            <pc:docMk/>
            <pc:sldMk cId="1198822080" sldId="286"/>
            <ac:inkMk id="25" creationId="{0E1052FC-39D6-44F7-98A0-BC10E36BCF51}"/>
          </ac:inkMkLst>
        </pc:inkChg>
        <pc:inkChg chg="add del mod">
          <ac:chgData name="Mayuri Kawale" userId="d2cc8b14-5c9a-4b7e-9144-74ad70739545" providerId="ADAL" clId="{0CC6F62C-E647-4F45-8B0E-EC90084873DD}" dt="2021-09-23T15:13:26.738" v="291"/>
          <ac:inkMkLst>
            <pc:docMk/>
            <pc:sldMk cId="1198822080" sldId="286"/>
            <ac:inkMk id="26" creationId="{C8680D51-C3EB-4C15-B378-CA37BD0A43DD}"/>
          </ac:inkMkLst>
        </pc:inkChg>
        <pc:inkChg chg="add del mod">
          <ac:chgData name="Mayuri Kawale" userId="d2cc8b14-5c9a-4b7e-9144-74ad70739545" providerId="ADAL" clId="{0CC6F62C-E647-4F45-8B0E-EC90084873DD}" dt="2021-09-23T15:13:26.386" v="289" actId="9405"/>
          <ac:inkMkLst>
            <pc:docMk/>
            <pc:sldMk cId="1198822080" sldId="286"/>
            <ac:inkMk id="28" creationId="{5C66F63B-65B8-4CAF-884E-E9C1FDC4C3C1}"/>
          </ac:inkMkLst>
        </pc:inkChg>
        <pc:inkChg chg="add del mod">
          <ac:chgData name="Mayuri Kawale" userId="d2cc8b14-5c9a-4b7e-9144-74ad70739545" providerId="ADAL" clId="{0CC6F62C-E647-4F45-8B0E-EC90084873DD}" dt="2021-09-23T15:13:26.041" v="288"/>
          <ac:inkMkLst>
            <pc:docMk/>
            <pc:sldMk cId="1198822080" sldId="286"/>
            <ac:inkMk id="29" creationId="{E8191A5F-5531-40BD-97E7-E1936AB8C1BA}"/>
          </ac:inkMkLst>
        </pc:inkChg>
        <pc:inkChg chg="add del">
          <ac:chgData name="Mayuri Kawale" userId="d2cc8b14-5c9a-4b7e-9144-74ad70739545" providerId="ADAL" clId="{0CC6F62C-E647-4F45-8B0E-EC90084873DD}" dt="2021-09-23T15:13:25.710" v="286" actId="9405"/>
          <ac:inkMkLst>
            <pc:docMk/>
            <pc:sldMk cId="1198822080" sldId="286"/>
            <ac:inkMk id="31" creationId="{F176BF77-A9F3-41FA-85D1-8727B27837AD}"/>
          </ac:inkMkLst>
        </pc:inkChg>
        <pc:inkChg chg="add del mod">
          <ac:chgData name="Mayuri Kawale" userId="d2cc8b14-5c9a-4b7e-9144-74ad70739545" providerId="ADAL" clId="{0CC6F62C-E647-4F45-8B0E-EC90084873DD}" dt="2021-09-23T15:13:25.420" v="285" actId="9405"/>
          <ac:inkMkLst>
            <pc:docMk/>
            <pc:sldMk cId="1198822080" sldId="286"/>
            <ac:inkMk id="32" creationId="{83526FD7-894F-458E-801F-75C9435554BD}"/>
          </ac:inkMkLst>
        </pc:inkChg>
        <pc:inkChg chg="add del mod">
          <ac:chgData name="Mayuri Kawale" userId="d2cc8b14-5c9a-4b7e-9144-74ad70739545" providerId="ADAL" clId="{0CC6F62C-E647-4F45-8B0E-EC90084873DD}" dt="2021-09-23T15:13:25.095" v="284" actId="9405"/>
          <ac:inkMkLst>
            <pc:docMk/>
            <pc:sldMk cId="1198822080" sldId="286"/>
            <ac:inkMk id="33" creationId="{42F68702-BCE8-46DA-A10E-401D56AFACA5}"/>
          </ac:inkMkLst>
        </pc:inkChg>
        <pc:inkChg chg="add del mod">
          <ac:chgData name="Mayuri Kawale" userId="d2cc8b14-5c9a-4b7e-9144-74ad70739545" providerId="ADAL" clId="{0CC6F62C-E647-4F45-8B0E-EC90084873DD}" dt="2021-09-23T15:13:24.747" v="283"/>
          <ac:inkMkLst>
            <pc:docMk/>
            <pc:sldMk cId="1198822080" sldId="286"/>
            <ac:inkMk id="34" creationId="{32864C1B-2122-4AF9-88F5-1087A4B23D39}"/>
          </ac:inkMkLst>
        </pc:inkChg>
        <pc:inkChg chg="add del">
          <ac:chgData name="Mayuri Kawale" userId="d2cc8b14-5c9a-4b7e-9144-74ad70739545" providerId="ADAL" clId="{0CC6F62C-E647-4F45-8B0E-EC90084873DD}" dt="2021-09-23T15:13:46.656" v="294" actId="9405"/>
          <ac:inkMkLst>
            <pc:docMk/>
            <pc:sldMk cId="1198822080" sldId="286"/>
            <ac:inkMk id="36" creationId="{93C1C194-EF18-4762-8EF7-97152D8EEFF3}"/>
          </ac:inkMkLst>
        </pc:inkChg>
        <pc:inkChg chg="add del">
          <ac:chgData name="Mayuri Kawale" userId="d2cc8b14-5c9a-4b7e-9144-74ad70739545" providerId="ADAL" clId="{0CC6F62C-E647-4F45-8B0E-EC90084873DD}" dt="2021-09-23T15:21:13.619" v="368" actId="478"/>
          <ac:inkMkLst>
            <pc:docMk/>
            <pc:sldMk cId="1198822080" sldId="286"/>
            <ac:inkMk id="37" creationId="{F60ABE59-2B21-40AE-BA0B-4362F65F62A7}"/>
          </ac:inkMkLst>
        </pc:inkChg>
        <pc:inkChg chg="add mod">
          <ac:chgData name="Mayuri Kawale" userId="d2cc8b14-5c9a-4b7e-9144-74ad70739545" providerId="ADAL" clId="{0CC6F62C-E647-4F45-8B0E-EC90084873DD}" dt="2021-09-23T15:14:09.306" v="304"/>
          <ac:inkMkLst>
            <pc:docMk/>
            <pc:sldMk cId="1198822080" sldId="286"/>
            <ac:inkMk id="38" creationId="{7657D5C5-E56A-45AD-BE86-5A1E5EAB1376}"/>
          </ac:inkMkLst>
        </pc:inkChg>
        <pc:inkChg chg="add mod">
          <ac:chgData name="Mayuri Kawale" userId="d2cc8b14-5c9a-4b7e-9144-74ad70739545" providerId="ADAL" clId="{0CC6F62C-E647-4F45-8B0E-EC90084873DD}" dt="2021-09-23T15:14:09.306" v="304"/>
          <ac:inkMkLst>
            <pc:docMk/>
            <pc:sldMk cId="1198822080" sldId="286"/>
            <ac:inkMk id="39" creationId="{F0F1FFC5-DBB1-4CC6-9B8F-0EFFDF5D2EDC}"/>
          </ac:inkMkLst>
        </pc:inkChg>
        <pc:inkChg chg="add mod">
          <ac:chgData name="Mayuri Kawale" userId="d2cc8b14-5c9a-4b7e-9144-74ad70739545" providerId="ADAL" clId="{0CC6F62C-E647-4F45-8B0E-EC90084873DD}" dt="2021-09-23T15:14:09.306" v="304"/>
          <ac:inkMkLst>
            <pc:docMk/>
            <pc:sldMk cId="1198822080" sldId="286"/>
            <ac:inkMk id="40" creationId="{E1DA8E4D-30AB-4543-A513-3C26A7A9CB56}"/>
          </ac:inkMkLst>
        </pc:inkChg>
        <pc:inkChg chg="add mod">
          <ac:chgData name="Mayuri Kawale" userId="d2cc8b14-5c9a-4b7e-9144-74ad70739545" providerId="ADAL" clId="{0CC6F62C-E647-4F45-8B0E-EC90084873DD}" dt="2021-09-23T15:14:09.306" v="304"/>
          <ac:inkMkLst>
            <pc:docMk/>
            <pc:sldMk cId="1198822080" sldId="286"/>
            <ac:inkMk id="42" creationId="{D52D331F-A32B-4D9A-87B6-C0294F628597}"/>
          </ac:inkMkLst>
        </pc:inkChg>
        <pc:inkChg chg="add mod">
          <ac:chgData name="Mayuri Kawale" userId="d2cc8b14-5c9a-4b7e-9144-74ad70739545" providerId="ADAL" clId="{0CC6F62C-E647-4F45-8B0E-EC90084873DD}" dt="2021-09-23T15:14:09.306" v="304"/>
          <ac:inkMkLst>
            <pc:docMk/>
            <pc:sldMk cId="1198822080" sldId="286"/>
            <ac:inkMk id="44" creationId="{3EBC75EC-C9C5-455D-B182-B246E3444681}"/>
          </ac:inkMkLst>
        </pc:inkChg>
        <pc:inkChg chg="add mod">
          <ac:chgData name="Mayuri Kawale" userId="d2cc8b14-5c9a-4b7e-9144-74ad70739545" providerId="ADAL" clId="{0CC6F62C-E647-4F45-8B0E-EC90084873DD}" dt="2021-09-23T15:20:45.572" v="363"/>
          <ac:inkMkLst>
            <pc:docMk/>
            <pc:sldMk cId="1198822080" sldId="286"/>
            <ac:inkMk id="46" creationId="{1FD8B019-7DDA-4537-9335-A15C2FF17C62}"/>
          </ac:inkMkLst>
        </pc:inkChg>
        <pc:inkChg chg="add mod">
          <ac:chgData name="Mayuri Kawale" userId="d2cc8b14-5c9a-4b7e-9144-74ad70739545" providerId="ADAL" clId="{0CC6F62C-E647-4F45-8B0E-EC90084873DD}" dt="2021-09-23T15:20:45.572" v="363"/>
          <ac:inkMkLst>
            <pc:docMk/>
            <pc:sldMk cId="1198822080" sldId="286"/>
            <ac:inkMk id="47" creationId="{0546480D-D3AF-4178-BCE9-AFCA79C36F61}"/>
          </ac:inkMkLst>
        </pc:inkChg>
        <pc:inkChg chg="add del mod">
          <ac:chgData name="Mayuri Kawale" userId="d2cc8b14-5c9a-4b7e-9144-74ad70739545" providerId="ADAL" clId="{0CC6F62C-E647-4F45-8B0E-EC90084873DD}" dt="2021-09-23T15:20:45.572" v="363"/>
          <ac:inkMkLst>
            <pc:docMk/>
            <pc:sldMk cId="1198822080" sldId="286"/>
            <ac:inkMk id="49" creationId="{B4AC4913-CB84-4D72-BDFB-2008AB2772B5}"/>
          </ac:inkMkLst>
        </pc:inkChg>
        <pc:inkChg chg="add del mod">
          <ac:chgData name="Mayuri Kawale" userId="d2cc8b14-5c9a-4b7e-9144-74ad70739545" providerId="ADAL" clId="{0CC6F62C-E647-4F45-8B0E-EC90084873DD}" dt="2021-09-23T15:20:45.276" v="361" actId="9405"/>
          <ac:inkMkLst>
            <pc:docMk/>
            <pc:sldMk cId="1198822080" sldId="286"/>
            <ac:inkMk id="51" creationId="{1E9CCC2A-8575-4506-AEE4-EB8777F26140}"/>
          </ac:inkMkLst>
        </pc:inkChg>
        <pc:inkChg chg="add del mod">
          <ac:chgData name="Mayuri Kawale" userId="d2cc8b14-5c9a-4b7e-9144-74ad70739545" providerId="ADAL" clId="{0CC6F62C-E647-4F45-8B0E-EC90084873DD}" dt="2021-09-23T15:20:44.578" v="360"/>
          <ac:inkMkLst>
            <pc:docMk/>
            <pc:sldMk cId="1198822080" sldId="286"/>
            <ac:inkMk id="52" creationId="{E00BF7DD-3CB5-4777-8BEC-E258502AFFE4}"/>
          </ac:inkMkLst>
        </pc:inkChg>
        <pc:inkChg chg="add del">
          <ac:chgData name="Mayuri Kawale" userId="d2cc8b14-5c9a-4b7e-9144-74ad70739545" providerId="ADAL" clId="{0CC6F62C-E647-4F45-8B0E-EC90084873DD}" dt="2021-09-23T15:20:38.692" v="339" actId="9405"/>
          <ac:inkMkLst>
            <pc:docMk/>
            <pc:sldMk cId="1198822080" sldId="286"/>
            <ac:inkMk id="54" creationId="{C83DA6FA-7270-4705-B908-698A813C272C}"/>
          </ac:inkMkLst>
        </pc:inkChg>
        <pc:inkChg chg="add del">
          <ac:chgData name="Mayuri Kawale" userId="d2cc8b14-5c9a-4b7e-9144-74ad70739545" providerId="ADAL" clId="{0CC6F62C-E647-4F45-8B0E-EC90084873DD}" dt="2021-09-23T15:18:18.598" v="338" actId="9405"/>
          <ac:inkMkLst>
            <pc:docMk/>
            <pc:sldMk cId="1198822080" sldId="286"/>
            <ac:inkMk id="55" creationId="{992797B2-B73C-4BBF-A896-36C1F055A3C5}"/>
          </ac:inkMkLst>
        </pc:inkChg>
        <pc:inkChg chg="add del">
          <ac:chgData name="Mayuri Kawale" userId="d2cc8b14-5c9a-4b7e-9144-74ad70739545" providerId="ADAL" clId="{0CC6F62C-E647-4F45-8B0E-EC90084873DD}" dt="2021-09-23T15:21:01.924" v="365" actId="9405"/>
          <ac:inkMkLst>
            <pc:docMk/>
            <pc:sldMk cId="1198822080" sldId="286"/>
            <ac:inkMk id="56" creationId="{C951C12C-6A8C-44A9-ACCA-8802E30C2788}"/>
          </ac:inkMkLst>
        </pc:inkChg>
        <pc:inkChg chg="add">
          <ac:chgData name="Mayuri Kawale" userId="d2cc8b14-5c9a-4b7e-9144-74ad70739545" providerId="ADAL" clId="{0CC6F62C-E647-4F45-8B0E-EC90084873DD}" dt="2021-09-23T15:21:05.967" v="366" actId="9405"/>
          <ac:inkMkLst>
            <pc:docMk/>
            <pc:sldMk cId="1198822080" sldId="286"/>
            <ac:inkMk id="57" creationId="{B0CD7D76-EF10-405E-B7CD-87F04BBBBD77}"/>
          </ac:inkMkLst>
        </pc:inkChg>
      </pc:sldChg>
      <pc:sldChg chg="addSp delSp modSp add mod">
        <pc:chgData name="Mayuri Kawale" userId="d2cc8b14-5c9a-4b7e-9144-74ad70739545" providerId="ADAL" clId="{0CC6F62C-E647-4F45-8B0E-EC90084873DD}" dt="2021-09-23T15:29:25.220" v="406" actId="20577"/>
        <pc:sldMkLst>
          <pc:docMk/>
          <pc:sldMk cId="3087457380" sldId="287"/>
        </pc:sldMkLst>
        <pc:spChg chg="add del mod">
          <ac:chgData name="Mayuri Kawale" userId="d2cc8b14-5c9a-4b7e-9144-74ad70739545" providerId="ADAL" clId="{0CC6F62C-E647-4F45-8B0E-EC90084873DD}" dt="2021-09-23T15:05:11.270" v="182" actId="931"/>
          <ac:spMkLst>
            <pc:docMk/>
            <pc:sldMk cId="3087457380" sldId="287"/>
            <ac:spMk id="3" creationId="{CC77831C-DF22-4DD8-8AD3-DEDEDB5492AE}"/>
          </ac:spMkLst>
        </pc:spChg>
        <pc:spChg chg="add del mod">
          <ac:chgData name="Mayuri Kawale" userId="d2cc8b14-5c9a-4b7e-9144-74ad70739545" providerId="ADAL" clId="{0CC6F62C-E647-4F45-8B0E-EC90084873DD}" dt="2021-09-23T15:05:24.662" v="197" actId="931"/>
          <ac:spMkLst>
            <pc:docMk/>
            <pc:sldMk cId="3087457380" sldId="287"/>
            <ac:spMk id="5" creationId="{F565C752-FF23-4D31-A98F-DBC932328CCD}"/>
          </ac:spMkLst>
        </pc:spChg>
        <pc:spChg chg="mod">
          <ac:chgData name="Mayuri Kawale" userId="d2cc8b14-5c9a-4b7e-9144-74ad70739545" providerId="ADAL" clId="{0CC6F62C-E647-4F45-8B0E-EC90084873DD}" dt="2021-09-23T15:29:25.220" v="406" actId="20577"/>
          <ac:spMkLst>
            <pc:docMk/>
            <pc:sldMk cId="3087457380" sldId="287"/>
            <ac:spMk id="10" creationId="{2ECBD679-DF13-4FC1-9CC4-3F27C51B04AA}"/>
          </ac:spMkLst>
        </pc:spChg>
        <pc:spChg chg="mod">
          <ac:chgData name="Mayuri Kawale" userId="d2cc8b14-5c9a-4b7e-9144-74ad70739545" providerId="ADAL" clId="{0CC6F62C-E647-4F45-8B0E-EC90084873DD}" dt="2021-09-23T15:05:16.929" v="196" actId="20577"/>
          <ac:spMkLst>
            <pc:docMk/>
            <pc:sldMk cId="3087457380" sldId="287"/>
            <ac:spMk id="18" creationId="{2D87680A-530D-408E-9C1B-CC54282559ED}"/>
          </ac:spMkLst>
        </pc:spChg>
        <pc:spChg chg="mod">
          <ac:chgData name="Mayuri Kawale" userId="d2cc8b14-5c9a-4b7e-9144-74ad70739545" providerId="ADAL" clId="{0CC6F62C-E647-4F45-8B0E-EC90084873DD}" dt="2021-09-23T15:05:31.243" v="218" actId="20577"/>
          <ac:spMkLst>
            <pc:docMk/>
            <pc:sldMk cId="3087457380" sldId="287"/>
            <ac:spMk id="19" creationId="{53E57B71-D03A-4B5D-8A10-21A2F508E2A4}"/>
          </ac:spMkLst>
        </pc:spChg>
        <pc:grpChg chg="add del mod">
          <ac:chgData name="Mayuri Kawale" userId="d2cc8b14-5c9a-4b7e-9144-74ad70739545" providerId="ADAL" clId="{0CC6F62C-E647-4F45-8B0E-EC90084873DD}" dt="2021-09-23T15:20:42.916" v="354"/>
          <ac:grpSpMkLst>
            <pc:docMk/>
            <pc:sldMk cId="3087457380" sldId="287"/>
            <ac:grpSpMk id="23" creationId="{8D3F8972-D3C8-4989-927A-DC51E41EF8BE}"/>
          </ac:grpSpMkLst>
        </pc:grpChg>
        <pc:grpChg chg="add del mod">
          <ac:chgData name="Mayuri Kawale" userId="d2cc8b14-5c9a-4b7e-9144-74ad70739545" providerId="ADAL" clId="{0CC6F62C-E647-4F45-8B0E-EC90084873DD}" dt="2021-09-23T15:20:42.261" v="350"/>
          <ac:grpSpMkLst>
            <pc:docMk/>
            <pc:sldMk cId="3087457380" sldId="287"/>
            <ac:grpSpMk id="27" creationId="{5EE24689-3859-4BEE-B13E-0B8E051B689F}"/>
          </ac:grpSpMkLst>
        </pc:grpChg>
        <pc:grpChg chg="mod">
          <ac:chgData name="Mayuri Kawale" userId="d2cc8b14-5c9a-4b7e-9144-74ad70739545" providerId="ADAL" clId="{0CC6F62C-E647-4F45-8B0E-EC90084873DD}" dt="2021-09-23T15:20:41.980" v="348"/>
          <ac:grpSpMkLst>
            <pc:docMk/>
            <pc:sldMk cId="3087457380" sldId="287"/>
            <ac:grpSpMk id="29" creationId="{83102E66-B4B4-4D69-BE17-02F9A039A36A}"/>
          </ac:grpSpMkLst>
        </pc:grpChg>
        <pc:grpChg chg="mod">
          <ac:chgData name="Mayuri Kawale" userId="d2cc8b14-5c9a-4b7e-9144-74ad70739545" providerId="ADAL" clId="{0CC6F62C-E647-4F45-8B0E-EC90084873DD}" dt="2021-09-23T15:20:39.097" v="341"/>
          <ac:grpSpMkLst>
            <pc:docMk/>
            <pc:sldMk cId="3087457380" sldId="287"/>
            <ac:grpSpMk id="38" creationId="{1CE6952F-81E4-4D7F-9DED-60D9D282C572}"/>
          </ac:grpSpMkLst>
        </pc:grpChg>
        <pc:picChg chg="del">
          <ac:chgData name="Mayuri Kawale" userId="d2cc8b14-5c9a-4b7e-9144-74ad70739545" providerId="ADAL" clId="{0CC6F62C-E647-4F45-8B0E-EC90084873DD}" dt="2021-09-23T15:04:59.192" v="180" actId="478"/>
          <ac:picMkLst>
            <pc:docMk/>
            <pc:sldMk cId="3087457380" sldId="287"/>
            <ac:picMk id="11" creationId="{285538C8-8FE1-4B1D-BD46-2B7361177D20}"/>
          </ac:picMkLst>
        </pc:picChg>
        <pc:picChg chg="add mod">
          <ac:chgData name="Mayuri Kawale" userId="d2cc8b14-5c9a-4b7e-9144-74ad70739545" providerId="ADAL" clId="{0CC6F62C-E647-4F45-8B0E-EC90084873DD}" dt="2021-09-23T15:05:47.245" v="221" actId="14100"/>
          <ac:picMkLst>
            <pc:docMk/>
            <pc:sldMk cId="3087457380" sldId="287"/>
            <ac:picMk id="12" creationId="{346AAC32-7F75-4397-9BD8-389FD00B50C9}"/>
          </ac:picMkLst>
        </pc:picChg>
        <pc:picChg chg="del">
          <ac:chgData name="Mayuri Kawale" userId="d2cc8b14-5c9a-4b7e-9144-74ad70739545" providerId="ADAL" clId="{0CC6F62C-E647-4F45-8B0E-EC90084873DD}" dt="2021-09-23T15:05:00.516" v="181" actId="478"/>
          <ac:picMkLst>
            <pc:docMk/>
            <pc:sldMk cId="3087457380" sldId="287"/>
            <ac:picMk id="13" creationId="{06DE093C-CD6F-4FD6-9020-4EDAD3DF7BA1}"/>
          </ac:picMkLst>
        </pc:picChg>
        <pc:picChg chg="add mod">
          <ac:chgData name="Mayuri Kawale" userId="d2cc8b14-5c9a-4b7e-9144-74ad70739545" providerId="ADAL" clId="{0CC6F62C-E647-4F45-8B0E-EC90084873DD}" dt="2021-09-23T15:05:53.680" v="222" actId="14100"/>
          <ac:picMkLst>
            <pc:docMk/>
            <pc:sldMk cId="3087457380" sldId="287"/>
            <ac:picMk id="15" creationId="{CA7DF41B-B3AC-4EA6-B26B-F7B2E4B066F6}"/>
          </ac:picMkLst>
        </pc:picChg>
        <pc:picChg chg="add mod">
          <ac:chgData name="Mayuri Kawale" userId="d2cc8b14-5c9a-4b7e-9144-74ad70739545" providerId="ADAL" clId="{0CC6F62C-E647-4F45-8B0E-EC90084873DD}" dt="2021-09-23T15:27:14.477" v="386" actId="1076"/>
          <ac:picMkLst>
            <pc:docMk/>
            <pc:sldMk cId="3087457380" sldId="287"/>
            <ac:picMk id="40" creationId="{E001F4FD-26A7-40EB-91A3-A8CDBEB3E640}"/>
          </ac:picMkLst>
        </pc:picChg>
        <pc:picChg chg="add mod">
          <ac:chgData name="Mayuri Kawale" userId="d2cc8b14-5c9a-4b7e-9144-74ad70739545" providerId="ADAL" clId="{0CC6F62C-E647-4F45-8B0E-EC90084873DD}" dt="2021-09-23T15:27:33.258" v="392" actId="14100"/>
          <ac:picMkLst>
            <pc:docMk/>
            <pc:sldMk cId="3087457380" sldId="287"/>
            <ac:picMk id="42" creationId="{DFA62657-2D6F-466A-B9B7-64BDABBFD73D}"/>
          </ac:picMkLst>
        </pc:picChg>
        <pc:inkChg chg="add del mod">
          <ac:chgData name="Mayuri Kawale" userId="d2cc8b14-5c9a-4b7e-9144-74ad70739545" providerId="ADAL" clId="{0CC6F62C-E647-4F45-8B0E-EC90084873DD}" dt="2021-09-23T15:20:43.900" v="358" actId="9405"/>
          <ac:inkMkLst>
            <pc:docMk/>
            <pc:sldMk cId="3087457380" sldId="287"/>
            <ac:inkMk id="16" creationId="{BF3D06CD-38E3-4782-A092-BE6C07CC2E18}"/>
          </ac:inkMkLst>
        </pc:inkChg>
        <pc:inkChg chg="add del mod">
          <ac:chgData name="Mayuri Kawale" userId="d2cc8b14-5c9a-4b7e-9144-74ad70739545" providerId="ADAL" clId="{0CC6F62C-E647-4F45-8B0E-EC90084873DD}" dt="2021-09-23T15:20:43.530" v="357" actId="9405"/>
          <ac:inkMkLst>
            <pc:docMk/>
            <pc:sldMk cId="3087457380" sldId="287"/>
            <ac:inkMk id="17" creationId="{7D08AA50-CBE8-4C16-928D-D792B6D9FDA2}"/>
          </ac:inkMkLst>
        </pc:inkChg>
        <pc:inkChg chg="add del mod">
          <ac:chgData name="Mayuri Kawale" userId="d2cc8b14-5c9a-4b7e-9144-74ad70739545" providerId="ADAL" clId="{0CC6F62C-E647-4F45-8B0E-EC90084873DD}" dt="2021-09-23T15:20:43.296" v="356" actId="9405"/>
          <ac:inkMkLst>
            <pc:docMk/>
            <pc:sldMk cId="3087457380" sldId="287"/>
            <ac:inkMk id="20" creationId="{BEAD1EDA-69C8-4EE7-84D9-A73A2A147B76}"/>
          </ac:inkMkLst>
        </pc:inkChg>
        <pc:inkChg chg="add del mod">
          <ac:chgData name="Mayuri Kawale" userId="d2cc8b14-5c9a-4b7e-9144-74ad70739545" providerId="ADAL" clId="{0CC6F62C-E647-4F45-8B0E-EC90084873DD}" dt="2021-09-23T15:20:43.094" v="355" actId="9405"/>
          <ac:inkMkLst>
            <pc:docMk/>
            <pc:sldMk cId="3087457380" sldId="287"/>
            <ac:inkMk id="21" creationId="{9F831666-F853-49B5-BCD8-45F9824569DD}"/>
          </ac:inkMkLst>
        </pc:inkChg>
        <pc:inkChg chg="add del mod">
          <ac:chgData name="Mayuri Kawale" userId="d2cc8b14-5c9a-4b7e-9144-74ad70739545" providerId="ADAL" clId="{0CC6F62C-E647-4F45-8B0E-EC90084873DD}" dt="2021-09-23T15:20:42.916" v="354"/>
          <ac:inkMkLst>
            <pc:docMk/>
            <pc:sldMk cId="3087457380" sldId="287"/>
            <ac:inkMk id="22" creationId="{BF9E096D-AF00-478E-BEBC-4CC709259982}"/>
          </ac:inkMkLst>
        </pc:inkChg>
        <pc:inkChg chg="add del mod">
          <ac:chgData name="Mayuri Kawale" userId="d2cc8b14-5c9a-4b7e-9144-74ad70739545" providerId="ADAL" clId="{0CC6F62C-E647-4F45-8B0E-EC90084873DD}" dt="2021-09-23T15:20:42.730" v="352" actId="9405"/>
          <ac:inkMkLst>
            <pc:docMk/>
            <pc:sldMk cId="3087457380" sldId="287"/>
            <ac:inkMk id="24" creationId="{C04FC0D4-F490-4ABD-9693-D3F4FA235E21}"/>
          </ac:inkMkLst>
        </pc:inkChg>
        <pc:inkChg chg="add del mod">
          <ac:chgData name="Mayuri Kawale" userId="d2cc8b14-5c9a-4b7e-9144-74ad70739545" providerId="ADAL" clId="{0CC6F62C-E647-4F45-8B0E-EC90084873DD}" dt="2021-09-23T15:20:42.516" v="351" actId="9405"/>
          <ac:inkMkLst>
            <pc:docMk/>
            <pc:sldMk cId="3087457380" sldId="287"/>
            <ac:inkMk id="25" creationId="{ED097168-9E9C-49FB-80DB-472B6A775B70}"/>
          </ac:inkMkLst>
        </pc:inkChg>
        <pc:inkChg chg="add del mod">
          <ac:chgData name="Mayuri Kawale" userId="d2cc8b14-5c9a-4b7e-9144-74ad70739545" providerId="ADAL" clId="{0CC6F62C-E647-4F45-8B0E-EC90084873DD}" dt="2021-09-23T15:20:42.261" v="350"/>
          <ac:inkMkLst>
            <pc:docMk/>
            <pc:sldMk cId="3087457380" sldId="287"/>
            <ac:inkMk id="26" creationId="{5F5343A6-E4F3-4F94-88D5-868E2A79C7FC}"/>
          </ac:inkMkLst>
        </pc:inkChg>
        <pc:inkChg chg="add del mod">
          <ac:chgData name="Mayuri Kawale" userId="d2cc8b14-5c9a-4b7e-9144-74ad70739545" providerId="ADAL" clId="{0CC6F62C-E647-4F45-8B0E-EC90084873DD}" dt="2021-09-23T15:20:41.980" v="348"/>
          <ac:inkMkLst>
            <pc:docMk/>
            <pc:sldMk cId="3087457380" sldId="287"/>
            <ac:inkMk id="28" creationId="{DCBB76B3-73A0-48AA-B051-A3D1B2278C0B}"/>
          </ac:inkMkLst>
        </pc:inkChg>
        <pc:inkChg chg="add del">
          <ac:chgData name="Mayuri Kawale" userId="d2cc8b14-5c9a-4b7e-9144-74ad70739545" providerId="ADAL" clId="{0CC6F62C-E647-4F45-8B0E-EC90084873DD}" dt="2021-09-23T15:17:41.964" v="328" actId="9405"/>
          <ac:inkMkLst>
            <pc:docMk/>
            <pc:sldMk cId="3087457380" sldId="287"/>
            <ac:inkMk id="30" creationId="{F98062C3-699F-4888-9919-B4B2516B3758}"/>
          </ac:inkMkLst>
        </pc:inkChg>
        <pc:inkChg chg="add del">
          <ac:chgData name="Mayuri Kawale" userId="d2cc8b14-5c9a-4b7e-9144-74ad70739545" providerId="ADAL" clId="{0CC6F62C-E647-4F45-8B0E-EC90084873DD}" dt="2021-09-23T15:17:41.219" v="327" actId="9405"/>
          <ac:inkMkLst>
            <pc:docMk/>
            <pc:sldMk cId="3087457380" sldId="287"/>
            <ac:inkMk id="31" creationId="{F02F6ACB-6470-42C5-BED0-492983C33035}"/>
          </ac:inkMkLst>
        </pc:inkChg>
        <pc:inkChg chg="add del mod">
          <ac:chgData name="Mayuri Kawale" userId="d2cc8b14-5c9a-4b7e-9144-74ad70739545" providerId="ADAL" clId="{0CC6F62C-E647-4F45-8B0E-EC90084873DD}" dt="2021-09-23T15:20:41.748" v="346" actId="9405"/>
          <ac:inkMkLst>
            <pc:docMk/>
            <pc:sldMk cId="3087457380" sldId="287"/>
            <ac:inkMk id="32" creationId="{929BB7DC-7752-4DD6-8435-1B21CB3EFB9F}"/>
          </ac:inkMkLst>
        </pc:inkChg>
        <pc:inkChg chg="add del mod">
          <ac:chgData name="Mayuri Kawale" userId="d2cc8b14-5c9a-4b7e-9144-74ad70739545" providerId="ADAL" clId="{0CC6F62C-E647-4F45-8B0E-EC90084873DD}" dt="2021-09-23T15:20:41.535" v="345" actId="9405"/>
          <ac:inkMkLst>
            <pc:docMk/>
            <pc:sldMk cId="3087457380" sldId="287"/>
            <ac:inkMk id="33" creationId="{3EB9DC29-FDD0-428E-BE63-D4DC9527BC8E}"/>
          </ac:inkMkLst>
        </pc:inkChg>
        <pc:inkChg chg="add del mod">
          <ac:chgData name="Mayuri Kawale" userId="d2cc8b14-5c9a-4b7e-9144-74ad70739545" providerId="ADAL" clId="{0CC6F62C-E647-4F45-8B0E-EC90084873DD}" dt="2021-09-23T15:20:41.307" v="344" actId="9405"/>
          <ac:inkMkLst>
            <pc:docMk/>
            <pc:sldMk cId="3087457380" sldId="287"/>
            <ac:inkMk id="34" creationId="{B01070F1-2A42-495D-B56E-E8A7DA67EB66}"/>
          </ac:inkMkLst>
        </pc:inkChg>
        <pc:inkChg chg="add del mod">
          <ac:chgData name="Mayuri Kawale" userId="d2cc8b14-5c9a-4b7e-9144-74ad70739545" providerId="ADAL" clId="{0CC6F62C-E647-4F45-8B0E-EC90084873DD}" dt="2021-09-23T15:20:41.003" v="343" actId="9405"/>
          <ac:inkMkLst>
            <pc:docMk/>
            <pc:sldMk cId="3087457380" sldId="287"/>
            <ac:inkMk id="35" creationId="{5C564DD5-F645-4588-A9AB-7B7D6933E0C7}"/>
          </ac:inkMkLst>
        </pc:inkChg>
        <pc:inkChg chg="add del mod">
          <ac:chgData name="Mayuri Kawale" userId="d2cc8b14-5c9a-4b7e-9144-74ad70739545" providerId="ADAL" clId="{0CC6F62C-E647-4F45-8B0E-EC90084873DD}" dt="2021-09-23T15:20:40.620" v="342" actId="9405"/>
          <ac:inkMkLst>
            <pc:docMk/>
            <pc:sldMk cId="3087457380" sldId="287"/>
            <ac:inkMk id="36" creationId="{7025D327-39EB-4F8B-B9F5-429FFE07331A}"/>
          </ac:inkMkLst>
        </pc:inkChg>
        <pc:inkChg chg="add del mod">
          <ac:chgData name="Mayuri Kawale" userId="d2cc8b14-5c9a-4b7e-9144-74ad70739545" providerId="ADAL" clId="{0CC6F62C-E647-4F45-8B0E-EC90084873DD}" dt="2021-09-23T15:20:39.097" v="341"/>
          <ac:inkMkLst>
            <pc:docMk/>
            <pc:sldMk cId="3087457380" sldId="287"/>
            <ac:inkMk id="37" creationId="{D36D1CA5-F3D8-4232-A4FF-149DCB07E751}"/>
          </ac:inkMkLst>
        </pc:inkChg>
      </pc:sldChg>
      <pc:sldChg chg="addSp delSp modSp add mod">
        <pc:chgData name="Mayuri Kawale" userId="d2cc8b14-5c9a-4b7e-9144-74ad70739545" providerId="ADAL" clId="{0CC6F62C-E647-4F45-8B0E-EC90084873DD}" dt="2021-09-23T16:02:55.677" v="436" actId="962"/>
        <pc:sldMkLst>
          <pc:docMk/>
          <pc:sldMk cId="1648028024" sldId="288"/>
        </pc:sldMkLst>
        <pc:spChg chg="add del mod">
          <ac:chgData name="Mayuri Kawale" userId="d2cc8b14-5c9a-4b7e-9144-74ad70739545" providerId="ADAL" clId="{0CC6F62C-E647-4F45-8B0E-EC90084873DD}" dt="2021-09-23T15:57:48.076" v="413" actId="931"/>
          <ac:spMkLst>
            <pc:docMk/>
            <pc:sldMk cId="1648028024" sldId="288"/>
            <ac:spMk id="3" creationId="{482DF68F-2F25-47F0-8E5B-00978949F299}"/>
          </ac:spMkLst>
        </pc:spChg>
        <pc:spChg chg="add del mod">
          <ac:chgData name="Mayuri Kawale" userId="d2cc8b14-5c9a-4b7e-9144-74ad70739545" providerId="ADAL" clId="{0CC6F62C-E647-4F45-8B0E-EC90084873DD}" dt="2021-09-23T16:02:54.181" v="434" actId="931"/>
          <ac:spMkLst>
            <pc:docMk/>
            <pc:sldMk cId="1648028024" sldId="288"/>
            <ac:spMk id="5" creationId="{56D0C546-1F3F-49AA-98B4-704C0E39D361}"/>
          </ac:spMkLst>
        </pc:spChg>
        <pc:spChg chg="mod">
          <ac:chgData name="Mayuri Kawale" userId="d2cc8b14-5c9a-4b7e-9144-74ad70739545" providerId="ADAL" clId="{0CC6F62C-E647-4F45-8B0E-EC90084873DD}" dt="2021-09-23T15:57:21.002" v="410" actId="20577"/>
          <ac:spMkLst>
            <pc:docMk/>
            <pc:sldMk cId="1648028024" sldId="288"/>
            <ac:spMk id="10" creationId="{2ECBD679-DF13-4FC1-9CC4-3F27C51B04AA}"/>
          </ac:spMkLst>
        </pc:spChg>
        <pc:picChg chg="add mod">
          <ac:chgData name="Mayuri Kawale" userId="d2cc8b14-5c9a-4b7e-9144-74ad70739545" providerId="ADAL" clId="{0CC6F62C-E647-4F45-8B0E-EC90084873DD}" dt="2021-09-23T15:57:49.594" v="415" actId="962"/>
          <ac:picMkLst>
            <pc:docMk/>
            <pc:sldMk cId="1648028024" sldId="288"/>
            <ac:picMk id="11" creationId="{147BA22C-4DB6-47A0-B0A8-ADC22934EFD6}"/>
          </ac:picMkLst>
        </pc:picChg>
        <pc:picChg chg="add mod">
          <ac:chgData name="Mayuri Kawale" userId="d2cc8b14-5c9a-4b7e-9144-74ad70739545" providerId="ADAL" clId="{0CC6F62C-E647-4F45-8B0E-EC90084873DD}" dt="2021-09-23T16:02:55.677" v="436" actId="962"/>
          <ac:picMkLst>
            <pc:docMk/>
            <pc:sldMk cId="1648028024" sldId="288"/>
            <ac:picMk id="13" creationId="{290EA98A-4DA7-4FF0-8719-F70FE9497FC3}"/>
          </ac:picMkLst>
        </pc:picChg>
        <pc:picChg chg="del">
          <ac:chgData name="Mayuri Kawale" userId="d2cc8b14-5c9a-4b7e-9144-74ad70739545" providerId="ADAL" clId="{0CC6F62C-E647-4F45-8B0E-EC90084873DD}" dt="2021-09-23T15:57:22.968" v="411" actId="478"/>
          <ac:picMkLst>
            <pc:docMk/>
            <pc:sldMk cId="1648028024" sldId="288"/>
            <ac:picMk id="15" creationId="{E46D6384-81E5-4D1E-BD9F-52C88CB6F048}"/>
          </ac:picMkLst>
        </pc:picChg>
        <pc:picChg chg="del">
          <ac:chgData name="Mayuri Kawale" userId="d2cc8b14-5c9a-4b7e-9144-74ad70739545" providerId="ADAL" clId="{0CC6F62C-E647-4F45-8B0E-EC90084873DD}" dt="2021-09-23T15:57:24.616" v="412" actId="478"/>
          <ac:picMkLst>
            <pc:docMk/>
            <pc:sldMk cId="1648028024" sldId="288"/>
            <ac:picMk id="17" creationId="{8B1D99B6-9926-4E05-B709-F9784BC4A67E}"/>
          </ac:picMkLst>
        </pc:picChg>
      </pc:sldChg>
      <pc:sldChg chg="addSp delSp modSp new del mod modClrScheme chgLayout">
        <pc:chgData name="Mayuri Kawale" userId="d2cc8b14-5c9a-4b7e-9144-74ad70739545" providerId="ADAL" clId="{0CC6F62C-E647-4F45-8B0E-EC90084873DD}" dt="2021-09-23T15:27:35.805" v="393" actId="47"/>
        <pc:sldMkLst>
          <pc:docMk/>
          <pc:sldMk cId="1885303991" sldId="288"/>
        </pc:sldMkLst>
        <pc:spChg chg="del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2" creationId="{0E02DF15-A6C4-4A91-A706-B0B750637A13}"/>
          </ac:spMkLst>
        </pc:spChg>
        <pc:spChg chg="del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3" creationId="{07ABEC28-28E3-4245-AF3D-DF1C039A1D13}"/>
          </ac:spMkLst>
        </pc:spChg>
        <pc:spChg chg="del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4" creationId="{A688EE4E-6084-4F03-82CA-74B69E42B366}"/>
          </ac:spMkLst>
        </pc:spChg>
        <pc:spChg chg="del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5" creationId="{9308AEC1-83A5-429B-B0A2-16D31C99BEBC}"/>
          </ac:spMkLst>
        </pc:spChg>
        <pc:spChg chg="del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6" creationId="{B410F7A4-1C7E-42C5-B210-8481B7BBC113}"/>
          </ac:spMkLst>
        </pc:spChg>
        <pc:spChg chg="mod ord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7" creationId="{AAB1AF4C-4C04-43DE-A7DC-46E814D1F6EB}"/>
          </ac:spMkLst>
        </pc:spChg>
        <pc:spChg chg="mod ord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8" creationId="{25E04D03-C9C2-468A-BC47-BB7677B153DE}"/>
          </ac:spMkLst>
        </pc:spChg>
        <pc:spChg chg="mod ord">
          <ac:chgData name="Mayuri Kawale" userId="d2cc8b14-5c9a-4b7e-9144-74ad70739545" providerId="ADAL" clId="{0CC6F62C-E647-4F45-8B0E-EC90084873DD}" dt="2021-09-23T15:07:04.581" v="224" actId="700"/>
          <ac:spMkLst>
            <pc:docMk/>
            <pc:sldMk cId="1885303991" sldId="288"/>
            <ac:spMk id="9" creationId="{352A04F7-286E-4E50-BD58-B42A9E52EB18}"/>
          </ac:spMkLst>
        </pc:spChg>
        <pc:picChg chg="add mod">
          <ac:chgData name="Mayuri Kawale" userId="d2cc8b14-5c9a-4b7e-9144-74ad70739545" providerId="ADAL" clId="{0CC6F62C-E647-4F45-8B0E-EC90084873DD}" dt="2021-09-23T15:09:29.621" v="254" actId="1076"/>
          <ac:picMkLst>
            <pc:docMk/>
            <pc:sldMk cId="1885303991" sldId="288"/>
            <ac:picMk id="10" creationId="{73EF050A-0A8C-468B-8AF8-1F768C8CB661}"/>
          </ac:picMkLst>
        </pc:picChg>
        <pc:picChg chg="add del mod modCrop">
          <ac:chgData name="Mayuri Kawale" userId="d2cc8b14-5c9a-4b7e-9144-74ad70739545" providerId="ADAL" clId="{0CC6F62C-E647-4F45-8B0E-EC90084873DD}" dt="2021-09-23T15:09:21.028" v="252" actId="478"/>
          <ac:picMkLst>
            <pc:docMk/>
            <pc:sldMk cId="1885303991" sldId="288"/>
            <ac:picMk id="11" creationId="{3BAB6F9D-07FD-4973-A8E4-6AB873340FF2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04:12.067" v="439" actId="962"/>
        <pc:sldMkLst>
          <pc:docMk/>
          <pc:sldMk cId="657628779" sldId="289"/>
        </pc:sldMkLst>
        <pc:spChg chg="add del mod">
          <ac:chgData name="Mayuri Kawale" userId="d2cc8b14-5c9a-4b7e-9144-74ad70739545" providerId="ADAL" clId="{0CC6F62C-E647-4F45-8B0E-EC90084873DD}" dt="2021-09-23T15:59:44.051" v="428" actId="931"/>
          <ac:spMkLst>
            <pc:docMk/>
            <pc:sldMk cId="657628779" sldId="289"/>
            <ac:spMk id="3" creationId="{4281F4E5-7000-433F-AFE3-1222EBA3728C}"/>
          </ac:spMkLst>
        </pc:spChg>
        <pc:spChg chg="del">
          <ac:chgData name="Mayuri Kawale" userId="d2cc8b14-5c9a-4b7e-9144-74ad70739545" providerId="ADAL" clId="{0CC6F62C-E647-4F45-8B0E-EC90084873DD}" dt="2021-09-23T16:04:10.778" v="437" actId="931"/>
          <ac:spMkLst>
            <pc:docMk/>
            <pc:sldMk cId="657628779" sldId="289"/>
            <ac:spMk id="5" creationId="{56D0C546-1F3F-49AA-98B4-704C0E39D361}"/>
          </ac:spMkLst>
        </pc:spChg>
        <pc:spChg chg="mod">
          <ac:chgData name="Mayuri Kawale" userId="d2cc8b14-5c9a-4b7e-9144-74ad70739545" providerId="ADAL" clId="{0CC6F62C-E647-4F45-8B0E-EC90084873DD}" dt="2021-09-23T15:58:53.026" v="421" actId="20577"/>
          <ac:spMkLst>
            <pc:docMk/>
            <pc:sldMk cId="657628779" sldId="289"/>
            <ac:spMk id="10" creationId="{2ECBD679-DF13-4FC1-9CC4-3F27C51B04AA}"/>
          </ac:spMkLst>
        </pc:spChg>
        <pc:picChg chg="add del mod">
          <ac:chgData name="Mayuri Kawale" userId="d2cc8b14-5c9a-4b7e-9144-74ad70739545" providerId="ADAL" clId="{0CC6F62C-E647-4F45-8B0E-EC90084873DD}" dt="2021-09-23T15:59:22.731" v="427" actId="931"/>
          <ac:picMkLst>
            <pc:docMk/>
            <pc:sldMk cId="657628779" sldId="289"/>
            <ac:picMk id="6" creationId="{D8695591-7337-4BA4-A667-DF482B26465E}"/>
          </ac:picMkLst>
        </pc:picChg>
        <pc:picChg chg="del">
          <ac:chgData name="Mayuri Kawale" userId="d2cc8b14-5c9a-4b7e-9144-74ad70739545" providerId="ADAL" clId="{0CC6F62C-E647-4F45-8B0E-EC90084873DD}" dt="2021-09-23T15:58:49.751" v="418" actId="478"/>
          <ac:picMkLst>
            <pc:docMk/>
            <pc:sldMk cId="657628779" sldId="289"/>
            <ac:picMk id="11" creationId="{147BA22C-4DB6-47A0-B0A8-ADC22934EFD6}"/>
          </ac:picMkLst>
        </pc:picChg>
        <pc:picChg chg="add mod">
          <ac:chgData name="Mayuri Kawale" userId="d2cc8b14-5c9a-4b7e-9144-74ad70739545" providerId="ADAL" clId="{0CC6F62C-E647-4F45-8B0E-EC90084873DD}" dt="2021-09-23T15:59:44.939" v="430" actId="962"/>
          <ac:picMkLst>
            <pc:docMk/>
            <pc:sldMk cId="657628779" sldId="289"/>
            <ac:picMk id="13" creationId="{4B99BA03-6826-4202-B42E-2C0BC005C472}"/>
          </ac:picMkLst>
        </pc:picChg>
        <pc:picChg chg="add mod">
          <ac:chgData name="Mayuri Kawale" userId="d2cc8b14-5c9a-4b7e-9144-74ad70739545" providerId="ADAL" clId="{0CC6F62C-E647-4F45-8B0E-EC90084873DD}" dt="2021-09-23T16:04:12.067" v="439" actId="962"/>
          <ac:picMkLst>
            <pc:docMk/>
            <pc:sldMk cId="657628779" sldId="289"/>
            <ac:picMk id="15" creationId="{24F40BEE-25B6-402D-BCB8-7091D87B780B}"/>
          </ac:picMkLst>
        </pc:picChg>
      </pc:sldChg>
      <pc:sldChg chg="addSp delSp modSp new del">
        <pc:chgData name="Mayuri Kawale" userId="d2cc8b14-5c9a-4b7e-9144-74ad70739545" providerId="ADAL" clId="{0CC6F62C-E647-4F45-8B0E-EC90084873DD}" dt="2021-09-23T15:27:36.736" v="394" actId="47"/>
        <pc:sldMkLst>
          <pc:docMk/>
          <pc:sldMk cId="3317401682" sldId="289"/>
        </pc:sldMkLst>
        <pc:picChg chg="add del mod">
          <ac:chgData name="Mayuri Kawale" userId="d2cc8b14-5c9a-4b7e-9144-74ad70739545" providerId="ADAL" clId="{0CC6F62C-E647-4F45-8B0E-EC90084873DD}" dt="2021-09-23T15:09:09.599" v="251"/>
          <ac:picMkLst>
            <pc:docMk/>
            <pc:sldMk cId="3317401682" sldId="289"/>
            <ac:picMk id="5" creationId="{16604B39-7028-4B55-9455-60C9706BB8C2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43:26.928" v="745" actId="1076"/>
        <pc:sldMkLst>
          <pc:docMk/>
          <pc:sldMk cId="4279678240" sldId="290"/>
        </pc:sldMkLst>
        <pc:spChg chg="add del mod">
          <ac:chgData name="Mayuri Kawale" userId="d2cc8b14-5c9a-4b7e-9144-74ad70739545" providerId="ADAL" clId="{0CC6F62C-E647-4F45-8B0E-EC90084873DD}" dt="2021-09-23T16:00:27.425" v="431" actId="931"/>
          <ac:spMkLst>
            <pc:docMk/>
            <pc:sldMk cId="4279678240" sldId="290"/>
            <ac:spMk id="3" creationId="{5578A9BA-D065-454C-9DBC-838C72A4DA05}"/>
          </ac:spMkLst>
        </pc:spChg>
        <pc:spChg chg="del">
          <ac:chgData name="Mayuri Kawale" userId="d2cc8b14-5c9a-4b7e-9144-74ad70739545" providerId="ADAL" clId="{0CC6F62C-E647-4F45-8B0E-EC90084873DD}" dt="2021-09-23T16:05:04.403" v="440" actId="931"/>
          <ac:spMkLst>
            <pc:docMk/>
            <pc:sldMk cId="4279678240" sldId="290"/>
            <ac:spMk id="5" creationId="{56D0C546-1F3F-49AA-98B4-704C0E39D361}"/>
          </ac:spMkLst>
        </pc:spChg>
        <pc:picChg chg="add mod">
          <ac:chgData name="Mayuri Kawale" userId="d2cc8b14-5c9a-4b7e-9144-74ad70739545" providerId="ADAL" clId="{0CC6F62C-E647-4F45-8B0E-EC90084873DD}" dt="2021-09-23T16:00:28.134" v="433" actId="962"/>
          <ac:picMkLst>
            <pc:docMk/>
            <pc:sldMk cId="4279678240" sldId="290"/>
            <ac:picMk id="6" creationId="{E476C5DD-B4E5-4950-95CF-38053E176838}"/>
          </ac:picMkLst>
        </pc:picChg>
        <pc:picChg chg="del">
          <ac:chgData name="Mayuri Kawale" userId="d2cc8b14-5c9a-4b7e-9144-74ad70739545" providerId="ADAL" clId="{0CC6F62C-E647-4F45-8B0E-EC90084873DD}" dt="2021-09-23T15:58:56.108" v="422" actId="478"/>
          <ac:picMkLst>
            <pc:docMk/>
            <pc:sldMk cId="4279678240" sldId="290"/>
            <ac:picMk id="11" creationId="{147BA22C-4DB6-47A0-B0A8-ADC22934EFD6}"/>
          </ac:picMkLst>
        </pc:picChg>
        <pc:picChg chg="add mod">
          <ac:chgData name="Mayuri Kawale" userId="d2cc8b14-5c9a-4b7e-9144-74ad70739545" providerId="ADAL" clId="{0CC6F62C-E647-4F45-8B0E-EC90084873DD}" dt="2021-09-23T16:43:26.928" v="745" actId="1076"/>
          <ac:picMkLst>
            <pc:docMk/>
            <pc:sldMk cId="4279678240" sldId="290"/>
            <ac:picMk id="13" creationId="{B30018B2-B922-4CDF-B7DE-9D6A3863C90B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11:50.808" v="465" actId="962"/>
        <pc:sldMkLst>
          <pc:docMk/>
          <pc:sldMk cId="2493223317" sldId="291"/>
        </pc:sldMkLst>
        <pc:spChg chg="add del mod">
          <ac:chgData name="Mayuri Kawale" userId="d2cc8b14-5c9a-4b7e-9144-74ad70739545" providerId="ADAL" clId="{0CC6F62C-E647-4F45-8B0E-EC90084873DD}" dt="2021-09-23T16:08:34.032" v="454" actId="931"/>
          <ac:spMkLst>
            <pc:docMk/>
            <pc:sldMk cId="2493223317" sldId="291"/>
            <ac:spMk id="3" creationId="{C65369E6-EF95-4E65-876E-880DAAAFEF3D}"/>
          </ac:spMkLst>
        </pc:spChg>
        <pc:spChg chg="add del mod">
          <ac:chgData name="Mayuri Kawale" userId="d2cc8b14-5c9a-4b7e-9144-74ad70739545" providerId="ADAL" clId="{0CC6F62C-E647-4F45-8B0E-EC90084873DD}" dt="2021-09-23T16:11:49.299" v="463" actId="931"/>
          <ac:spMkLst>
            <pc:docMk/>
            <pc:sldMk cId="2493223317" sldId="291"/>
            <ac:spMk id="5" creationId="{DC709852-C54F-446A-8D6E-8D59700BD8FA}"/>
          </ac:spMkLst>
        </pc:spChg>
        <pc:spChg chg="mod">
          <ac:chgData name="Mayuri Kawale" userId="d2cc8b14-5c9a-4b7e-9144-74ad70739545" providerId="ADAL" clId="{0CC6F62C-E647-4F45-8B0E-EC90084873DD}" dt="2021-09-23T16:05:42.220" v="448" actId="20577"/>
          <ac:spMkLst>
            <pc:docMk/>
            <pc:sldMk cId="2493223317" sldId="291"/>
            <ac:spMk id="10" creationId="{2ECBD679-DF13-4FC1-9CC4-3F27C51B04AA}"/>
          </ac:spMkLst>
        </pc:spChg>
        <pc:picChg chg="del">
          <ac:chgData name="Mayuri Kawale" userId="d2cc8b14-5c9a-4b7e-9144-74ad70739545" providerId="ADAL" clId="{0CC6F62C-E647-4F45-8B0E-EC90084873DD}" dt="2021-09-23T16:05:36.291" v="444" actId="478"/>
          <ac:picMkLst>
            <pc:docMk/>
            <pc:sldMk cId="2493223317" sldId="291"/>
            <ac:picMk id="11" creationId="{285538C8-8FE1-4B1D-BD46-2B7361177D20}"/>
          </ac:picMkLst>
        </pc:picChg>
        <pc:picChg chg="add mod">
          <ac:chgData name="Mayuri Kawale" userId="d2cc8b14-5c9a-4b7e-9144-74ad70739545" providerId="ADAL" clId="{0CC6F62C-E647-4F45-8B0E-EC90084873DD}" dt="2021-09-23T16:08:35.426" v="456" actId="962"/>
          <ac:picMkLst>
            <pc:docMk/>
            <pc:sldMk cId="2493223317" sldId="291"/>
            <ac:picMk id="12" creationId="{2A355060-71AA-4893-A4BA-3EC9C7266DC0}"/>
          </ac:picMkLst>
        </pc:picChg>
        <pc:picChg chg="del">
          <ac:chgData name="Mayuri Kawale" userId="d2cc8b14-5c9a-4b7e-9144-74ad70739545" providerId="ADAL" clId="{0CC6F62C-E647-4F45-8B0E-EC90084873DD}" dt="2021-09-23T16:05:37.958" v="445" actId="478"/>
          <ac:picMkLst>
            <pc:docMk/>
            <pc:sldMk cId="2493223317" sldId="291"/>
            <ac:picMk id="13" creationId="{06DE093C-CD6F-4FD6-9020-4EDAD3DF7BA1}"/>
          </ac:picMkLst>
        </pc:picChg>
        <pc:picChg chg="add mod">
          <ac:chgData name="Mayuri Kawale" userId="d2cc8b14-5c9a-4b7e-9144-74ad70739545" providerId="ADAL" clId="{0CC6F62C-E647-4F45-8B0E-EC90084873DD}" dt="2021-09-23T16:11:50.808" v="465" actId="962"/>
          <ac:picMkLst>
            <pc:docMk/>
            <pc:sldMk cId="2493223317" sldId="291"/>
            <ac:picMk id="15" creationId="{49C275AB-C019-42B8-B63D-4EF4022673C2}"/>
          </ac:picMkLst>
        </pc:picChg>
      </pc:sldChg>
      <pc:sldChg chg="addSp delSp modSp add mod ord">
        <pc:chgData name="Mayuri Kawale" userId="d2cc8b14-5c9a-4b7e-9144-74ad70739545" providerId="ADAL" clId="{0CC6F62C-E647-4F45-8B0E-EC90084873DD}" dt="2021-09-23T16:13:33.451" v="475"/>
        <pc:sldMkLst>
          <pc:docMk/>
          <pc:sldMk cId="961875243" sldId="292"/>
        </pc:sldMkLst>
        <pc:spChg chg="del">
          <ac:chgData name="Mayuri Kawale" userId="d2cc8b14-5c9a-4b7e-9144-74ad70739545" providerId="ADAL" clId="{0CC6F62C-E647-4F45-8B0E-EC90084873DD}" dt="2021-09-23T16:09:54.095" v="460" actId="931"/>
          <ac:spMkLst>
            <pc:docMk/>
            <pc:sldMk cId="961875243" sldId="292"/>
            <ac:spMk id="3" creationId="{C65369E6-EF95-4E65-876E-880DAAAFEF3D}"/>
          </ac:spMkLst>
        </pc:spChg>
        <pc:spChg chg="del">
          <ac:chgData name="Mayuri Kawale" userId="d2cc8b14-5c9a-4b7e-9144-74ad70739545" providerId="ADAL" clId="{0CC6F62C-E647-4F45-8B0E-EC90084873DD}" dt="2021-09-23T16:13:04.423" v="469" actId="931"/>
          <ac:spMkLst>
            <pc:docMk/>
            <pc:sldMk cId="961875243" sldId="292"/>
            <ac:spMk id="5" creationId="{DC709852-C54F-446A-8D6E-8D59700BD8FA}"/>
          </ac:spMkLst>
        </pc:spChg>
        <pc:picChg chg="add mod">
          <ac:chgData name="Mayuri Kawale" userId="d2cc8b14-5c9a-4b7e-9144-74ad70739545" providerId="ADAL" clId="{0CC6F62C-E647-4F45-8B0E-EC90084873DD}" dt="2021-09-23T16:09:54.969" v="462" actId="962"/>
          <ac:picMkLst>
            <pc:docMk/>
            <pc:sldMk cId="961875243" sldId="292"/>
            <ac:picMk id="4" creationId="{B4D125E5-F8D1-42DC-AE70-DD4935199249}"/>
          </ac:picMkLst>
        </pc:picChg>
        <pc:picChg chg="add mod">
          <ac:chgData name="Mayuri Kawale" userId="d2cc8b14-5c9a-4b7e-9144-74ad70739545" providerId="ADAL" clId="{0CC6F62C-E647-4F45-8B0E-EC90084873DD}" dt="2021-09-23T16:13:05.648" v="471" actId="962"/>
          <ac:picMkLst>
            <pc:docMk/>
            <pc:sldMk cId="961875243" sldId="292"/>
            <ac:picMk id="11" creationId="{9D9934F5-4228-4C50-8821-923989C68B5E}"/>
          </ac:picMkLst>
        </pc:picChg>
      </pc:sldChg>
      <pc:sldChg chg="addSp delSp modSp add mod ord">
        <pc:chgData name="Mayuri Kawale" userId="d2cc8b14-5c9a-4b7e-9144-74ad70739545" providerId="ADAL" clId="{0CC6F62C-E647-4F45-8B0E-EC90084873DD}" dt="2021-09-23T16:13:31.129" v="473"/>
        <pc:sldMkLst>
          <pc:docMk/>
          <pc:sldMk cId="4050980591" sldId="293"/>
        </pc:sldMkLst>
        <pc:spChg chg="del">
          <ac:chgData name="Mayuri Kawale" userId="d2cc8b14-5c9a-4b7e-9144-74ad70739545" providerId="ADAL" clId="{0CC6F62C-E647-4F45-8B0E-EC90084873DD}" dt="2021-09-23T16:09:09.228" v="457" actId="931"/>
          <ac:spMkLst>
            <pc:docMk/>
            <pc:sldMk cId="4050980591" sldId="293"/>
            <ac:spMk id="3" creationId="{C65369E6-EF95-4E65-876E-880DAAAFEF3D}"/>
          </ac:spMkLst>
        </pc:spChg>
        <pc:spChg chg="del">
          <ac:chgData name="Mayuri Kawale" userId="d2cc8b14-5c9a-4b7e-9144-74ad70739545" providerId="ADAL" clId="{0CC6F62C-E647-4F45-8B0E-EC90084873DD}" dt="2021-09-23T16:12:27.353" v="466" actId="931"/>
          <ac:spMkLst>
            <pc:docMk/>
            <pc:sldMk cId="4050980591" sldId="293"/>
            <ac:spMk id="5" creationId="{DC709852-C54F-446A-8D6E-8D59700BD8FA}"/>
          </ac:spMkLst>
        </pc:spChg>
        <pc:spChg chg="mod">
          <ac:chgData name="Mayuri Kawale" userId="d2cc8b14-5c9a-4b7e-9144-74ad70739545" providerId="ADAL" clId="{0CC6F62C-E647-4F45-8B0E-EC90084873DD}" dt="2021-09-23T16:05:55.249" v="453" actId="20577"/>
          <ac:spMkLst>
            <pc:docMk/>
            <pc:sldMk cId="4050980591" sldId="293"/>
            <ac:spMk id="10" creationId="{2ECBD679-DF13-4FC1-9CC4-3F27C51B04AA}"/>
          </ac:spMkLst>
        </pc:spChg>
        <pc:picChg chg="add mod">
          <ac:chgData name="Mayuri Kawale" userId="d2cc8b14-5c9a-4b7e-9144-74ad70739545" providerId="ADAL" clId="{0CC6F62C-E647-4F45-8B0E-EC90084873DD}" dt="2021-09-23T16:09:10.318" v="459" actId="962"/>
          <ac:picMkLst>
            <pc:docMk/>
            <pc:sldMk cId="4050980591" sldId="293"/>
            <ac:picMk id="4" creationId="{D2B7A5B6-6167-4467-A021-0582078D301E}"/>
          </ac:picMkLst>
        </pc:picChg>
        <pc:picChg chg="add mod">
          <ac:chgData name="Mayuri Kawale" userId="d2cc8b14-5c9a-4b7e-9144-74ad70739545" providerId="ADAL" clId="{0CC6F62C-E647-4F45-8B0E-EC90084873DD}" dt="2021-09-23T16:12:28.250" v="468" actId="962"/>
          <ac:picMkLst>
            <pc:docMk/>
            <pc:sldMk cId="4050980591" sldId="293"/>
            <ac:picMk id="11" creationId="{AC25D8FF-39DC-4051-8C5B-238C20ED96DB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17:47.271" v="503" actId="962"/>
        <pc:sldMkLst>
          <pc:docMk/>
          <pc:sldMk cId="3344938613" sldId="294"/>
        </pc:sldMkLst>
        <pc:spChg chg="add del mod">
          <ac:chgData name="Mayuri Kawale" userId="d2cc8b14-5c9a-4b7e-9144-74ad70739545" providerId="ADAL" clId="{0CC6F62C-E647-4F45-8B0E-EC90084873DD}" dt="2021-09-23T16:15:39.057" v="492" actId="931"/>
          <ac:spMkLst>
            <pc:docMk/>
            <pc:sldMk cId="3344938613" sldId="294"/>
            <ac:spMk id="3" creationId="{4BD4D069-0A14-4806-A926-0B727F11E9EE}"/>
          </ac:spMkLst>
        </pc:spChg>
        <pc:spChg chg="add del mod">
          <ac:chgData name="Mayuri Kawale" userId="d2cc8b14-5c9a-4b7e-9144-74ad70739545" providerId="ADAL" clId="{0CC6F62C-E647-4F45-8B0E-EC90084873DD}" dt="2021-09-23T16:17:45.950" v="501" actId="931"/>
          <ac:spMkLst>
            <pc:docMk/>
            <pc:sldMk cId="3344938613" sldId="294"/>
            <ac:spMk id="5" creationId="{3A45EF66-6B0F-484C-BEB6-54FFE3B260EF}"/>
          </ac:spMkLst>
        </pc:spChg>
        <pc:spChg chg="mod">
          <ac:chgData name="Mayuri Kawale" userId="d2cc8b14-5c9a-4b7e-9144-74ad70739545" providerId="ADAL" clId="{0CC6F62C-E647-4F45-8B0E-EC90084873DD}" dt="2021-09-23T16:14:13.432" v="481" actId="20577"/>
          <ac:spMkLst>
            <pc:docMk/>
            <pc:sldMk cId="3344938613" sldId="294"/>
            <ac:spMk id="10" creationId="{2ECBD679-DF13-4FC1-9CC4-3F27C51B04AA}"/>
          </ac:spMkLst>
        </pc:spChg>
        <pc:picChg chg="add mod">
          <ac:chgData name="Mayuri Kawale" userId="d2cc8b14-5c9a-4b7e-9144-74ad70739545" providerId="ADAL" clId="{0CC6F62C-E647-4F45-8B0E-EC90084873DD}" dt="2021-09-23T16:15:40.441" v="494" actId="962"/>
          <ac:picMkLst>
            <pc:docMk/>
            <pc:sldMk cId="3344938613" sldId="294"/>
            <ac:picMk id="11" creationId="{B2EB60EB-E473-471B-B037-3C248272694B}"/>
          </ac:picMkLst>
        </pc:picChg>
        <pc:picChg chg="del">
          <ac:chgData name="Mayuri Kawale" userId="d2cc8b14-5c9a-4b7e-9144-74ad70739545" providerId="ADAL" clId="{0CC6F62C-E647-4F45-8B0E-EC90084873DD}" dt="2021-09-23T16:14:15.880" v="482" actId="478"/>
          <ac:picMkLst>
            <pc:docMk/>
            <pc:sldMk cId="3344938613" sldId="294"/>
            <ac:picMk id="12" creationId="{346AAC32-7F75-4397-9BD8-389FD00B50C9}"/>
          </ac:picMkLst>
        </pc:picChg>
        <pc:picChg chg="add mod">
          <ac:chgData name="Mayuri Kawale" userId="d2cc8b14-5c9a-4b7e-9144-74ad70739545" providerId="ADAL" clId="{0CC6F62C-E647-4F45-8B0E-EC90084873DD}" dt="2021-09-23T16:17:47.271" v="503" actId="962"/>
          <ac:picMkLst>
            <pc:docMk/>
            <pc:sldMk cId="3344938613" sldId="294"/>
            <ac:picMk id="14" creationId="{FEF7A448-17A1-4898-BA98-59DD9A7BDF46}"/>
          </ac:picMkLst>
        </pc:picChg>
        <pc:picChg chg="del mod">
          <ac:chgData name="Mayuri Kawale" userId="d2cc8b14-5c9a-4b7e-9144-74ad70739545" providerId="ADAL" clId="{0CC6F62C-E647-4F45-8B0E-EC90084873DD}" dt="2021-09-23T16:14:31.026" v="489" actId="478"/>
          <ac:picMkLst>
            <pc:docMk/>
            <pc:sldMk cId="3344938613" sldId="294"/>
            <ac:picMk id="15" creationId="{CA7DF41B-B3AC-4EA6-B26B-F7B2E4B066F6}"/>
          </ac:picMkLst>
        </pc:picChg>
      </pc:sldChg>
      <pc:sldChg chg="addSp delSp modSp add mod ord">
        <pc:chgData name="Mayuri Kawale" userId="d2cc8b14-5c9a-4b7e-9144-74ad70739545" providerId="ADAL" clId="{0CC6F62C-E647-4F45-8B0E-EC90084873DD}" dt="2021-09-23T16:19:33.708" v="511"/>
        <pc:sldMkLst>
          <pc:docMk/>
          <pc:sldMk cId="2280095732" sldId="295"/>
        </pc:sldMkLst>
        <pc:spChg chg="add del mod">
          <ac:chgData name="Mayuri Kawale" userId="d2cc8b14-5c9a-4b7e-9144-74ad70739545" providerId="ADAL" clId="{0CC6F62C-E647-4F45-8B0E-EC90084873DD}" dt="2021-09-23T16:16:17.566" v="495" actId="931"/>
          <ac:spMkLst>
            <pc:docMk/>
            <pc:sldMk cId="2280095732" sldId="295"/>
            <ac:spMk id="3" creationId="{9B803173-0B2F-4543-8182-78D4581B9DC5}"/>
          </ac:spMkLst>
        </pc:spChg>
        <pc:spChg chg="add del mod">
          <ac:chgData name="Mayuri Kawale" userId="d2cc8b14-5c9a-4b7e-9144-74ad70739545" providerId="ADAL" clId="{0CC6F62C-E647-4F45-8B0E-EC90084873DD}" dt="2021-09-23T16:18:21.385" v="504" actId="931"/>
          <ac:spMkLst>
            <pc:docMk/>
            <pc:sldMk cId="2280095732" sldId="295"/>
            <ac:spMk id="5" creationId="{137F5853-665C-41E0-A155-F9FC74537D38}"/>
          </ac:spMkLst>
        </pc:spChg>
        <pc:picChg chg="add mod">
          <ac:chgData name="Mayuri Kawale" userId="d2cc8b14-5c9a-4b7e-9144-74ad70739545" providerId="ADAL" clId="{0CC6F62C-E647-4F45-8B0E-EC90084873DD}" dt="2021-09-23T16:16:18.319" v="497" actId="962"/>
          <ac:picMkLst>
            <pc:docMk/>
            <pc:sldMk cId="2280095732" sldId="295"/>
            <ac:picMk id="11" creationId="{28B28B03-5619-46C0-A589-F69EC211185E}"/>
          </ac:picMkLst>
        </pc:picChg>
        <pc:picChg chg="del">
          <ac:chgData name="Mayuri Kawale" userId="d2cc8b14-5c9a-4b7e-9144-74ad70739545" providerId="ADAL" clId="{0CC6F62C-E647-4F45-8B0E-EC90084873DD}" dt="2021-09-23T16:14:19.352" v="483" actId="478"/>
          <ac:picMkLst>
            <pc:docMk/>
            <pc:sldMk cId="2280095732" sldId="295"/>
            <ac:picMk id="12" creationId="{346AAC32-7F75-4397-9BD8-389FD00B50C9}"/>
          </ac:picMkLst>
        </pc:picChg>
        <pc:picChg chg="add mod">
          <ac:chgData name="Mayuri Kawale" userId="d2cc8b14-5c9a-4b7e-9144-74ad70739545" providerId="ADAL" clId="{0CC6F62C-E647-4F45-8B0E-EC90084873DD}" dt="2021-09-23T16:18:22.735" v="506" actId="962"/>
          <ac:picMkLst>
            <pc:docMk/>
            <pc:sldMk cId="2280095732" sldId="295"/>
            <ac:picMk id="14" creationId="{A1BCB03B-4FF9-4756-B38F-694B055899AE}"/>
          </ac:picMkLst>
        </pc:picChg>
        <pc:picChg chg="del">
          <ac:chgData name="Mayuri Kawale" userId="d2cc8b14-5c9a-4b7e-9144-74ad70739545" providerId="ADAL" clId="{0CC6F62C-E647-4F45-8B0E-EC90084873DD}" dt="2021-09-23T16:14:33.693" v="490" actId="478"/>
          <ac:picMkLst>
            <pc:docMk/>
            <pc:sldMk cId="2280095732" sldId="295"/>
            <ac:picMk id="15" creationId="{CA7DF41B-B3AC-4EA6-B26B-F7B2E4B066F6}"/>
          </ac:picMkLst>
        </pc:picChg>
      </pc:sldChg>
      <pc:sldChg chg="addSp delSp modSp add mod ord">
        <pc:chgData name="Mayuri Kawale" userId="d2cc8b14-5c9a-4b7e-9144-74ad70739545" providerId="ADAL" clId="{0CC6F62C-E647-4F45-8B0E-EC90084873DD}" dt="2021-09-23T16:19:41.440" v="513"/>
        <pc:sldMkLst>
          <pc:docMk/>
          <pc:sldMk cId="235975920" sldId="296"/>
        </pc:sldMkLst>
        <pc:spChg chg="add del mod">
          <ac:chgData name="Mayuri Kawale" userId="d2cc8b14-5c9a-4b7e-9144-74ad70739545" providerId="ADAL" clId="{0CC6F62C-E647-4F45-8B0E-EC90084873DD}" dt="2021-09-23T16:16:45.324" v="498" actId="931"/>
          <ac:spMkLst>
            <pc:docMk/>
            <pc:sldMk cId="235975920" sldId="296"/>
            <ac:spMk id="3" creationId="{311715C9-DD40-4D74-8721-238F12B90478}"/>
          </ac:spMkLst>
        </pc:spChg>
        <pc:spChg chg="add del mod">
          <ac:chgData name="Mayuri Kawale" userId="d2cc8b14-5c9a-4b7e-9144-74ad70739545" providerId="ADAL" clId="{0CC6F62C-E647-4F45-8B0E-EC90084873DD}" dt="2021-09-23T16:19:00.268" v="507" actId="931"/>
          <ac:spMkLst>
            <pc:docMk/>
            <pc:sldMk cId="235975920" sldId="296"/>
            <ac:spMk id="5" creationId="{9A0510E8-473F-42B6-A84E-5790606C4341}"/>
          </ac:spMkLst>
        </pc:spChg>
        <pc:spChg chg="mod">
          <ac:chgData name="Mayuri Kawale" userId="d2cc8b14-5c9a-4b7e-9144-74ad70739545" providerId="ADAL" clId="{0CC6F62C-E647-4F45-8B0E-EC90084873DD}" dt="2021-09-23T16:14:23.305" v="486" actId="20577"/>
          <ac:spMkLst>
            <pc:docMk/>
            <pc:sldMk cId="235975920" sldId="296"/>
            <ac:spMk id="10" creationId="{2ECBD679-DF13-4FC1-9CC4-3F27C51B04AA}"/>
          </ac:spMkLst>
        </pc:spChg>
        <pc:picChg chg="add mod">
          <ac:chgData name="Mayuri Kawale" userId="d2cc8b14-5c9a-4b7e-9144-74ad70739545" providerId="ADAL" clId="{0CC6F62C-E647-4F45-8B0E-EC90084873DD}" dt="2021-09-23T16:16:46.004" v="500" actId="962"/>
          <ac:picMkLst>
            <pc:docMk/>
            <pc:sldMk cId="235975920" sldId="296"/>
            <ac:picMk id="11" creationId="{0FAC656F-AEB4-4796-8F24-1C20B04E9746}"/>
          </ac:picMkLst>
        </pc:picChg>
        <pc:picChg chg="del">
          <ac:chgData name="Mayuri Kawale" userId="d2cc8b14-5c9a-4b7e-9144-74ad70739545" providerId="ADAL" clId="{0CC6F62C-E647-4F45-8B0E-EC90084873DD}" dt="2021-09-23T16:14:25.169" v="487" actId="478"/>
          <ac:picMkLst>
            <pc:docMk/>
            <pc:sldMk cId="235975920" sldId="296"/>
            <ac:picMk id="12" creationId="{346AAC32-7F75-4397-9BD8-389FD00B50C9}"/>
          </ac:picMkLst>
        </pc:picChg>
        <pc:picChg chg="add mod">
          <ac:chgData name="Mayuri Kawale" userId="d2cc8b14-5c9a-4b7e-9144-74ad70739545" providerId="ADAL" clId="{0CC6F62C-E647-4F45-8B0E-EC90084873DD}" dt="2021-09-23T16:19:01.148" v="509" actId="962"/>
          <ac:picMkLst>
            <pc:docMk/>
            <pc:sldMk cId="235975920" sldId="296"/>
            <ac:picMk id="14" creationId="{6A83BA5C-FCF1-4C1D-B240-B0B54D0BC7B0}"/>
          </ac:picMkLst>
        </pc:picChg>
        <pc:picChg chg="del">
          <ac:chgData name="Mayuri Kawale" userId="d2cc8b14-5c9a-4b7e-9144-74ad70739545" providerId="ADAL" clId="{0CC6F62C-E647-4F45-8B0E-EC90084873DD}" dt="2021-09-23T16:14:36.325" v="491" actId="478"/>
          <ac:picMkLst>
            <pc:docMk/>
            <pc:sldMk cId="235975920" sldId="296"/>
            <ac:picMk id="15" creationId="{CA7DF41B-B3AC-4EA6-B26B-F7B2E4B066F6}"/>
          </ac:picMkLst>
        </pc:picChg>
      </pc:sldChg>
      <pc:sldChg chg="addSp delSp modSp new mod modClrScheme chgLayout">
        <pc:chgData name="Mayuri Kawale" userId="d2cc8b14-5c9a-4b7e-9144-74ad70739545" providerId="ADAL" clId="{0CC6F62C-E647-4F45-8B0E-EC90084873DD}" dt="2021-09-23T16:48:54.621" v="781" actId="14100"/>
        <pc:sldMkLst>
          <pc:docMk/>
          <pc:sldMk cId="2536585199" sldId="297"/>
        </pc:sldMkLst>
        <pc:spChg chg="del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2" creationId="{2465C2F0-03AF-4C6B-B64E-251551A176D2}"/>
          </ac:spMkLst>
        </pc:spChg>
        <pc:spChg chg="del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3" creationId="{375599A3-1714-46B2-8207-F5AE1A5FD033}"/>
          </ac:spMkLst>
        </pc:spChg>
        <pc:spChg chg="del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4" creationId="{51F4F89F-E247-408C-B9A0-4B9607782A78}"/>
          </ac:spMkLst>
        </pc:spChg>
        <pc:spChg chg="del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5" creationId="{B96481AC-5C2D-4846-878A-263ABA672127}"/>
          </ac:spMkLst>
        </pc:spChg>
        <pc:spChg chg="del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6" creationId="{8B4EF65A-0F79-493A-9BCE-0A509398FD2A}"/>
          </ac:spMkLst>
        </pc:spChg>
        <pc:spChg chg="mod ord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7" creationId="{2336191B-51F5-48E6-9CFF-74F004253681}"/>
          </ac:spMkLst>
        </pc:spChg>
        <pc:spChg chg="mod ord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8" creationId="{506C67F4-5B9B-4872-95DE-48457DFBF408}"/>
          </ac:spMkLst>
        </pc:spChg>
        <pc:spChg chg="mod ord">
          <ac:chgData name="Mayuri Kawale" userId="d2cc8b14-5c9a-4b7e-9144-74ad70739545" providerId="ADAL" clId="{0CC6F62C-E647-4F45-8B0E-EC90084873DD}" dt="2021-09-23T16:20:31.702" v="515" actId="700"/>
          <ac:spMkLst>
            <pc:docMk/>
            <pc:sldMk cId="2536585199" sldId="297"/>
            <ac:spMk id="9" creationId="{2DAF7C52-5D8C-4A5C-B21E-1A46EFB06369}"/>
          </ac:spMkLst>
        </pc:spChg>
        <pc:picChg chg="add mod">
          <ac:chgData name="Mayuri Kawale" userId="d2cc8b14-5c9a-4b7e-9144-74ad70739545" providerId="ADAL" clId="{0CC6F62C-E647-4F45-8B0E-EC90084873DD}" dt="2021-09-23T16:29:47.585" v="599" actId="1076"/>
          <ac:picMkLst>
            <pc:docMk/>
            <pc:sldMk cId="2536585199" sldId="297"/>
            <ac:picMk id="10" creationId="{690CA934-7AD5-46A0-B482-1F6702572915}"/>
          </ac:picMkLst>
        </pc:picChg>
        <pc:picChg chg="add mod">
          <ac:chgData name="Mayuri Kawale" userId="d2cc8b14-5c9a-4b7e-9144-74ad70739545" providerId="ADAL" clId="{0CC6F62C-E647-4F45-8B0E-EC90084873DD}" dt="2021-09-23T16:33:01.596" v="644" actId="1076"/>
          <ac:picMkLst>
            <pc:docMk/>
            <pc:sldMk cId="2536585199" sldId="297"/>
            <ac:picMk id="11" creationId="{02E07A7E-EB03-4437-A3F5-3AB6C4BFF9A0}"/>
          </ac:picMkLst>
        </pc:picChg>
        <pc:picChg chg="add mod">
          <ac:chgData name="Mayuri Kawale" userId="d2cc8b14-5c9a-4b7e-9144-74ad70739545" providerId="ADAL" clId="{0CC6F62C-E647-4F45-8B0E-EC90084873DD}" dt="2021-09-23T16:30:10.744" v="604" actId="1076"/>
          <ac:picMkLst>
            <pc:docMk/>
            <pc:sldMk cId="2536585199" sldId="297"/>
            <ac:picMk id="12" creationId="{837EBE94-E6BD-47BD-93A3-C197479DC39C}"/>
          </ac:picMkLst>
        </pc:picChg>
        <pc:picChg chg="add mod">
          <ac:chgData name="Mayuri Kawale" userId="d2cc8b14-5c9a-4b7e-9144-74ad70739545" providerId="ADAL" clId="{0CC6F62C-E647-4F45-8B0E-EC90084873DD}" dt="2021-09-23T16:33:19.133" v="647" actId="1076"/>
          <ac:picMkLst>
            <pc:docMk/>
            <pc:sldMk cId="2536585199" sldId="297"/>
            <ac:picMk id="13" creationId="{AB0C78D7-0677-4A8F-AC43-3E5F48FE4853}"/>
          </ac:picMkLst>
        </pc:picChg>
        <pc:picChg chg="add mod">
          <ac:chgData name="Mayuri Kawale" userId="d2cc8b14-5c9a-4b7e-9144-74ad70739545" providerId="ADAL" clId="{0CC6F62C-E647-4F45-8B0E-EC90084873DD}" dt="2021-09-23T16:30:22.608" v="606" actId="14100"/>
          <ac:picMkLst>
            <pc:docMk/>
            <pc:sldMk cId="2536585199" sldId="297"/>
            <ac:picMk id="14" creationId="{7A7787B3-7E3B-4B6A-8A19-232ACC7F9305}"/>
          </ac:picMkLst>
        </pc:picChg>
        <pc:picChg chg="add mod">
          <ac:chgData name="Mayuri Kawale" userId="d2cc8b14-5c9a-4b7e-9144-74ad70739545" providerId="ADAL" clId="{0CC6F62C-E647-4F45-8B0E-EC90084873DD}" dt="2021-09-23T16:48:54.621" v="781" actId="14100"/>
          <ac:picMkLst>
            <pc:docMk/>
            <pc:sldMk cId="2536585199" sldId="297"/>
            <ac:picMk id="15" creationId="{331444FD-06B9-4F3E-9AB3-C8317407C6AC}"/>
          </ac:picMkLst>
        </pc:picChg>
        <pc:picChg chg="add mod">
          <ac:chgData name="Mayuri Kawale" userId="d2cc8b14-5c9a-4b7e-9144-74ad70739545" providerId="ADAL" clId="{0CC6F62C-E647-4F45-8B0E-EC90084873DD}" dt="2021-09-23T16:32:51.931" v="641" actId="1076"/>
          <ac:picMkLst>
            <pc:docMk/>
            <pc:sldMk cId="2536585199" sldId="297"/>
            <ac:picMk id="17" creationId="{F18EB14B-8FDD-4604-A335-78E043A73EA7}"/>
          </ac:picMkLst>
        </pc:picChg>
        <pc:picChg chg="add mod">
          <ac:chgData name="Mayuri Kawale" userId="d2cc8b14-5c9a-4b7e-9144-74ad70739545" providerId="ADAL" clId="{0CC6F62C-E647-4F45-8B0E-EC90084873DD}" dt="2021-09-23T16:28:14.208" v="584" actId="1076"/>
          <ac:picMkLst>
            <pc:docMk/>
            <pc:sldMk cId="2536585199" sldId="297"/>
            <ac:picMk id="18" creationId="{C1858A45-C7E3-4885-9D94-0366F9DA47F5}"/>
          </ac:picMkLst>
        </pc:picChg>
        <pc:picChg chg="add mod">
          <ac:chgData name="Mayuri Kawale" userId="d2cc8b14-5c9a-4b7e-9144-74ad70739545" providerId="ADAL" clId="{0CC6F62C-E647-4F45-8B0E-EC90084873DD}" dt="2021-09-23T16:32:54.235" v="642" actId="1076"/>
          <ac:picMkLst>
            <pc:docMk/>
            <pc:sldMk cId="2536585199" sldId="297"/>
            <ac:picMk id="20" creationId="{1FC78A91-913D-4DC8-9604-0D2D38DD0E34}"/>
          </ac:picMkLst>
        </pc:picChg>
        <pc:picChg chg="add mod">
          <ac:chgData name="Mayuri Kawale" userId="d2cc8b14-5c9a-4b7e-9144-74ad70739545" providerId="ADAL" clId="{0CC6F62C-E647-4F45-8B0E-EC90084873DD}" dt="2021-09-23T16:31:20.123" v="622" actId="1076"/>
          <ac:picMkLst>
            <pc:docMk/>
            <pc:sldMk cId="2536585199" sldId="297"/>
            <ac:picMk id="22" creationId="{8D26A945-C6F0-4D89-91F6-C604D13E7865}"/>
          </ac:picMkLst>
        </pc:picChg>
        <pc:picChg chg="add mod">
          <ac:chgData name="Mayuri Kawale" userId="d2cc8b14-5c9a-4b7e-9144-74ad70739545" providerId="ADAL" clId="{0CC6F62C-E647-4F45-8B0E-EC90084873DD}" dt="2021-09-23T16:32:56.739" v="643" actId="1076"/>
          <ac:picMkLst>
            <pc:docMk/>
            <pc:sldMk cId="2536585199" sldId="297"/>
            <ac:picMk id="24" creationId="{CE7902BA-4A0F-46F8-A3F1-B5BFA8009B41}"/>
          </ac:picMkLst>
        </pc:picChg>
        <pc:picChg chg="add mod">
          <ac:chgData name="Mayuri Kawale" userId="d2cc8b14-5c9a-4b7e-9144-74ad70739545" providerId="ADAL" clId="{0CC6F62C-E647-4F45-8B0E-EC90084873DD}" dt="2021-09-23T16:32:46.508" v="640" actId="1076"/>
          <ac:picMkLst>
            <pc:docMk/>
            <pc:sldMk cId="2536585199" sldId="297"/>
            <ac:picMk id="26" creationId="{454464F7-F029-4E93-9B76-998B1ABEA8EC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37:35.352" v="687" actId="1076"/>
        <pc:sldMkLst>
          <pc:docMk/>
          <pc:sldMk cId="2053362260" sldId="298"/>
        </pc:sldMkLst>
        <pc:picChg chg="del">
          <ac:chgData name="Mayuri Kawale" userId="d2cc8b14-5c9a-4b7e-9144-74ad70739545" providerId="ADAL" clId="{0CC6F62C-E647-4F45-8B0E-EC90084873DD}" dt="2021-09-23T16:33:54.776" v="650" actId="478"/>
          <ac:picMkLst>
            <pc:docMk/>
            <pc:sldMk cId="2053362260" sldId="298"/>
            <ac:picMk id="10" creationId="{690CA934-7AD5-46A0-B482-1F6702572915}"/>
          </ac:picMkLst>
        </pc:picChg>
        <pc:picChg chg="del">
          <ac:chgData name="Mayuri Kawale" userId="d2cc8b14-5c9a-4b7e-9144-74ad70739545" providerId="ADAL" clId="{0CC6F62C-E647-4F45-8B0E-EC90084873DD}" dt="2021-09-23T16:34:34.581" v="658" actId="478"/>
          <ac:picMkLst>
            <pc:docMk/>
            <pc:sldMk cId="2053362260" sldId="298"/>
            <ac:picMk id="11" creationId="{02E07A7E-EB03-4437-A3F5-3AB6C4BFF9A0}"/>
          </ac:picMkLst>
        </pc:picChg>
        <pc:picChg chg="del mod">
          <ac:chgData name="Mayuri Kawale" userId="d2cc8b14-5c9a-4b7e-9144-74ad70739545" providerId="ADAL" clId="{0CC6F62C-E647-4F45-8B0E-EC90084873DD}" dt="2021-09-23T16:35:10.643" v="665" actId="478"/>
          <ac:picMkLst>
            <pc:docMk/>
            <pc:sldMk cId="2053362260" sldId="298"/>
            <ac:picMk id="12" creationId="{837EBE94-E6BD-47BD-93A3-C197479DC39C}"/>
          </ac:picMkLst>
        </pc:picChg>
        <pc:picChg chg="del">
          <ac:chgData name="Mayuri Kawale" userId="d2cc8b14-5c9a-4b7e-9144-74ad70739545" providerId="ADAL" clId="{0CC6F62C-E647-4F45-8B0E-EC90084873DD}" dt="2021-09-23T16:35:12.492" v="666" actId="478"/>
          <ac:picMkLst>
            <pc:docMk/>
            <pc:sldMk cId="2053362260" sldId="298"/>
            <ac:picMk id="13" creationId="{AB0C78D7-0677-4A8F-AC43-3E5F48FE4853}"/>
          </ac:picMkLst>
        </pc:picChg>
        <pc:picChg chg="del">
          <ac:chgData name="Mayuri Kawale" userId="d2cc8b14-5c9a-4b7e-9144-74ad70739545" providerId="ADAL" clId="{0CC6F62C-E647-4F45-8B0E-EC90084873DD}" dt="2021-09-23T16:36:12.868" v="674" actId="478"/>
          <ac:picMkLst>
            <pc:docMk/>
            <pc:sldMk cId="2053362260" sldId="298"/>
            <ac:picMk id="14" creationId="{7A7787B3-7E3B-4B6A-8A19-232ACC7F9305}"/>
          </ac:picMkLst>
        </pc:picChg>
        <pc:picChg chg="del">
          <ac:chgData name="Mayuri Kawale" userId="d2cc8b14-5c9a-4b7e-9144-74ad70739545" providerId="ADAL" clId="{0CC6F62C-E647-4F45-8B0E-EC90084873DD}" dt="2021-09-23T16:36:13.964" v="675" actId="478"/>
          <ac:picMkLst>
            <pc:docMk/>
            <pc:sldMk cId="2053362260" sldId="298"/>
            <ac:picMk id="15" creationId="{331444FD-06B9-4F3E-9AB3-C8317407C6AC}"/>
          </ac:picMkLst>
        </pc:picChg>
        <pc:picChg chg="add mod">
          <ac:chgData name="Mayuri Kawale" userId="d2cc8b14-5c9a-4b7e-9144-74ad70739545" providerId="ADAL" clId="{0CC6F62C-E647-4F45-8B0E-EC90084873DD}" dt="2021-09-23T16:34:29.409" v="657" actId="14100"/>
          <ac:picMkLst>
            <pc:docMk/>
            <pc:sldMk cId="2053362260" sldId="298"/>
            <ac:picMk id="16" creationId="{914BC15F-D9DA-4349-B86C-B5DE9D60A2E3}"/>
          </ac:picMkLst>
        </pc:picChg>
        <pc:picChg chg="add mod">
          <ac:chgData name="Mayuri Kawale" userId="d2cc8b14-5c9a-4b7e-9144-74ad70739545" providerId="ADAL" clId="{0CC6F62C-E647-4F45-8B0E-EC90084873DD}" dt="2021-09-23T16:35:07.322" v="663" actId="14100"/>
          <ac:picMkLst>
            <pc:docMk/>
            <pc:sldMk cId="2053362260" sldId="298"/>
            <ac:picMk id="19" creationId="{F7E3358E-2F58-416E-85EA-F48D8816CD24}"/>
          </ac:picMkLst>
        </pc:picChg>
        <pc:picChg chg="add mod">
          <ac:chgData name="Mayuri Kawale" userId="d2cc8b14-5c9a-4b7e-9144-74ad70739545" providerId="ADAL" clId="{0CC6F62C-E647-4F45-8B0E-EC90084873DD}" dt="2021-09-23T16:36:53.204" v="682" actId="14100"/>
          <ac:picMkLst>
            <pc:docMk/>
            <pc:sldMk cId="2053362260" sldId="298"/>
            <ac:picMk id="21" creationId="{2D688B9B-FC3B-4A26-9E3A-2F23EE3061FA}"/>
          </ac:picMkLst>
        </pc:picChg>
        <pc:picChg chg="add mod">
          <ac:chgData name="Mayuri Kawale" userId="d2cc8b14-5c9a-4b7e-9144-74ad70739545" providerId="ADAL" clId="{0CC6F62C-E647-4F45-8B0E-EC90084873DD}" dt="2021-09-23T16:36:06.924" v="673" actId="1076"/>
          <ac:picMkLst>
            <pc:docMk/>
            <pc:sldMk cId="2053362260" sldId="298"/>
            <ac:picMk id="23" creationId="{C2A7112D-C7DA-4725-8A35-6AA19301235E}"/>
          </ac:picMkLst>
        </pc:picChg>
        <pc:picChg chg="add mod">
          <ac:chgData name="Mayuri Kawale" userId="d2cc8b14-5c9a-4b7e-9144-74ad70739545" providerId="ADAL" clId="{0CC6F62C-E647-4F45-8B0E-EC90084873DD}" dt="2021-09-23T16:37:04.120" v="683" actId="14100"/>
          <ac:picMkLst>
            <pc:docMk/>
            <pc:sldMk cId="2053362260" sldId="298"/>
            <ac:picMk id="25" creationId="{1FB0A8A2-A844-42D5-AE51-90AA40FF01A5}"/>
          </ac:picMkLst>
        </pc:picChg>
        <pc:picChg chg="add mod">
          <ac:chgData name="Mayuri Kawale" userId="d2cc8b14-5c9a-4b7e-9144-74ad70739545" providerId="ADAL" clId="{0CC6F62C-E647-4F45-8B0E-EC90084873DD}" dt="2021-09-23T16:37:35.352" v="687" actId="1076"/>
          <ac:picMkLst>
            <pc:docMk/>
            <pc:sldMk cId="2053362260" sldId="298"/>
            <ac:picMk id="27" creationId="{EC2B6357-0067-4155-98DA-F0C31E9C4223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42:30.596" v="736" actId="14100"/>
        <pc:sldMkLst>
          <pc:docMk/>
          <pc:sldMk cId="2253281032" sldId="299"/>
        </pc:sldMkLst>
        <pc:picChg chg="add mod">
          <ac:chgData name="Mayuri Kawale" userId="d2cc8b14-5c9a-4b7e-9144-74ad70739545" providerId="ADAL" clId="{0CC6F62C-E647-4F45-8B0E-EC90084873DD}" dt="2021-09-23T16:38:31.521" v="694" actId="14100"/>
          <ac:picMkLst>
            <pc:docMk/>
            <pc:sldMk cId="2253281032" sldId="299"/>
            <ac:picMk id="15" creationId="{CD8E6263-445F-48D5-9C6A-214042123724}"/>
          </ac:picMkLst>
        </pc:picChg>
        <pc:picChg chg="del">
          <ac:chgData name="Mayuri Kawale" userId="d2cc8b14-5c9a-4b7e-9144-74ad70739545" providerId="ADAL" clId="{0CC6F62C-E647-4F45-8B0E-EC90084873DD}" dt="2021-09-23T16:38:05.341" v="689" actId="478"/>
          <ac:picMkLst>
            <pc:docMk/>
            <pc:sldMk cId="2253281032" sldId="299"/>
            <ac:picMk id="16" creationId="{914BC15F-D9DA-4349-B86C-B5DE9D60A2E3}"/>
          </ac:picMkLst>
        </pc:picChg>
        <pc:picChg chg="del mod">
          <ac:chgData name="Mayuri Kawale" userId="d2cc8b14-5c9a-4b7e-9144-74ad70739545" providerId="ADAL" clId="{0CC6F62C-E647-4F45-8B0E-EC90084873DD}" dt="2021-09-23T16:38:34.691" v="696" actId="478"/>
          <ac:picMkLst>
            <pc:docMk/>
            <pc:sldMk cId="2253281032" sldId="299"/>
            <ac:picMk id="19" creationId="{F7E3358E-2F58-416E-85EA-F48D8816CD24}"/>
          </ac:picMkLst>
        </pc:picChg>
        <pc:picChg chg="del">
          <ac:chgData name="Mayuri Kawale" userId="d2cc8b14-5c9a-4b7e-9144-74ad70739545" providerId="ADAL" clId="{0CC6F62C-E647-4F45-8B0E-EC90084873DD}" dt="2021-09-23T16:40:13.393" v="711" actId="478"/>
          <ac:picMkLst>
            <pc:docMk/>
            <pc:sldMk cId="2253281032" sldId="299"/>
            <ac:picMk id="21" creationId="{2D688B9B-FC3B-4A26-9E3A-2F23EE3061FA}"/>
          </ac:picMkLst>
        </pc:picChg>
        <pc:picChg chg="del mod">
          <ac:chgData name="Mayuri Kawale" userId="d2cc8b14-5c9a-4b7e-9144-74ad70739545" providerId="ADAL" clId="{0CC6F62C-E647-4F45-8B0E-EC90084873DD}" dt="2021-09-23T16:39:09.495" v="702" actId="478"/>
          <ac:picMkLst>
            <pc:docMk/>
            <pc:sldMk cId="2253281032" sldId="299"/>
            <ac:picMk id="23" creationId="{C2A7112D-C7DA-4725-8A35-6AA19301235E}"/>
          </ac:picMkLst>
        </pc:picChg>
        <pc:picChg chg="del">
          <ac:chgData name="Mayuri Kawale" userId="d2cc8b14-5c9a-4b7e-9144-74ad70739545" providerId="ADAL" clId="{0CC6F62C-E647-4F45-8B0E-EC90084873DD}" dt="2021-09-23T16:40:49.149" v="719" actId="478"/>
          <ac:picMkLst>
            <pc:docMk/>
            <pc:sldMk cId="2253281032" sldId="299"/>
            <ac:picMk id="25" creationId="{1FB0A8A2-A844-42D5-AE51-90AA40FF01A5}"/>
          </ac:picMkLst>
        </pc:picChg>
        <pc:picChg chg="del">
          <ac:chgData name="Mayuri Kawale" userId="d2cc8b14-5c9a-4b7e-9144-74ad70739545" providerId="ADAL" clId="{0CC6F62C-E647-4F45-8B0E-EC90084873DD}" dt="2021-09-23T16:41:36.689" v="727" actId="478"/>
          <ac:picMkLst>
            <pc:docMk/>
            <pc:sldMk cId="2253281032" sldId="299"/>
            <ac:picMk id="27" creationId="{EC2B6357-0067-4155-98DA-F0C31E9C4223}"/>
          </ac:picMkLst>
        </pc:picChg>
        <pc:picChg chg="add mod">
          <ac:chgData name="Mayuri Kawale" userId="d2cc8b14-5c9a-4b7e-9144-74ad70739545" providerId="ADAL" clId="{0CC6F62C-E647-4F45-8B0E-EC90084873DD}" dt="2021-09-23T16:39:00.772" v="700" actId="14100"/>
          <ac:picMkLst>
            <pc:docMk/>
            <pc:sldMk cId="2253281032" sldId="299"/>
            <ac:picMk id="28" creationId="{F34E1483-D647-466E-9758-834BBBAC956A}"/>
          </ac:picMkLst>
        </pc:picChg>
        <pc:picChg chg="add mod">
          <ac:chgData name="Mayuri Kawale" userId="d2cc8b14-5c9a-4b7e-9144-74ad70739545" providerId="ADAL" clId="{0CC6F62C-E647-4F45-8B0E-EC90084873DD}" dt="2021-09-23T16:42:01.714" v="731" actId="14100"/>
          <ac:picMkLst>
            <pc:docMk/>
            <pc:sldMk cId="2253281032" sldId="299"/>
            <ac:picMk id="29" creationId="{D19F5253-A36C-4C59-A2C6-93E1510B9E81}"/>
          </ac:picMkLst>
        </pc:picChg>
        <pc:picChg chg="add mod">
          <ac:chgData name="Mayuri Kawale" userId="d2cc8b14-5c9a-4b7e-9144-74ad70739545" providerId="ADAL" clId="{0CC6F62C-E647-4F45-8B0E-EC90084873DD}" dt="2021-09-23T16:40:44.570" v="718" actId="14100"/>
          <ac:picMkLst>
            <pc:docMk/>
            <pc:sldMk cId="2253281032" sldId="299"/>
            <ac:picMk id="30" creationId="{26F2A36E-C704-473E-930F-AE1DFD415C71}"/>
          </ac:picMkLst>
        </pc:picChg>
        <pc:picChg chg="add mod">
          <ac:chgData name="Mayuri Kawale" userId="d2cc8b14-5c9a-4b7e-9144-74ad70739545" providerId="ADAL" clId="{0CC6F62C-E647-4F45-8B0E-EC90084873DD}" dt="2021-09-23T16:41:28.726" v="726" actId="14100"/>
          <ac:picMkLst>
            <pc:docMk/>
            <pc:sldMk cId="2253281032" sldId="299"/>
            <ac:picMk id="31" creationId="{961346E7-50F2-405D-ADF1-3BA1F1B0F987}"/>
          </ac:picMkLst>
        </pc:picChg>
        <pc:picChg chg="add mod">
          <ac:chgData name="Mayuri Kawale" userId="d2cc8b14-5c9a-4b7e-9144-74ad70739545" providerId="ADAL" clId="{0CC6F62C-E647-4F45-8B0E-EC90084873DD}" dt="2021-09-23T16:42:30.596" v="736" actId="14100"/>
          <ac:picMkLst>
            <pc:docMk/>
            <pc:sldMk cId="2253281032" sldId="299"/>
            <ac:picMk id="32" creationId="{F8FCC829-DDD4-4307-94E0-D21C55A23EF1}"/>
          </ac:picMkLst>
        </pc:picChg>
      </pc:sldChg>
      <pc:sldChg chg="addSp delSp modSp add mod">
        <pc:chgData name="Mayuri Kawale" userId="d2cc8b14-5c9a-4b7e-9144-74ad70739545" providerId="ADAL" clId="{0CC6F62C-E647-4F45-8B0E-EC90084873DD}" dt="2021-09-23T16:46:41.205" v="777" actId="14100"/>
        <pc:sldMkLst>
          <pc:docMk/>
          <pc:sldMk cId="3042789342" sldId="300"/>
        </pc:sldMkLst>
        <pc:picChg chg="del">
          <ac:chgData name="Mayuri Kawale" userId="d2cc8b14-5c9a-4b7e-9144-74ad70739545" providerId="ADAL" clId="{0CC6F62C-E647-4F45-8B0E-EC90084873DD}" dt="2021-09-23T16:42:50.462" v="738" actId="478"/>
          <ac:picMkLst>
            <pc:docMk/>
            <pc:sldMk cId="3042789342" sldId="300"/>
            <ac:picMk id="15" creationId="{CD8E6263-445F-48D5-9C6A-214042123724}"/>
          </ac:picMkLst>
        </pc:picChg>
        <pc:picChg chg="add mod">
          <ac:chgData name="Mayuri Kawale" userId="d2cc8b14-5c9a-4b7e-9144-74ad70739545" providerId="ADAL" clId="{0CC6F62C-E647-4F45-8B0E-EC90084873DD}" dt="2021-09-23T16:43:21.065" v="743" actId="14100"/>
          <ac:picMkLst>
            <pc:docMk/>
            <pc:sldMk cId="3042789342" sldId="300"/>
            <ac:picMk id="16" creationId="{B0FEE481-D243-4375-AD6F-1D660E1A5C6C}"/>
          </ac:picMkLst>
        </pc:picChg>
        <pc:picChg chg="add mod">
          <ac:chgData name="Mayuri Kawale" userId="d2cc8b14-5c9a-4b7e-9144-74ad70739545" providerId="ADAL" clId="{0CC6F62C-E647-4F45-8B0E-EC90084873DD}" dt="2021-09-23T16:44:02.919" v="750" actId="14100"/>
          <ac:picMkLst>
            <pc:docMk/>
            <pc:sldMk cId="3042789342" sldId="300"/>
            <ac:picMk id="19" creationId="{8B1DA47C-822C-49BC-9D30-ACEBAF685CF0}"/>
          </ac:picMkLst>
        </pc:picChg>
        <pc:picChg chg="add mod">
          <ac:chgData name="Mayuri Kawale" userId="d2cc8b14-5c9a-4b7e-9144-74ad70739545" providerId="ADAL" clId="{0CC6F62C-E647-4F45-8B0E-EC90084873DD}" dt="2021-09-23T16:44:54.333" v="758" actId="14100"/>
          <ac:picMkLst>
            <pc:docMk/>
            <pc:sldMk cId="3042789342" sldId="300"/>
            <ac:picMk id="21" creationId="{A2AEB758-8EA0-4ECB-9FDB-0BDCB5F01785}"/>
          </ac:picMkLst>
        </pc:picChg>
        <pc:picChg chg="add mod">
          <ac:chgData name="Mayuri Kawale" userId="d2cc8b14-5c9a-4b7e-9144-74ad70739545" providerId="ADAL" clId="{0CC6F62C-E647-4F45-8B0E-EC90084873DD}" dt="2021-09-23T16:45:24.005" v="764" actId="14100"/>
          <ac:picMkLst>
            <pc:docMk/>
            <pc:sldMk cId="3042789342" sldId="300"/>
            <ac:picMk id="23" creationId="{117688EE-9A47-4D71-8741-7FF1F1CA7BAE}"/>
          </ac:picMkLst>
        </pc:picChg>
        <pc:picChg chg="add mod">
          <ac:chgData name="Mayuri Kawale" userId="d2cc8b14-5c9a-4b7e-9144-74ad70739545" providerId="ADAL" clId="{0CC6F62C-E647-4F45-8B0E-EC90084873DD}" dt="2021-09-23T16:46:03.852" v="770" actId="14100"/>
          <ac:picMkLst>
            <pc:docMk/>
            <pc:sldMk cId="3042789342" sldId="300"/>
            <ac:picMk id="25" creationId="{706F8747-FF2C-4625-AEED-5C19C7C21966}"/>
          </ac:picMkLst>
        </pc:picChg>
        <pc:picChg chg="add mod">
          <ac:chgData name="Mayuri Kawale" userId="d2cc8b14-5c9a-4b7e-9144-74ad70739545" providerId="ADAL" clId="{0CC6F62C-E647-4F45-8B0E-EC90084873DD}" dt="2021-09-23T16:46:41.205" v="777" actId="14100"/>
          <ac:picMkLst>
            <pc:docMk/>
            <pc:sldMk cId="3042789342" sldId="300"/>
            <ac:picMk id="27" creationId="{ABFD814E-A305-4327-B37A-22B085AC54BE}"/>
          </ac:picMkLst>
        </pc:picChg>
        <pc:picChg chg="del">
          <ac:chgData name="Mayuri Kawale" userId="d2cc8b14-5c9a-4b7e-9144-74ad70739545" providerId="ADAL" clId="{0CC6F62C-E647-4F45-8B0E-EC90084873DD}" dt="2021-09-23T16:43:24.089" v="744" actId="478"/>
          <ac:picMkLst>
            <pc:docMk/>
            <pc:sldMk cId="3042789342" sldId="300"/>
            <ac:picMk id="28" creationId="{F34E1483-D647-466E-9758-834BBBAC956A}"/>
          </ac:picMkLst>
        </pc:picChg>
        <pc:picChg chg="del mod">
          <ac:chgData name="Mayuri Kawale" userId="d2cc8b14-5c9a-4b7e-9144-74ad70739545" providerId="ADAL" clId="{0CC6F62C-E647-4F45-8B0E-EC90084873DD}" dt="2021-09-23T16:44:08.763" v="752" actId="478"/>
          <ac:picMkLst>
            <pc:docMk/>
            <pc:sldMk cId="3042789342" sldId="300"/>
            <ac:picMk id="29" creationId="{D19F5253-A36C-4C59-A2C6-93E1510B9E81}"/>
          </ac:picMkLst>
        </pc:picChg>
        <pc:picChg chg="del">
          <ac:chgData name="Mayuri Kawale" userId="d2cc8b14-5c9a-4b7e-9144-74ad70739545" providerId="ADAL" clId="{0CC6F62C-E647-4F45-8B0E-EC90084873DD}" dt="2021-09-23T16:44:59.366" v="759" actId="478"/>
          <ac:picMkLst>
            <pc:docMk/>
            <pc:sldMk cId="3042789342" sldId="300"/>
            <ac:picMk id="30" creationId="{26F2A36E-C704-473E-930F-AE1DFD415C71}"/>
          </ac:picMkLst>
        </pc:picChg>
        <pc:picChg chg="del">
          <ac:chgData name="Mayuri Kawale" userId="d2cc8b14-5c9a-4b7e-9144-74ad70739545" providerId="ADAL" clId="{0CC6F62C-E647-4F45-8B0E-EC90084873DD}" dt="2021-09-23T16:45:36.914" v="765" actId="478"/>
          <ac:picMkLst>
            <pc:docMk/>
            <pc:sldMk cId="3042789342" sldId="300"/>
            <ac:picMk id="31" creationId="{961346E7-50F2-405D-ADF1-3BA1F1B0F987}"/>
          </ac:picMkLst>
        </pc:picChg>
        <pc:picChg chg="del">
          <ac:chgData name="Mayuri Kawale" userId="d2cc8b14-5c9a-4b7e-9144-74ad70739545" providerId="ADAL" clId="{0CC6F62C-E647-4F45-8B0E-EC90084873DD}" dt="2021-09-23T16:46:06.749" v="771" actId="478"/>
          <ac:picMkLst>
            <pc:docMk/>
            <pc:sldMk cId="3042789342" sldId="300"/>
            <ac:picMk id="32" creationId="{F8FCC829-DDD4-4307-94E0-D21C55A23EF1}"/>
          </ac:picMkLst>
        </pc:picChg>
      </pc:sldChg>
    </pc:docChg>
  </pc:docChgLst>
  <pc:docChgLst>
    <pc:chgData name="Mayuri Kawale" userId="d2cc8b14-5c9a-4b7e-9144-74ad70739545" providerId="ADAL" clId="{E24CC5A2-4AB0-47BD-A527-68AF4CF65D22}"/>
    <pc:docChg chg="addSld delSld modSld">
      <pc:chgData name="Mayuri Kawale" userId="d2cc8b14-5c9a-4b7e-9144-74ad70739545" providerId="ADAL" clId="{E24CC5A2-4AB0-47BD-A527-68AF4CF65D22}" dt="2021-08-19T18:12:06.240" v="23" actId="122"/>
      <pc:docMkLst>
        <pc:docMk/>
      </pc:docMkLst>
      <pc:sldChg chg="del">
        <pc:chgData name="Mayuri Kawale" userId="d2cc8b14-5c9a-4b7e-9144-74ad70739545" providerId="ADAL" clId="{E24CC5A2-4AB0-47BD-A527-68AF4CF65D22}" dt="2021-08-19T18:07:27.387" v="0" actId="47"/>
        <pc:sldMkLst>
          <pc:docMk/>
          <pc:sldMk cId="3968397799" sldId="266"/>
        </pc:sldMkLst>
      </pc:sldChg>
      <pc:sldChg chg="addSp delSp modSp new mod">
        <pc:chgData name="Mayuri Kawale" userId="d2cc8b14-5c9a-4b7e-9144-74ad70739545" providerId="ADAL" clId="{E24CC5A2-4AB0-47BD-A527-68AF4CF65D22}" dt="2021-08-19T18:12:06.240" v="23" actId="122"/>
        <pc:sldMkLst>
          <pc:docMk/>
          <pc:sldMk cId="379666059" sldId="284"/>
        </pc:sldMkLst>
        <pc:spChg chg="mod">
          <ac:chgData name="Mayuri Kawale" userId="d2cc8b14-5c9a-4b7e-9144-74ad70739545" providerId="ADAL" clId="{E24CC5A2-4AB0-47BD-A527-68AF4CF65D22}" dt="2021-08-19T18:12:06.240" v="23" actId="122"/>
          <ac:spMkLst>
            <pc:docMk/>
            <pc:sldMk cId="379666059" sldId="284"/>
            <ac:spMk id="2" creationId="{12003644-8BF3-48AC-80C6-4ABE051BF3BB}"/>
          </ac:spMkLst>
        </pc:spChg>
        <pc:spChg chg="del">
          <ac:chgData name="Mayuri Kawale" userId="d2cc8b14-5c9a-4b7e-9144-74ad70739545" providerId="ADAL" clId="{E24CC5A2-4AB0-47BD-A527-68AF4CF65D22}" dt="2021-08-19T18:11:47.449" v="2" actId="931"/>
          <ac:spMkLst>
            <pc:docMk/>
            <pc:sldMk cId="379666059" sldId="284"/>
            <ac:spMk id="3" creationId="{540A80E2-C582-4180-86A4-77B7FAB170CD}"/>
          </ac:spMkLst>
        </pc:spChg>
        <pc:picChg chg="add mod ord">
          <ac:chgData name="Mayuri Kawale" userId="d2cc8b14-5c9a-4b7e-9144-74ad70739545" providerId="ADAL" clId="{E24CC5A2-4AB0-47BD-A527-68AF4CF65D22}" dt="2021-08-19T18:11:48.440" v="4" actId="962"/>
          <ac:picMkLst>
            <pc:docMk/>
            <pc:sldMk cId="379666059" sldId="284"/>
            <ac:picMk id="8" creationId="{EE2C02CB-A816-4F7B-82A8-EAD68AF55DA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5:21:05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5:21:05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5:21:05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5:21:05.9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9F951-28E8-49AB-8704-9B6F0B37A7F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51F35-AB15-4663-9526-DCF231C26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4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6D9D-FBCE-4444-AAE7-94BBC0C4F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B12FC-A19E-40C0-BF14-AA1368C51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0929-289A-4137-9803-C5470663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DD5AD-1155-4D53-B84F-E34E5D5A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980A2-4707-4AD2-8424-FC010001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1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20CB-C626-4EF5-A488-2B980B69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DA6FB-9FFD-43A1-938A-78345022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4536-5F65-47AD-A76D-5B8CED6C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C9DC-B08F-4091-BA93-23D729CD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407E2-1A22-4901-BE97-9109E0B3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5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D4A45B-8733-4D6C-BDFA-F66C42E14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13282-8394-429A-8FDC-B3CFAF99F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445-3E9A-4FBC-B40F-BDC99ECFB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EB2B-6BF8-4F6F-8628-F94C9058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3B01A-4E3C-4884-A9E8-7D091D02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CAAF-6A76-49A8-B921-95B34C7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2B91-D5F8-488C-ACA9-22452924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65EA8-2F9E-43E4-92A0-8D506681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108B1-542E-4408-B039-DFC664E7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5C25-7656-4A14-AE7F-C680792F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7C888-1797-4AA4-B3C5-9ADE4FB6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44C32-910F-4E73-A5E3-46DE879E1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2CB94-D57F-4E1D-85BF-E2DAF43D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59854-4863-4E32-99C8-7B6CD33B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25515-1567-4010-97C2-96229794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A0E1-C383-4A20-BD9A-785338B44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0FB5-E49F-4D49-806F-DEF7218D1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4FC54-4DD4-441F-AA6A-B69BDB709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DE46C-0D07-43B9-ADE3-8BEDD997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15521-578D-4961-84DF-84DBBA07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62C7B-54C4-4664-ACB2-4C745D09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29E96-882F-4625-BDB0-8B6F3D44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B0DA9-86E9-414D-8DBC-3AD8BCAE5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F12ED-52E9-4B7F-AD6F-CD9092531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804-E727-41AA-AE57-E087CA53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C0A798-8A0F-4B75-B3E2-B6418D34E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C5024-D95F-45AD-87BC-B8CD32D6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783208-2CC3-460E-B492-CD070F43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32A8C-FFF4-4DE3-BE48-C86062B5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9908-CBAE-48A5-95F0-FF5BAA19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A1390-C1B9-4E39-BA99-DE086B8E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E1C1B-F420-4027-8C00-BB44E27F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A9DBE-7507-41B6-B4D4-A01AFB14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9A3B5-C985-41B5-9C06-43EF64AF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58787-0ABA-49AE-8999-9D16443A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5BA3F-6494-4B3C-802F-38B507A8A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8A1-88B7-4583-9062-44CED69B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A1A1-4EE7-40BC-8BC6-4DCF6DFE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C7BE4-F1E1-4612-AD23-D0BF78220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353BD-236C-4CDB-A92F-DABBFE65A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A52C8-6E1D-4E6C-9C4C-AE9465F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3F9E4-5264-40F4-87BA-59B7846B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3287-867F-419B-9401-F797239C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62A65-EA76-41C7-A38F-18EB44277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C23C-4551-4089-9B24-1DB18AA35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ACD94-B2A6-42C2-AFB3-3BE31F4E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B21FF-2160-434D-9794-858EE7B5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1CC0F-4B43-44C2-89C9-D5F38E85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9F6A0-B6A8-4475-82B2-25CF0A42F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32644-9B1D-43B6-85A7-203B82715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AE8FB-9DDA-4144-8837-0FED0AC8E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F255-AAAC-4E68-AAAD-56B3590DF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6B76E-E6E3-47D2-9BBB-B725FB6C1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B53D-2772-4414-80DE-D874DA72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customXml" Target="../ink/ink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7.tmp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tm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mp"/><Relationship Id="rId3" Type="http://schemas.openxmlformats.org/officeDocument/2006/relationships/image" Target="../media/image48.png"/><Relationship Id="rId7" Type="http://schemas.openxmlformats.org/officeDocument/2006/relationships/image" Target="../media/image54.tmp"/><Relationship Id="rId12" Type="http://schemas.openxmlformats.org/officeDocument/2006/relationships/image" Target="../media/image59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tmp"/><Relationship Id="rId5" Type="http://schemas.openxmlformats.org/officeDocument/2006/relationships/image" Target="../media/image52.png"/><Relationship Id="rId10" Type="http://schemas.openxmlformats.org/officeDocument/2006/relationships/image" Target="../media/image57.tmp"/><Relationship Id="rId4" Type="http://schemas.openxmlformats.org/officeDocument/2006/relationships/image" Target="../media/image49.png"/><Relationship Id="rId9" Type="http://schemas.openxmlformats.org/officeDocument/2006/relationships/image" Target="../media/image56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3.tmp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tm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5.tmp"/><Relationship Id="rId4" Type="http://schemas.openxmlformats.org/officeDocument/2006/relationships/image" Target="../media/image64.tm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tmp"/><Relationship Id="rId3" Type="http://schemas.openxmlformats.org/officeDocument/2006/relationships/image" Target="../media/image48.png"/><Relationship Id="rId7" Type="http://schemas.openxmlformats.org/officeDocument/2006/relationships/image" Target="../media/image61.tmp"/><Relationship Id="rId12" Type="http://schemas.openxmlformats.org/officeDocument/2006/relationships/image" Target="../media/image65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4.tmp"/><Relationship Id="rId5" Type="http://schemas.openxmlformats.org/officeDocument/2006/relationships/image" Target="../media/image52.png"/><Relationship Id="rId10" Type="http://schemas.openxmlformats.org/officeDocument/2006/relationships/image" Target="../media/image62.tmp"/><Relationship Id="rId4" Type="http://schemas.openxmlformats.org/officeDocument/2006/relationships/image" Target="../media/image49.png"/><Relationship Id="rId9" Type="http://schemas.openxmlformats.org/officeDocument/2006/relationships/image" Target="../media/image63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9.tmp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tm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tmp"/><Relationship Id="rId4" Type="http://schemas.openxmlformats.org/officeDocument/2006/relationships/image" Target="../media/image70.tmp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mp"/><Relationship Id="rId3" Type="http://schemas.openxmlformats.org/officeDocument/2006/relationships/image" Target="../media/image48.png"/><Relationship Id="rId7" Type="http://schemas.openxmlformats.org/officeDocument/2006/relationships/image" Target="../media/image67.tmp"/><Relationship Id="rId12" Type="http://schemas.openxmlformats.org/officeDocument/2006/relationships/image" Target="../media/image71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70.tmp"/><Relationship Id="rId5" Type="http://schemas.openxmlformats.org/officeDocument/2006/relationships/image" Target="../media/image52.png"/><Relationship Id="rId10" Type="http://schemas.openxmlformats.org/officeDocument/2006/relationships/image" Target="../media/image68.tmp"/><Relationship Id="rId4" Type="http://schemas.openxmlformats.org/officeDocument/2006/relationships/image" Target="../media/image49.png"/><Relationship Id="rId9" Type="http://schemas.openxmlformats.org/officeDocument/2006/relationships/image" Target="../media/image6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3247-FCBF-4B81-AFCC-8FD7A8B7E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Muon Collider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E5F5A-271F-4D9F-921B-80748B7A5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Mayuri Kawale</a:t>
            </a:r>
          </a:p>
          <a:p>
            <a:r>
              <a:rPr lang="en-US" dirty="0"/>
              <a:t>University of Oklahoma (OU)</a:t>
            </a:r>
          </a:p>
          <a:p>
            <a:r>
              <a:rPr lang="en-US" dirty="0"/>
              <a:t>August 19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423234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momentum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10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01762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/>
              <a:t>Muon</a:t>
            </a:r>
            <a:r>
              <a:rPr lang="en-US" dirty="0"/>
              <a:t>	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00E58AF-EE6D-4953-8E11-34CC25E2A4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8" y="1890711"/>
            <a:ext cx="5706122" cy="4172737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AA617C2-DCAF-4D7D-80EC-5628A1ABD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4952"/>
            <a:ext cx="5706122" cy="4172736"/>
          </a:xfrm>
        </p:spPr>
      </p:pic>
    </p:spTree>
    <p:extLst>
      <p:ext uri="{BB962C8B-B14F-4D97-AF65-F5344CB8AC3E}">
        <p14:creationId xmlns:p14="http://schemas.microsoft.com/office/powerpoint/2010/main" val="12017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momentum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11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01762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Z boson</a:t>
            </a:r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5A844EF7-9035-4ABE-865B-FF3B185BCA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2" y="1890712"/>
            <a:ext cx="5723878" cy="4199370"/>
          </a:xfrm>
        </p:spPr>
      </p:pic>
      <p:pic>
        <p:nvPicPr>
          <p:cNvPr id="15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B624BE96-139F-4E6A-A3B7-A874162598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0712"/>
            <a:ext cx="5723878" cy="4199370"/>
          </a:xfrm>
        </p:spPr>
      </p:pic>
    </p:spTree>
    <p:extLst>
      <p:ext uri="{BB962C8B-B14F-4D97-AF65-F5344CB8AC3E}">
        <p14:creationId xmlns:p14="http://schemas.microsoft.com/office/powerpoint/2010/main" val="374543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momentum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12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01762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Electron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773FE3D-E7AA-4CAD-851B-2AD04F9013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9" y="1890712"/>
            <a:ext cx="5741632" cy="4154981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0F125E8-A787-409A-96EE-B5E682E40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90713"/>
            <a:ext cx="5741633" cy="4154980"/>
          </a:xfrm>
        </p:spPr>
      </p:pic>
    </p:spTree>
    <p:extLst>
      <p:ext uri="{BB962C8B-B14F-4D97-AF65-F5344CB8AC3E}">
        <p14:creationId xmlns:p14="http://schemas.microsoft.com/office/powerpoint/2010/main" val="110989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momentum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13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01762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Photon	</a:t>
            </a:r>
          </a:p>
        </p:txBody>
      </p:sp>
      <p:pic>
        <p:nvPicPr>
          <p:cNvPr id="12" name="Content Placeholder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AF4EB5-9086-43CE-ABA8-1C060FE64C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4" y="1890712"/>
            <a:ext cx="5617346" cy="4190491"/>
          </a:xfrm>
        </p:spPr>
      </p:pic>
      <p:pic>
        <p:nvPicPr>
          <p:cNvPr id="15" name="Content Placeholder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6A85988-91A5-45B2-AB57-CC020078D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0712"/>
            <a:ext cx="5617346" cy="4190491"/>
          </a:xfrm>
        </p:spPr>
      </p:pic>
    </p:spTree>
    <p:extLst>
      <p:ext uri="{BB962C8B-B14F-4D97-AF65-F5344CB8AC3E}">
        <p14:creationId xmlns:p14="http://schemas.microsoft.com/office/powerpoint/2010/main" val="4416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75B15E5-1DCE-4656-9EE8-4B07C125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eta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6031F-2BD8-4EFF-B5B9-E5C13E09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F7916-8420-4616-BAB7-30970EF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A2FC8-A1C4-4F58-A7E6-B2E6C995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3006F-8755-4D93-8E5F-49BFED66E1B6}"/>
              </a:ext>
            </a:extLst>
          </p:cNvPr>
          <p:cNvSpPr txBox="1"/>
          <p:nvPr/>
        </p:nvSpPr>
        <p:spPr>
          <a:xfrm>
            <a:off x="5712643" y="1800520"/>
            <a:ext cx="1093510" cy="461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6781B-3138-462A-ABC6-E41474F95008}"/>
              </a:ext>
            </a:extLst>
          </p:cNvPr>
          <p:cNvSpPr txBox="1"/>
          <p:nvPr/>
        </p:nvSpPr>
        <p:spPr>
          <a:xfrm>
            <a:off x="5184742" y="1338606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 boson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24C40-AE6F-4BCA-94A1-C2EB58B7ED00}"/>
              </a:ext>
            </a:extLst>
          </p:cNvPr>
          <p:cNvSpPr txBox="1"/>
          <p:nvPr/>
        </p:nvSpPr>
        <p:spPr>
          <a:xfrm>
            <a:off x="5712643" y="1902641"/>
            <a:ext cx="1027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359FA3CF-E0FB-4975-B8DE-8C017B66A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9413"/>
            <a:ext cx="5181600" cy="3463761"/>
          </a:xfrm>
        </p:spPr>
      </p:pic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F5F54D08-63EA-487F-A7EF-C3000159B1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1728"/>
            <a:ext cx="5181600" cy="3459132"/>
          </a:xfrm>
        </p:spPr>
      </p:pic>
    </p:spTree>
    <p:extLst>
      <p:ext uri="{BB962C8B-B14F-4D97-AF65-F5344CB8AC3E}">
        <p14:creationId xmlns:p14="http://schemas.microsoft.com/office/powerpoint/2010/main" val="58333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9C60-77DA-4A7A-B1AE-49F32A8A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eta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EAAF-D0C1-4EE1-8E23-5F34DB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57597-9244-4928-83F8-8F615F5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57AE-9ABC-4153-AF68-FBC27A1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FA8F7-00BE-4BE7-B37E-E006596E7E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331398"/>
            <a:ext cx="5183187" cy="4587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0" dirty="0"/>
              <a:t>Muon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D62A9-FC48-417A-84EA-A03FCEF471D0}"/>
              </a:ext>
            </a:extLst>
          </p:cNvPr>
          <p:cNvSpPr txBox="1"/>
          <p:nvPr/>
        </p:nvSpPr>
        <p:spPr>
          <a:xfrm>
            <a:off x="8687594" y="1916546"/>
            <a:ext cx="965453" cy="244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Content Placeholder 13" descr="Chart&#10;&#10;Description automatically generated with low confidence">
            <a:extLst>
              <a:ext uri="{FF2B5EF4-FFF2-40B4-BE49-F238E27FC236}">
                <a16:creationId xmlns:a16="http://schemas.microsoft.com/office/drawing/2014/main" id="{0707FDB9-312C-4D96-9025-B55278697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0141"/>
            <a:ext cx="5181600" cy="3382305"/>
          </a:xfrm>
        </p:spPr>
      </p:pic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095EAF6A-9A53-4DC5-963A-241E64AB56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8890"/>
            <a:ext cx="5181600" cy="3424808"/>
          </a:xfrm>
        </p:spPr>
      </p:pic>
    </p:spTree>
    <p:extLst>
      <p:ext uri="{BB962C8B-B14F-4D97-AF65-F5344CB8AC3E}">
        <p14:creationId xmlns:p14="http://schemas.microsoft.com/office/powerpoint/2010/main" val="130473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9C60-77DA-4A7A-B1AE-49F32A8A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eta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EAAF-D0C1-4EE1-8E23-5F34DB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57597-9244-4928-83F8-8F615F5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57AE-9ABC-4153-AF68-FBC27A1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FA8F7-00BE-4BE7-B37E-E006596E7E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331398"/>
            <a:ext cx="5183187" cy="4587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Z boson</a:t>
            </a:r>
            <a:endParaRPr lang="en-US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D62A9-FC48-417A-84EA-A03FCEF471D0}"/>
              </a:ext>
            </a:extLst>
          </p:cNvPr>
          <p:cNvSpPr txBox="1"/>
          <p:nvPr/>
        </p:nvSpPr>
        <p:spPr>
          <a:xfrm>
            <a:off x="8687594" y="1916546"/>
            <a:ext cx="965453" cy="244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AF14C88-C640-4D58-9DCB-46D4374B51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3615"/>
            <a:ext cx="5181600" cy="3415358"/>
          </a:xfrm>
        </p:spPr>
      </p:pic>
      <p:pic>
        <p:nvPicPr>
          <p:cNvPr id="15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101633EF-C6A4-48EB-9C9F-791809FD5E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40396"/>
            <a:ext cx="5181600" cy="3521795"/>
          </a:xfrm>
        </p:spPr>
      </p:pic>
    </p:spTree>
    <p:extLst>
      <p:ext uri="{BB962C8B-B14F-4D97-AF65-F5344CB8AC3E}">
        <p14:creationId xmlns:p14="http://schemas.microsoft.com/office/powerpoint/2010/main" val="404996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9C60-77DA-4A7A-B1AE-49F32A8A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eta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EAAF-D0C1-4EE1-8E23-5F34DB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57597-9244-4928-83F8-8F615F5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57AE-9ABC-4153-AF68-FBC27A1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FA8F7-00BE-4BE7-B37E-E006596E7E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331398"/>
            <a:ext cx="5183187" cy="4587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Electron</a:t>
            </a:r>
            <a:endParaRPr lang="en-US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D62A9-FC48-417A-84EA-A03FCEF471D0}"/>
              </a:ext>
            </a:extLst>
          </p:cNvPr>
          <p:cNvSpPr txBox="1"/>
          <p:nvPr/>
        </p:nvSpPr>
        <p:spPr>
          <a:xfrm>
            <a:off x="8687594" y="1916546"/>
            <a:ext cx="965453" cy="244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DF5BED2A-EE76-4A86-9C69-C30079D574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034"/>
            <a:ext cx="5181600" cy="3446520"/>
          </a:xfrm>
        </p:spPr>
      </p:pic>
      <p:pic>
        <p:nvPicPr>
          <p:cNvPr id="15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D35C5840-C137-421C-A6DC-8905A904C7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1902"/>
            <a:ext cx="5181600" cy="3438783"/>
          </a:xfrm>
        </p:spPr>
      </p:pic>
    </p:spTree>
    <p:extLst>
      <p:ext uri="{BB962C8B-B14F-4D97-AF65-F5344CB8AC3E}">
        <p14:creationId xmlns:p14="http://schemas.microsoft.com/office/powerpoint/2010/main" val="320349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9C60-77DA-4A7A-B1AE-49F32A8A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eta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EAAF-D0C1-4EE1-8E23-5F34DB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57597-9244-4928-83F8-8F615F5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57AE-9ABC-4153-AF68-FBC27A1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FA8F7-00BE-4BE7-B37E-E006596E7ED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331398"/>
            <a:ext cx="5183187" cy="4587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Photon</a:t>
            </a:r>
            <a:endParaRPr lang="en-US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D62A9-FC48-417A-84EA-A03FCEF471D0}"/>
              </a:ext>
            </a:extLst>
          </p:cNvPr>
          <p:cNvSpPr txBox="1"/>
          <p:nvPr/>
        </p:nvSpPr>
        <p:spPr>
          <a:xfrm>
            <a:off x="8687594" y="1916546"/>
            <a:ext cx="965453" cy="244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 descr="Diagram&#10;&#10;Description automatically generated with low confidence">
            <a:extLst>
              <a:ext uri="{FF2B5EF4-FFF2-40B4-BE49-F238E27FC236}">
                <a16:creationId xmlns:a16="http://schemas.microsoft.com/office/drawing/2014/main" id="{C025AF3E-78AB-45AC-8E65-C66AC9D314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9040"/>
            <a:ext cx="5181600" cy="3484507"/>
          </a:xfrm>
        </p:spPr>
      </p:pic>
      <p:pic>
        <p:nvPicPr>
          <p:cNvPr id="15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EDB4CB73-B008-4712-B478-8EFD3EABE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3513"/>
            <a:ext cx="5181600" cy="3495561"/>
          </a:xfrm>
        </p:spPr>
      </p:pic>
    </p:spTree>
    <p:extLst>
      <p:ext uri="{BB962C8B-B14F-4D97-AF65-F5344CB8AC3E}">
        <p14:creationId xmlns:p14="http://schemas.microsoft.com/office/powerpoint/2010/main" val="112357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9C60-77DA-4A7A-B1AE-49F32A8A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EAAF-D0C1-4EE1-8E23-5F34DB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57597-9244-4928-83F8-8F615F5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57AE-9ABC-4153-AF68-FBC27A1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CAF9B-6E52-465F-B2EC-3264B13B7B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93615" y="1279311"/>
            <a:ext cx="5157788" cy="460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0" dirty="0"/>
              <a:t>Missing 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D62A9-FC48-417A-84EA-A03FCEF471D0}"/>
              </a:ext>
            </a:extLst>
          </p:cNvPr>
          <p:cNvSpPr txBox="1"/>
          <p:nvPr/>
        </p:nvSpPr>
        <p:spPr>
          <a:xfrm>
            <a:off x="8687594" y="1916546"/>
            <a:ext cx="965453" cy="244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D3E07-2756-4F55-A900-0F2E30321E54}"/>
              </a:ext>
            </a:extLst>
          </p:cNvPr>
          <p:cNvSpPr txBox="1"/>
          <p:nvPr/>
        </p:nvSpPr>
        <p:spPr>
          <a:xfrm>
            <a:off x="8687594" y="1916545"/>
            <a:ext cx="11068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Content Placeholder 2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99A355F-27CA-4F02-BA29-B941966F09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9575"/>
            <a:ext cx="5181600" cy="3443438"/>
          </a:xfrm>
        </p:spPr>
      </p:pic>
      <p:pic>
        <p:nvPicPr>
          <p:cNvPr id="23" name="Content Placeholder 22" descr="A picture containing chart&#10;&#10;Description automatically generated">
            <a:extLst>
              <a:ext uri="{FF2B5EF4-FFF2-40B4-BE49-F238E27FC236}">
                <a16:creationId xmlns:a16="http://schemas.microsoft.com/office/drawing/2014/main" id="{3C900C6A-EB4A-4104-A091-8915EA46FE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8098"/>
            <a:ext cx="5181600" cy="3426391"/>
          </a:xfrm>
        </p:spPr>
      </p:pic>
    </p:spTree>
    <p:extLst>
      <p:ext uri="{BB962C8B-B14F-4D97-AF65-F5344CB8AC3E}">
        <p14:creationId xmlns:p14="http://schemas.microsoft.com/office/powerpoint/2010/main" val="190637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7FA9-6B58-4052-88F0-5C71CD70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E899F-2B37-4F0A-9C8A-E28E530E59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These are truth level plots normalized using the cross-sections (in pb units) and assuming luminosity=1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pb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These graphs are corresponding to signal with T1 strength parameter whose value is set to 1e-12 and all background samples at 6TeV.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0E899F-2B37-4F0A-9C8A-E28E530E59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D6E61-6C6F-47CE-9361-4FCD7760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29E07-3F2C-4F49-9719-CE4FAA42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E99D-A6CA-4A46-B965-9290DEA1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9C60-77DA-4A7A-B1AE-49F32A8A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6EAAF-D0C1-4EE1-8E23-5F34DB42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857597-9244-4928-83F8-8F615F5F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357AE-9ABC-4153-AF68-FBC27A17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20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CAF9B-6E52-465F-B2EC-3264B13B7B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93615" y="1279311"/>
            <a:ext cx="5157788" cy="460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0" dirty="0"/>
              <a:t>Missing 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D62A9-FC48-417A-84EA-A03FCEF471D0}"/>
              </a:ext>
            </a:extLst>
          </p:cNvPr>
          <p:cNvSpPr txBox="1"/>
          <p:nvPr/>
        </p:nvSpPr>
        <p:spPr>
          <a:xfrm>
            <a:off x="8687594" y="1916546"/>
            <a:ext cx="965453" cy="244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D3E07-2756-4F55-A900-0F2E30321E54}"/>
              </a:ext>
            </a:extLst>
          </p:cNvPr>
          <p:cNvSpPr txBox="1"/>
          <p:nvPr/>
        </p:nvSpPr>
        <p:spPr>
          <a:xfrm>
            <a:off x="8687594" y="1916545"/>
            <a:ext cx="11068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34BC0D4-58C1-48FC-92C2-F980048EB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9530"/>
            <a:ext cx="5181600" cy="3443527"/>
          </a:xfrm>
        </p:spPr>
      </p:pic>
      <p:pic>
        <p:nvPicPr>
          <p:cNvPr id="14" name="Content Placeholder 13" descr="Chart&#10;&#10;Description automatically generated with low confidence">
            <a:extLst>
              <a:ext uri="{FF2B5EF4-FFF2-40B4-BE49-F238E27FC236}">
                <a16:creationId xmlns:a16="http://schemas.microsoft.com/office/drawing/2014/main" id="{571EE577-4DF2-4C6D-A89B-6D9FC195F8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7073"/>
            <a:ext cx="5181600" cy="3468442"/>
          </a:xfrm>
        </p:spPr>
      </p:pic>
    </p:spTree>
    <p:extLst>
      <p:ext uri="{BB962C8B-B14F-4D97-AF65-F5344CB8AC3E}">
        <p14:creationId xmlns:p14="http://schemas.microsoft.com/office/powerpoint/2010/main" val="3825681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75B15E5-1DCE-4656-9EE8-4B07C125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Truth level multiplicity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6031F-2BD8-4EFF-B5B9-E5C13E09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F7916-8420-4616-BAB7-30970EF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A2FC8-A1C4-4F58-A7E6-B2E6C995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21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3006F-8755-4D93-8E5F-49BFED66E1B6}"/>
              </a:ext>
            </a:extLst>
          </p:cNvPr>
          <p:cNvSpPr txBox="1"/>
          <p:nvPr/>
        </p:nvSpPr>
        <p:spPr>
          <a:xfrm>
            <a:off x="5712643" y="1800520"/>
            <a:ext cx="1093510" cy="461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6781B-3138-462A-ABC6-E41474F95008}"/>
              </a:ext>
            </a:extLst>
          </p:cNvPr>
          <p:cNvSpPr txBox="1"/>
          <p:nvPr/>
        </p:nvSpPr>
        <p:spPr>
          <a:xfrm>
            <a:off x="5184742" y="1338606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 boson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24C40-AE6F-4BCA-94A1-C2EB58B7ED00}"/>
              </a:ext>
            </a:extLst>
          </p:cNvPr>
          <p:cNvSpPr txBox="1"/>
          <p:nvPr/>
        </p:nvSpPr>
        <p:spPr>
          <a:xfrm>
            <a:off x="5712643" y="1902641"/>
            <a:ext cx="1027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C46D8B-23B6-4FDD-82C1-A8E93B6CD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10" y="1825625"/>
            <a:ext cx="6479580" cy="4351338"/>
          </a:xfrm>
        </p:spPr>
      </p:pic>
    </p:spTree>
    <p:extLst>
      <p:ext uri="{BB962C8B-B14F-4D97-AF65-F5344CB8AC3E}">
        <p14:creationId xmlns:p14="http://schemas.microsoft.com/office/powerpoint/2010/main" val="378200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multiplicity plots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A3BD2-1E66-4416-8D1B-AE8B40D9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467769"/>
            <a:ext cx="5157787" cy="480407"/>
          </a:xfrm>
        </p:spPr>
        <p:txBody>
          <a:bodyPr/>
          <a:lstStyle/>
          <a:p>
            <a:pPr algn="ctr"/>
            <a:r>
              <a:rPr lang="en-US" b="0" dirty="0"/>
              <a:t>Electron</a:t>
            </a: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6199"/>
            <a:ext cx="5183188" cy="489931"/>
          </a:xfrm>
        </p:spPr>
        <p:txBody>
          <a:bodyPr/>
          <a:lstStyle/>
          <a:p>
            <a:pPr algn="ctr"/>
            <a:r>
              <a:rPr lang="en-US" b="0" dirty="0"/>
              <a:t>Muon</a:t>
            </a:r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22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1FBAA-A3C4-4E7D-81F6-6B8558399B55}"/>
              </a:ext>
            </a:extLst>
          </p:cNvPr>
          <p:cNvSpPr txBox="1"/>
          <p:nvPr/>
        </p:nvSpPr>
        <p:spPr>
          <a:xfrm>
            <a:off x="3054285" y="1948176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Content Placeholder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72F6A0-E031-4178-AF57-E23AD66D9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96474"/>
            <a:ext cx="5157787" cy="3501790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B508955-2CDE-45EA-8B6B-2B63C059E9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5691"/>
            <a:ext cx="5183188" cy="3463355"/>
          </a:xfrm>
        </p:spPr>
      </p:pic>
    </p:spTree>
    <p:extLst>
      <p:ext uri="{BB962C8B-B14F-4D97-AF65-F5344CB8AC3E}">
        <p14:creationId xmlns:p14="http://schemas.microsoft.com/office/powerpoint/2010/main" val="402673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multiplicity plots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A3BD2-1E66-4416-8D1B-AE8B40D9C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467769"/>
            <a:ext cx="5157787" cy="480407"/>
          </a:xfrm>
        </p:spPr>
        <p:txBody>
          <a:bodyPr/>
          <a:lstStyle/>
          <a:p>
            <a:pPr algn="ctr"/>
            <a:r>
              <a:rPr lang="en-US" b="0" dirty="0"/>
              <a:t>Photon</a:t>
            </a: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36199"/>
            <a:ext cx="5183188" cy="489931"/>
          </a:xfrm>
        </p:spPr>
        <p:txBody>
          <a:bodyPr/>
          <a:lstStyle/>
          <a:p>
            <a:pPr algn="ctr"/>
            <a:r>
              <a:rPr lang="en-US" b="0" dirty="0"/>
              <a:t>Z boson</a:t>
            </a:r>
            <a:r>
              <a:rPr lang="en-US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23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1FBAA-A3C4-4E7D-81F6-6B8558399B55}"/>
              </a:ext>
            </a:extLst>
          </p:cNvPr>
          <p:cNvSpPr txBox="1"/>
          <p:nvPr/>
        </p:nvSpPr>
        <p:spPr>
          <a:xfrm>
            <a:off x="3054285" y="1948176"/>
            <a:ext cx="27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12" descr="Chart, box and whisker chart&#10;&#10;Description automatically generated">
            <a:extLst>
              <a:ext uri="{FF2B5EF4-FFF2-40B4-BE49-F238E27FC236}">
                <a16:creationId xmlns:a16="http://schemas.microsoft.com/office/drawing/2014/main" id="{DADBFF7D-B1F6-4BD1-989D-B91583A79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7325"/>
            <a:ext cx="5157787" cy="3440088"/>
          </a:xfrm>
        </p:spPr>
      </p:pic>
      <p:pic>
        <p:nvPicPr>
          <p:cNvPr id="15" name="Content Placeholder 1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AEADFCF-0806-420C-AF1F-440BAAF802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2394"/>
            <a:ext cx="5183188" cy="3509950"/>
          </a:xfrm>
        </p:spPr>
      </p:pic>
    </p:spTree>
    <p:extLst>
      <p:ext uri="{BB962C8B-B14F-4D97-AF65-F5344CB8AC3E}">
        <p14:creationId xmlns:p14="http://schemas.microsoft.com/office/powerpoint/2010/main" val="138220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1E-12</a:t>
            </a:r>
          </a:p>
        </p:txBody>
      </p:sp>
      <p:pic>
        <p:nvPicPr>
          <p:cNvPr id="15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E46D6384-81E5-4D1E-BD9F-52C88CB6F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/>
          <a:stretch/>
        </p:blipFill>
        <p:spPr>
          <a:xfrm>
            <a:off x="839788" y="2857319"/>
            <a:ext cx="5157787" cy="2991214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1E-14</a:t>
            </a:r>
          </a:p>
        </p:txBody>
      </p:sp>
      <p:pic>
        <p:nvPicPr>
          <p:cNvPr id="17" name="Content Placeholder 16" descr="Chart&#10;&#10;Description automatically generated with medium confidence">
            <a:extLst>
              <a:ext uri="{FF2B5EF4-FFF2-40B4-BE49-F238E27FC236}">
                <a16:creationId xmlns:a16="http://schemas.microsoft.com/office/drawing/2014/main" id="{8B1D99B6-9926-4E05-B709-F9784BC4A6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51762"/>
            <a:ext cx="5183188" cy="2991214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24</a:t>
            </a:fld>
            <a:endParaRPr lang="en-US"/>
          </a:p>
        </p:txBody>
      </p:sp>
      <p:pic>
        <p:nvPicPr>
          <p:cNvPr id="21" name="Picture 20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04DE4479-8499-43BC-A64E-79B0CACE4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62" y="257452"/>
            <a:ext cx="2442060" cy="14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ggwpwm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wpwmz_ztonunu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25</a:t>
            </a:fld>
            <a:endParaRPr lang="en-US"/>
          </a:p>
        </p:txBody>
      </p:sp>
      <p:pic>
        <p:nvPicPr>
          <p:cNvPr id="11" name="Content Placeholder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5538C8-8FE1-4B1D-BD46-2B7361177D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2842685"/>
            <a:ext cx="5500425" cy="3389439"/>
          </a:xfrm>
        </p:spPr>
      </p:pic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DE093C-CD6F-4FD6-9020-4EDAD3DF7B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/>
          <a:stretch/>
        </p:blipFill>
        <p:spPr>
          <a:xfrm>
            <a:off x="6172200" y="2751276"/>
            <a:ext cx="5500425" cy="338943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14:cNvPr>
              <p14:cNvContentPartPr/>
              <p14:nvPr/>
            </p14:nvContentPartPr>
            <p14:xfrm>
              <a:off x="1765353" y="1043308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1033" y="1038988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CDCC2D-D9D4-4A61-A3CA-3684E62A8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7" y="298970"/>
            <a:ext cx="3868775" cy="1448348"/>
          </a:xfrm>
          <a:prstGeom prst="rect">
            <a:avLst/>
          </a:prstGeom>
        </p:spPr>
      </p:pic>
      <p:pic>
        <p:nvPicPr>
          <p:cNvPr id="61" name="Picture 60" descr="Diagram&#10;&#10;Description automatically generated">
            <a:extLst>
              <a:ext uri="{FF2B5EF4-FFF2-40B4-BE49-F238E27FC236}">
                <a16:creationId xmlns:a16="http://schemas.microsoft.com/office/drawing/2014/main" id="{E4C12157-2BD9-49B5-BF2D-D64EDB5AB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88" y="179549"/>
            <a:ext cx="2986475" cy="17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2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wzmunu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zzmumu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26</a:t>
            </a:fld>
            <a:endParaRPr lang="en-US"/>
          </a:p>
        </p:txBody>
      </p:sp>
      <p:pic>
        <p:nvPicPr>
          <p:cNvPr id="12" name="Content Placeholder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6AAC32-7F75-4397-9BD8-389FD00B5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2792803"/>
            <a:ext cx="5553692" cy="3465954"/>
          </a:xfrm>
        </p:spPr>
      </p:pic>
      <p:pic>
        <p:nvPicPr>
          <p:cNvPr id="15" name="Content Placeholder 14" descr="A picture containing chart&#10;&#10;Description automatically generated">
            <a:extLst>
              <a:ext uri="{FF2B5EF4-FFF2-40B4-BE49-F238E27FC236}">
                <a16:creationId xmlns:a16="http://schemas.microsoft.com/office/drawing/2014/main" id="{CA7DF41B-B3AC-4EA6-B26B-F7B2E4B066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766621"/>
            <a:ext cx="5553691" cy="3465954"/>
          </a:xfr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E001F4FD-26A7-40EB-91A3-A8CDBEB3E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239813"/>
            <a:ext cx="2349993" cy="1566662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DFA62657-2D6F-466A-B9B7-64BDABBFD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3" y="365125"/>
            <a:ext cx="2119792" cy="11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7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F7C52-5D8C-4A5C-B21E-1A46EFB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27</a:t>
            </a:fld>
            <a:endParaRPr lang="en-US"/>
          </a:p>
        </p:txBody>
      </p:sp>
      <p:pic>
        <p:nvPicPr>
          <p:cNvPr id="10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690CA934-7AD5-46A0-B482-1F6702572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/>
          <a:stretch/>
        </p:blipFill>
        <p:spPr>
          <a:xfrm>
            <a:off x="310937" y="15931"/>
            <a:ext cx="3843233" cy="2228850"/>
          </a:xfrm>
          <a:prstGeom prst="rect">
            <a:avLst/>
          </a:prstGeom>
        </p:spPr>
      </p:pic>
      <p:pic>
        <p:nvPicPr>
          <p:cNvPr id="11" name="Content Placeholder 16" descr="Chart&#10;&#10;Description automatically generated with medium confidence">
            <a:extLst>
              <a:ext uri="{FF2B5EF4-FFF2-40B4-BE49-F238E27FC236}">
                <a16:creationId xmlns:a16="http://schemas.microsoft.com/office/drawing/2014/main" id="{02E07A7E-EB03-4437-A3F5-3AB6C4BFF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84" y="15932"/>
            <a:ext cx="3614586" cy="2228849"/>
          </a:xfrm>
          <a:prstGeom prst="rect">
            <a:avLst/>
          </a:prstGeom>
        </p:spPr>
      </p:pic>
      <p:pic>
        <p:nvPicPr>
          <p:cNvPr id="12" name="Content Placeholder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7EBE94-E6BD-47BD-93A3-C197479DC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7" y="2244781"/>
            <a:ext cx="3775288" cy="2260712"/>
          </a:xfrm>
          <a:prstGeom prst="rect">
            <a:avLst/>
          </a:prstGeom>
        </p:spPr>
      </p:pic>
      <p:pic>
        <p:nvPicPr>
          <p:cNvPr id="13" name="Content Placeholder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0C78D7-0677-4A8F-AC43-3E5F48FE48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"/>
          <a:stretch/>
        </p:blipFill>
        <p:spPr>
          <a:xfrm>
            <a:off x="6297214" y="2244781"/>
            <a:ext cx="3481236" cy="2260712"/>
          </a:xfrm>
          <a:prstGeom prst="rect">
            <a:avLst/>
          </a:prstGeom>
        </p:spPr>
      </p:pic>
      <p:pic>
        <p:nvPicPr>
          <p:cNvPr id="14" name="Content Placeholder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7787B3-7E3B-4B6A-8A19-232ACC7F9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3" y="4505493"/>
            <a:ext cx="3765112" cy="2260712"/>
          </a:xfrm>
          <a:prstGeom prst="rect">
            <a:avLst/>
          </a:prstGeom>
        </p:spPr>
      </p:pic>
      <p:pic>
        <p:nvPicPr>
          <p:cNvPr id="15" name="Content Placeholder 14" descr="A picture containing chart&#10;&#10;Description automatically generated">
            <a:extLst>
              <a:ext uri="{FF2B5EF4-FFF2-40B4-BE49-F238E27FC236}">
                <a16:creationId xmlns:a16="http://schemas.microsoft.com/office/drawing/2014/main" id="{331444FD-06B9-4F3E-9AB3-C8317407C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39" y="4505492"/>
            <a:ext cx="3523061" cy="2260711"/>
          </a:xfrm>
          <a:prstGeom prst="rect">
            <a:avLst/>
          </a:prstGeom>
        </p:spPr>
      </p:pic>
      <p:pic>
        <p:nvPicPr>
          <p:cNvPr id="17" name="Picture 16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F18EB14B-8FDD-4604-A335-78E043A73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5" y="601750"/>
            <a:ext cx="1758753" cy="1025346"/>
          </a:xfrm>
          <a:prstGeom prst="rect">
            <a:avLst/>
          </a:prstGeom>
        </p:spPr>
      </p:pic>
      <p:pic>
        <p:nvPicPr>
          <p:cNvPr id="18" name="Picture 17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C1858A45-C7E3-4885-9D94-0366F9DA4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47" y="617682"/>
            <a:ext cx="1758753" cy="1025346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C78A91-913D-4DC8-9604-0D2D38DD0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68" y="2730265"/>
            <a:ext cx="1998932" cy="89029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8D26A945-C6F0-4D89-91F6-C604D13E7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54" y="2769217"/>
            <a:ext cx="1980066" cy="1145363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CE7902BA-4A0F-46F8-A3F1-B5BFA8009B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13" y="4862595"/>
            <a:ext cx="1704975" cy="1136650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454464F7-F029-4E93-9B76-998B1ABEA8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19" y="5054524"/>
            <a:ext cx="2081336" cy="10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8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pT</a:t>
            </a:r>
            <a:r>
              <a:rPr lang="en-US" dirty="0"/>
              <a:t>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28</a:t>
            </a:fld>
            <a:endParaRPr lang="en-US"/>
          </a:p>
        </p:txBody>
      </p:sp>
      <p:pic>
        <p:nvPicPr>
          <p:cNvPr id="21" name="Picture 20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04DE4479-8499-43BC-A64E-79B0CACE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62" y="257452"/>
            <a:ext cx="2442060" cy="1423711"/>
          </a:xfrm>
          <a:prstGeom prst="rect">
            <a:avLst/>
          </a:prstGeom>
        </p:spPr>
      </p:pic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147BA22C-4DB6-47A0-B0A8-ADC22934EF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77" y="2884202"/>
            <a:ext cx="4724809" cy="2926334"/>
          </a:xfrm>
        </p:spPr>
      </p:pic>
      <p:pic>
        <p:nvPicPr>
          <p:cNvPr id="13" name="Content Placeholder 12" descr="Chart, scatter chart&#10;&#10;Description automatically generated">
            <a:extLst>
              <a:ext uri="{FF2B5EF4-FFF2-40B4-BE49-F238E27FC236}">
                <a16:creationId xmlns:a16="http://schemas.microsoft.com/office/drawing/2014/main" id="{290EA98A-4DA7-4FF0-8719-F70FE9497F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768" y="2903254"/>
            <a:ext cx="4740051" cy="2888230"/>
          </a:xfrm>
        </p:spPr>
      </p:pic>
    </p:spTree>
    <p:extLst>
      <p:ext uri="{BB962C8B-B14F-4D97-AF65-F5344CB8AC3E}">
        <p14:creationId xmlns:p14="http://schemas.microsoft.com/office/powerpoint/2010/main" val="1648028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pT</a:t>
            </a:r>
            <a:r>
              <a:rPr lang="en-US" dirty="0"/>
              <a:t>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ggwpwm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wpwmz_ztonunu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14:cNvPr>
              <p14:cNvContentPartPr/>
              <p14:nvPr/>
            </p14:nvContentPartPr>
            <p14:xfrm>
              <a:off x="1765353" y="1043308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1033" y="1038988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CDCC2D-D9D4-4A61-A3CA-3684E62A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7" y="298970"/>
            <a:ext cx="3868775" cy="1448348"/>
          </a:xfrm>
          <a:prstGeom prst="rect">
            <a:avLst/>
          </a:prstGeom>
        </p:spPr>
      </p:pic>
      <p:pic>
        <p:nvPicPr>
          <p:cNvPr id="61" name="Picture 60" descr="Diagram&#10;&#10;Description automatically generated">
            <a:extLst>
              <a:ext uri="{FF2B5EF4-FFF2-40B4-BE49-F238E27FC236}">
                <a16:creationId xmlns:a16="http://schemas.microsoft.com/office/drawing/2014/main" id="{E4C12157-2BD9-49B5-BF2D-D64EDB5AB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88" y="179549"/>
            <a:ext cx="2986475" cy="1727517"/>
          </a:xfrm>
          <a:prstGeom prst="rect">
            <a:avLst/>
          </a:prstGeom>
        </p:spPr>
      </p:pic>
      <p:pic>
        <p:nvPicPr>
          <p:cNvPr id="12" name="Content Placeholder 11" descr="Chart, scatter chart&#10;&#10;Description automatically generated">
            <a:extLst>
              <a:ext uri="{FF2B5EF4-FFF2-40B4-BE49-F238E27FC236}">
                <a16:creationId xmlns:a16="http://schemas.microsoft.com/office/drawing/2014/main" id="{2A355060-71AA-4893-A4BA-3EC9C7266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5" y="2895633"/>
            <a:ext cx="4755292" cy="2903472"/>
          </a:xfrm>
        </p:spPr>
      </p:pic>
      <p:pic>
        <p:nvPicPr>
          <p:cNvPr id="15" name="Content Placeholder 14" descr="Qr code&#10;&#10;Description automatically generated">
            <a:extLst>
              <a:ext uri="{FF2B5EF4-FFF2-40B4-BE49-F238E27FC236}">
                <a16:creationId xmlns:a16="http://schemas.microsoft.com/office/drawing/2014/main" id="{49C275AB-C019-42B8-B63D-4EF4022673C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37" y="2891823"/>
            <a:ext cx="4762913" cy="2911092"/>
          </a:xfrm>
        </p:spPr>
      </p:pic>
    </p:spTree>
    <p:extLst>
      <p:ext uri="{BB962C8B-B14F-4D97-AF65-F5344CB8AC3E}">
        <p14:creationId xmlns:p14="http://schemas.microsoft.com/office/powerpoint/2010/main" val="249322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3644-8BF3-48AC-80C6-4ABE051B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samples</a:t>
            </a:r>
          </a:p>
        </p:txBody>
      </p:sp>
      <p:pic>
        <p:nvPicPr>
          <p:cNvPr id="8" name="Content Placeholder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EE2C02CB-A816-4F7B-82A8-EAD68AF55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86" y="1825625"/>
            <a:ext cx="615102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F8DD-8A20-45D4-AE62-AC998539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D1042-F51A-4E55-BCCE-ABC78AE3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1340E-9A7D-4E5A-B114-B2C8CFB8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pT</a:t>
            </a:r>
            <a:r>
              <a:rPr lang="en-US" dirty="0"/>
              <a:t>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wzmunu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zzmumu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30</a:t>
            </a:fld>
            <a:endParaRPr lang="en-US"/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E001F4FD-26A7-40EB-91A3-A8CDBEB3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239813"/>
            <a:ext cx="2349993" cy="1566662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DFA62657-2D6F-466A-B9B7-64BDABBFD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3" y="365125"/>
            <a:ext cx="2119792" cy="1177297"/>
          </a:xfrm>
          <a:prstGeom prst="rect">
            <a:avLst/>
          </a:prstGeom>
        </p:spPr>
      </p:pic>
      <p:pic>
        <p:nvPicPr>
          <p:cNvPr id="11" name="Content Placeholder 10" descr="Chart, scatter chart&#10;&#10;Description automatically generated">
            <a:extLst>
              <a:ext uri="{FF2B5EF4-FFF2-40B4-BE49-F238E27FC236}">
                <a16:creationId xmlns:a16="http://schemas.microsoft.com/office/drawing/2014/main" id="{B2EB60EB-E473-471B-B037-3C24827269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4" y="2884202"/>
            <a:ext cx="4785775" cy="2926334"/>
          </a:xfrm>
        </p:spPr>
      </p:pic>
      <p:pic>
        <p:nvPicPr>
          <p:cNvPr id="14" name="Content Placeholder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FEF7A448-17A1-4898-BA98-59DD9A7BDF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58" y="2891823"/>
            <a:ext cx="4747671" cy="2911092"/>
          </a:xfrm>
        </p:spPr>
      </p:pic>
    </p:spTree>
    <p:extLst>
      <p:ext uri="{BB962C8B-B14F-4D97-AF65-F5344CB8AC3E}">
        <p14:creationId xmlns:p14="http://schemas.microsoft.com/office/powerpoint/2010/main" val="3344938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F7C52-5D8C-4A5C-B21E-1A46EFB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31</a:t>
            </a:fld>
            <a:endParaRPr lang="en-US"/>
          </a:p>
        </p:txBody>
      </p:sp>
      <p:pic>
        <p:nvPicPr>
          <p:cNvPr id="17" name="Picture 16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F18EB14B-8FDD-4604-A335-78E043A7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5" y="601750"/>
            <a:ext cx="1758753" cy="1025346"/>
          </a:xfrm>
          <a:prstGeom prst="rect">
            <a:avLst/>
          </a:prstGeom>
        </p:spPr>
      </p:pic>
      <p:pic>
        <p:nvPicPr>
          <p:cNvPr id="18" name="Picture 17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C1858A45-C7E3-4885-9D94-0366F9DA4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47" y="617682"/>
            <a:ext cx="1758753" cy="1025346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C78A91-913D-4DC8-9604-0D2D38DD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68" y="2730265"/>
            <a:ext cx="1998932" cy="89029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8D26A945-C6F0-4D89-91F6-C604D13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54" y="2769217"/>
            <a:ext cx="1980066" cy="1145363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CE7902BA-4A0F-46F8-A3F1-B5BFA8009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13" y="4862595"/>
            <a:ext cx="1704975" cy="1136650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454464F7-F029-4E93-9B76-998B1ABEA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19" y="5054524"/>
            <a:ext cx="2081336" cy="1003208"/>
          </a:xfrm>
          <a:prstGeom prst="rect">
            <a:avLst/>
          </a:prstGeom>
        </p:spPr>
      </p:pic>
      <p:pic>
        <p:nvPicPr>
          <p:cNvPr id="16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914BC15F-D9DA-4349-B86C-B5DE9D60A2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7" y="15932"/>
            <a:ext cx="3614586" cy="2228848"/>
          </a:xfrm>
          <a:prstGeom prst="rect">
            <a:avLst/>
          </a:prstGeom>
        </p:spPr>
      </p:pic>
      <p:pic>
        <p:nvPicPr>
          <p:cNvPr id="19" name="Content Placeholder 12" descr="Chart, scatter chart&#10;&#10;Description automatically generated">
            <a:extLst>
              <a:ext uri="{FF2B5EF4-FFF2-40B4-BE49-F238E27FC236}">
                <a16:creationId xmlns:a16="http://schemas.microsoft.com/office/drawing/2014/main" id="{F7E3358E-2F58-416E-85EA-F48D8816C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5" y="17428"/>
            <a:ext cx="3579126" cy="2227352"/>
          </a:xfrm>
          <a:prstGeom prst="rect">
            <a:avLst/>
          </a:prstGeom>
        </p:spPr>
      </p:pic>
      <p:pic>
        <p:nvPicPr>
          <p:cNvPr id="21" name="Content Placeholder 11" descr="Chart, scatter chart&#10;&#10;Description automatically generated">
            <a:extLst>
              <a:ext uri="{FF2B5EF4-FFF2-40B4-BE49-F238E27FC236}">
                <a16:creationId xmlns:a16="http://schemas.microsoft.com/office/drawing/2014/main" id="{2D688B9B-FC3B-4A26-9E3A-2F23EE3061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6" y="2218990"/>
            <a:ext cx="3716981" cy="2312293"/>
          </a:xfrm>
          <a:prstGeom prst="rect">
            <a:avLst/>
          </a:prstGeom>
        </p:spPr>
      </p:pic>
      <p:pic>
        <p:nvPicPr>
          <p:cNvPr id="23" name="Content Placeholder 14" descr="Qr code&#10;&#10;Description automatically generated">
            <a:extLst>
              <a:ext uri="{FF2B5EF4-FFF2-40B4-BE49-F238E27FC236}">
                <a16:creationId xmlns:a16="http://schemas.microsoft.com/office/drawing/2014/main" id="{C2A7112D-C7DA-4725-8A35-6AA1930123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81" y="2218990"/>
            <a:ext cx="3579126" cy="2187561"/>
          </a:xfrm>
          <a:prstGeom prst="rect">
            <a:avLst/>
          </a:prstGeom>
        </p:spPr>
      </p:pic>
      <p:pic>
        <p:nvPicPr>
          <p:cNvPr id="25" name="Content Placeholder 10" descr="Chart, scatter chart&#10;&#10;Description automatically generated">
            <a:extLst>
              <a:ext uri="{FF2B5EF4-FFF2-40B4-BE49-F238E27FC236}">
                <a16:creationId xmlns:a16="http://schemas.microsoft.com/office/drawing/2014/main" id="{1FB0A8A2-A844-42D5-AE51-90AA40FF01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05" y="4531283"/>
            <a:ext cx="3716981" cy="2188510"/>
          </a:xfrm>
          <a:prstGeom prst="rect">
            <a:avLst/>
          </a:prstGeom>
        </p:spPr>
      </p:pic>
      <p:pic>
        <p:nvPicPr>
          <p:cNvPr id="27" name="Content Placeholder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C2B6357-0067-4155-98DA-F0C31E9C42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40" y="4406551"/>
            <a:ext cx="3579126" cy="219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2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32</a:t>
            </a:fld>
            <a:endParaRPr lang="en-US"/>
          </a:p>
        </p:txBody>
      </p:sp>
      <p:pic>
        <p:nvPicPr>
          <p:cNvPr id="21" name="Picture 20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04DE4479-8499-43BC-A64E-79B0CACE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62" y="257452"/>
            <a:ext cx="2442060" cy="1423711"/>
          </a:xfrm>
          <a:prstGeom prst="rect">
            <a:avLst/>
          </a:prstGeom>
        </p:spPr>
      </p:pic>
      <p:pic>
        <p:nvPicPr>
          <p:cNvPr id="15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24F40BEE-25B6-402D-BCB8-7091D87B78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17" y="2888012"/>
            <a:ext cx="4778154" cy="2918713"/>
          </a:xfrm>
        </p:spPr>
      </p:pic>
      <p:pic>
        <p:nvPicPr>
          <p:cNvPr id="13" name="Content Placeholder 12" descr="Chart, scatter chart&#10;&#10;Description automatically generated">
            <a:extLst>
              <a:ext uri="{FF2B5EF4-FFF2-40B4-BE49-F238E27FC236}">
                <a16:creationId xmlns:a16="http://schemas.microsoft.com/office/drawing/2014/main" id="{4B99BA03-6826-4202-B42E-2C0BC005C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73" y="2891823"/>
            <a:ext cx="4801016" cy="2911092"/>
          </a:xfrm>
        </p:spPr>
      </p:pic>
    </p:spTree>
    <p:extLst>
      <p:ext uri="{BB962C8B-B14F-4D97-AF65-F5344CB8AC3E}">
        <p14:creationId xmlns:p14="http://schemas.microsoft.com/office/powerpoint/2010/main" val="657628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ggwpwm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wpwmz_ztonunu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14:cNvPr>
              <p14:cNvContentPartPr/>
              <p14:nvPr/>
            </p14:nvContentPartPr>
            <p14:xfrm>
              <a:off x="1765353" y="1043308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1033" y="1038988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CDCC2D-D9D4-4A61-A3CA-3684E62A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7" y="298970"/>
            <a:ext cx="3868775" cy="1448348"/>
          </a:xfrm>
          <a:prstGeom prst="rect">
            <a:avLst/>
          </a:prstGeom>
        </p:spPr>
      </p:pic>
      <p:pic>
        <p:nvPicPr>
          <p:cNvPr id="61" name="Picture 60" descr="Diagram&#10;&#10;Description automatically generated">
            <a:extLst>
              <a:ext uri="{FF2B5EF4-FFF2-40B4-BE49-F238E27FC236}">
                <a16:creationId xmlns:a16="http://schemas.microsoft.com/office/drawing/2014/main" id="{E4C12157-2BD9-49B5-BF2D-D64EDB5AB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88" y="179549"/>
            <a:ext cx="2986475" cy="1727517"/>
          </a:xfrm>
          <a:prstGeom prst="rect">
            <a:avLst/>
          </a:prstGeom>
        </p:spPr>
      </p:pic>
      <p:pic>
        <p:nvPicPr>
          <p:cNvPr id="4" name="Content Placeholder 3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D2B7A5B6-6167-4467-A021-0582078D3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5" y="2884202"/>
            <a:ext cx="4770533" cy="2926334"/>
          </a:xfrm>
        </p:spPr>
      </p:pic>
      <p:pic>
        <p:nvPicPr>
          <p:cNvPr id="11" name="Content Placeholder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C25D8FF-39DC-4051-8C5B-238C20ED96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148" y="2884202"/>
            <a:ext cx="4755292" cy="2926334"/>
          </a:xfrm>
        </p:spPr>
      </p:pic>
    </p:spTree>
    <p:extLst>
      <p:ext uri="{BB962C8B-B14F-4D97-AF65-F5344CB8AC3E}">
        <p14:creationId xmlns:p14="http://schemas.microsoft.com/office/powerpoint/2010/main" val="4050980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wzmunu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zzmumu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34</a:t>
            </a:fld>
            <a:endParaRPr lang="en-US"/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E001F4FD-26A7-40EB-91A3-A8CDBEB3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239813"/>
            <a:ext cx="2349993" cy="1566662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DFA62657-2D6F-466A-B9B7-64BDABBFD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3" y="365125"/>
            <a:ext cx="2119792" cy="1177297"/>
          </a:xfrm>
          <a:prstGeom prst="rect">
            <a:avLst/>
          </a:prstGeom>
        </p:spPr>
      </p:pic>
      <p:pic>
        <p:nvPicPr>
          <p:cNvPr id="11" name="Content Placeholder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8B28B03-5619-46C0-A589-F69EC21118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5" y="2888012"/>
            <a:ext cx="4770533" cy="2918713"/>
          </a:xfrm>
        </p:spPr>
      </p:pic>
      <p:pic>
        <p:nvPicPr>
          <p:cNvPr id="14" name="Content Placeholder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BCB03B-4FF9-4756-B38F-694B055899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37" y="2891823"/>
            <a:ext cx="4762913" cy="2911092"/>
          </a:xfrm>
        </p:spPr>
      </p:pic>
    </p:spTree>
    <p:extLst>
      <p:ext uri="{BB962C8B-B14F-4D97-AF65-F5344CB8AC3E}">
        <p14:creationId xmlns:p14="http://schemas.microsoft.com/office/powerpoint/2010/main" val="2280095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F7C52-5D8C-4A5C-B21E-1A46EFB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35</a:t>
            </a:fld>
            <a:endParaRPr lang="en-US"/>
          </a:p>
        </p:txBody>
      </p:sp>
      <p:pic>
        <p:nvPicPr>
          <p:cNvPr id="17" name="Picture 16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F18EB14B-8FDD-4604-A335-78E043A7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5" y="601750"/>
            <a:ext cx="1758753" cy="1025346"/>
          </a:xfrm>
          <a:prstGeom prst="rect">
            <a:avLst/>
          </a:prstGeom>
        </p:spPr>
      </p:pic>
      <p:pic>
        <p:nvPicPr>
          <p:cNvPr id="18" name="Picture 17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C1858A45-C7E3-4885-9D94-0366F9DA4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47" y="617682"/>
            <a:ext cx="1758753" cy="1025346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C78A91-913D-4DC8-9604-0D2D38DD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68" y="2730265"/>
            <a:ext cx="1998932" cy="89029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8D26A945-C6F0-4D89-91F6-C604D13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54" y="2769217"/>
            <a:ext cx="1980066" cy="1145363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CE7902BA-4A0F-46F8-A3F1-B5BFA8009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13" y="4862595"/>
            <a:ext cx="1704975" cy="1136650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454464F7-F029-4E93-9B76-998B1ABEA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19" y="5054524"/>
            <a:ext cx="2081336" cy="1003208"/>
          </a:xfrm>
          <a:prstGeom prst="rect">
            <a:avLst/>
          </a:prstGeom>
        </p:spPr>
      </p:pic>
      <p:pic>
        <p:nvPicPr>
          <p:cNvPr id="15" name="Content Placeholder 12" descr="Chart, scatter chart&#10;&#10;Description automatically generated">
            <a:extLst>
              <a:ext uri="{FF2B5EF4-FFF2-40B4-BE49-F238E27FC236}">
                <a16:creationId xmlns:a16="http://schemas.microsoft.com/office/drawing/2014/main" id="{CD8E6263-445F-48D5-9C6A-2140421237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0" y="30480"/>
            <a:ext cx="3804878" cy="2188510"/>
          </a:xfrm>
          <a:prstGeom prst="rect">
            <a:avLst/>
          </a:prstGeom>
        </p:spPr>
      </p:pic>
      <p:pic>
        <p:nvPicPr>
          <p:cNvPr id="28" name="Content Placeholder 14" descr="Chart, scatter chart&#10;&#10;Description automatically generated">
            <a:extLst>
              <a:ext uri="{FF2B5EF4-FFF2-40B4-BE49-F238E27FC236}">
                <a16:creationId xmlns:a16="http://schemas.microsoft.com/office/drawing/2014/main" id="{F34E1483-D647-466E-9758-834BBBAC9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3716981" cy="2218990"/>
          </a:xfrm>
          <a:prstGeom prst="rect">
            <a:avLst/>
          </a:prstGeom>
        </p:spPr>
      </p:pic>
      <p:pic>
        <p:nvPicPr>
          <p:cNvPr id="29" name="Content Placeholder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19F5253-A36C-4C59-A2C6-93E1510B9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12" y="2185751"/>
            <a:ext cx="3716981" cy="2312293"/>
          </a:xfrm>
          <a:prstGeom prst="rect">
            <a:avLst/>
          </a:prstGeom>
        </p:spPr>
      </p:pic>
      <p:pic>
        <p:nvPicPr>
          <p:cNvPr id="30" name="Content Placeholder 3" descr="Qr code&#10;&#10;Description automatically generated with medium confidence">
            <a:extLst>
              <a:ext uri="{FF2B5EF4-FFF2-40B4-BE49-F238E27FC236}">
                <a16:creationId xmlns:a16="http://schemas.microsoft.com/office/drawing/2014/main" id="{26F2A36E-C704-473E-930F-AE1DFD415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8" y="2218990"/>
            <a:ext cx="3840893" cy="2312293"/>
          </a:xfrm>
          <a:prstGeom prst="rect">
            <a:avLst/>
          </a:prstGeom>
        </p:spPr>
      </p:pic>
      <p:pic>
        <p:nvPicPr>
          <p:cNvPr id="31" name="Content Placeholder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61346E7-50F2-405D-ADF1-3BA1F1B0F9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0" y="4531284"/>
            <a:ext cx="3925633" cy="2188510"/>
          </a:xfrm>
          <a:prstGeom prst="rect">
            <a:avLst/>
          </a:prstGeom>
        </p:spPr>
      </p:pic>
      <p:pic>
        <p:nvPicPr>
          <p:cNvPr id="32" name="Content Placeholder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FCC829-DDD4-4307-94E0-D21C55A23E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678" y="4531283"/>
            <a:ext cx="3840893" cy="218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81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pT</a:t>
            </a:r>
            <a:r>
              <a:rPr lang="en-US" dirty="0"/>
              <a:t>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/>
              <a:t>FULL</a:t>
            </a:r>
            <a:r>
              <a:rPr lang="en-US" dirty="0"/>
              <a:t>_</a:t>
            </a:r>
            <a:r>
              <a:rPr lang="en-US" b="0" dirty="0"/>
              <a:t>1E-14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36</a:t>
            </a:fld>
            <a:endParaRPr lang="en-US"/>
          </a:p>
        </p:txBody>
      </p:sp>
      <p:pic>
        <p:nvPicPr>
          <p:cNvPr id="21" name="Picture 20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04DE4479-8499-43BC-A64E-79B0CACE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62" y="257452"/>
            <a:ext cx="2442060" cy="1423711"/>
          </a:xfrm>
          <a:prstGeom prst="rect">
            <a:avLst/>
          </a:prstGeom>
        </p:spPr>
      </p:pic>
      <p:pic>
        <p:nvPicPr>
          <p:cNvPr id="13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B30018B2-B922-4CDF-B7DE-9D6A3863C9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575" y="2899443"/>
            <a:ext cx="4846740" cy="2903472"/>
          </a:xfrm>
        </p:spPr>
      </p:pic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E476C5DD-B4E5-4950-95CF-38053E176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5" y="2899443"/>
            <a:ext cx="4755292" cy="2895851"/>
          </a:xfrm>
        </p:spPr>
      </p:pic>
    </p:spTree>
    <p:extLst>
      <p:ext uri="{BB962C8B-B14F-4D97-AF65-F5344CB8AC3E}">
        <p14:creationId xmlns:p14="http://schemas.microsoft.com/office/powerpoint/2010/main" val="4279678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pT</a:t>
            </a:r>
            <a:r>
              <a:rPr lang="en-US" dirty="0"/>
              <a:t>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ggwpwm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wpwmz_ztonunu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14:cNvPr>
              <p14:cNvContentPartPr/>
              <p14:nvPr/>
            </p14:nvContentPartPr>
            <p14:xfrm>
              <a:off x="1765353" y="1043308"/>
              <a:ext cx="360" cy="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0CD7D76-EF10-405E-B7CD-87F04BBBBD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1033" y="1038988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59" name="Picture 5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CDCC2D-D9D4-4A61-A3CA-3684E62A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67" y="298970"/>
            <a:ext cx="3868775" cy="1448348"/>
          </a:xfrm>
          <a:prstGeom prst="rect">
            <a:avLst/>
          </a:prstGeom>
        </p:spPr>
      </p:pic>
      <p:pic>
        <p:nvPicPr>
          <p:cNvPr id="61" name="Picture 60" descr="Diagram&#10;&#10;Description automatically generated">
            <a:extLst>
              <a:ext uri="{FF2B5EF4-FFF2-40B4-BE49-F238E27FC236}">
                <a16:creationId xmlns:a16="http://schemas.microsoft.com/office/drawing/2014/main" id="{E4C12157-2BD9-49B5-BF2D-D64EDB5AB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88" y="179549"/>
            <a:ext cx="2986475" cy="1727517"/>
          </a:xfrm>
          <a:prstGeom prst="rect">
            <a:avLst/>
          </a:prstGeom>
        </p:spPr>
      </p:pic>
      <p:pic>
        <p:nvPicPr>
          <p:cNvPr id="4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B4D125E5-F8D1-42DC-AE70-DD49351992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5" y="2899443"/>
            <a:ext cx="4762913" cy="2895851"/>
          </a:xfrm>
        </p:spPr>
      </p:pic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9D9934F5-4228-4C50-8821-923989C68B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37" y="2895633"/>
            <a:ext cx="4762913" cy="2903472"/>
          </a:xfrm>
        </p:spPr>
      </p:pic>
    </p:spTree>
    <p:extLst>
      <p:ext uri="{BB962C8B-B14F-4D97-AF65-F5344CB8AC3E}">
        <p14:creationId xmlns:p14="http://schemas.microsoft.com/office/powerpoint/2010/main" val="961875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CBD679-DF13-4FC1-9CC4-3F27C51B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pT</a:t>
            </a:r>
            <a:r>
              <a:rPr lang="en-US" dirty="0"/>
              <a:t> vs eta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D87680A-530D-408E-9C1B-CC5428255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dirty="0" err="1"/>
              <a:t>wzmunu</a:t>
            </a:r>
            <a:endParaRPr lang="en-US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3E57B71-D03A-4B5D-8A10-21A2F508E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err="1"/>
              <a:t>zzmumu</a:t>
            </a:r>
            <a:endParaRPr lang="en-US" b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80C22-E61C-4232-AE80-B16C0631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9/23/2021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C8F2D-2E7B-4DF4-819C-E29FE2EA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1A536-6D02-4BD3-B801-C02F3A0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38</a:t>
            </a:fld>
            <a:endParaRPr lang="en-US"/>
          </a:p>
        </p:txBody>
      </p:sp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E001F4FD-26A7-40EB-91A3-A8CDBEB3E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4" y="239813"/>
            <a:ext cx="2349993" cy="1566662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DFA62657-2D6F-466A-B9B7-64BDABBFD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3" y="365125"/>
            <a:ext cx="2119792" cy="1177297"/>
          </a:xfrm>
          <a:prstGeom prst="rect">
            <a:avLst/>
          </a:prstGeom>
        </p:spPr>
      </p:pic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0FAC656F-AEB4-4796-8F24-1C20B04E9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5" y="2891823"/>
            <a:ext cx="4755292" cy="2911092"/>
          </a:xfrm>
        </p:spPr>
      </p:pic>
      <p:pic>
        <p:nvPicPr>
          <p:cNvPr id="14" name="Content Placeholder 13" descr="Chart, scatter chart&#10;&#10;Description automatically generated">
            <a:extLst>
              <a:ext uri="{FF2B5EF4-FFF2-40B4-BE49-F238E27FC236}">
                <a16:creationId xmlns:a16="http://schemas.microsoft.com/office/drawing/2014/main" id="{6A83BA5C-FCF1-4C1D-B240-B0B54D0BC7B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89" y="2891823"/>
            <a:ext cx="4724809" cy="2911092"/>
          </a:xfrm>
        </p:spPr>
      </p:pic>
    </p:spTree>
    <p:extLst>
      <p:ext uri="{BB962C8B-B14F-4D97-AF65-F5344CB8AC3E}">
        <p14:creationId xmlns:p14="http://schemas.microsoft.com/office/powerpoint/2010/main" val="235975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F7C52-5D8C-4A5C-B21E-1A46EFB0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B53D-2772-4414-80DE-D874DA724AEF}" type="slidenum">
              <a:rPr lang="en-US" smtClean="0"/>
              <a:t>39</a:t>
            </a:fld>
            <a:endParaRPr lang="en-US"/>
          </a:p>
        </p:txBody>
      </p:sp>
      <p:pic>
        <p:nvPicPr>
          <p:cNvPr id="17" name="Picture 16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F18EB14B-8FDD-4604-A335-78E043A73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25" y="601750"/>
            <a:ext cx="1758753" cy="1025346"/>
          </a:xfrm>
          <a:prstGeom prst="rect">
            <a:avLst/>
          </a:prstGeom>
        </p:spPr>
      </p:pic>
      <p:pic>
        <p:nvPicPr>
          <p:cNvPr id="18" name="Picture 17" descr="Line chart&#10;&#10;Description automatically generated with low confidence">
            <a:extLst>
              <a:ext uri="{FF2B5EF4-FFF2-40B4-BE49-F238E27FC236}">
                <a16:creationId xmlns:a16="http://schemas.microsoft.com/office/drawing/2014/main" id="{C1858A45-C7E3-4885-9D94-0366F9DA4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47" y="617682"/>
            <a:ext cx="1758753" cy="1025346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1FC78A91-913D-4DC8-9604-0D2D38DD0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68" y="2730265"/>
            <a:ext cx="1998932" cy="890298"/>
          </a:xfrm>
          <a:prstGeom prst="rect">
            <a:avLst/>
          </a:prstGeom>
        </p:spPr>
      </p:pic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8D26A945-C6F0-4D89-91F6-C604D13E7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54" y="2769217"/>
            <a:ext cx="1980066" cy="1145363"/>
          </a:xfrm>
          <a:prstGeom prst="rect">
            <a:avLst/>
          </a:prstGeom>
        </p:spPr>
      </p:pic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CE7902BA-4A0F-46F8-A3F1-B5BFA8009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13" y="4862595"/>
            <a:ext cx="1704975" cy="1136650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454464F7-F029-4E93-9B76-998B1ABEA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19" y="5054524"/>
            <a:ext cx="2081336" cy="1003208"/>
          </a:xfrm>
          <a:prstGeom prst="rect">
            <a:avLst/>
          </a:prstGeom>
        </p:spPr>
      </p:pic>
      <p:pic>
        <p:nvPicPr>
          <p:cNvPr id="1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B0FEE481-D243-4375-AD6F-1D660E1A5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0" y="0"/>
            <a:ext cx="3831341" cy="2185751"/>
          </a:xfrm>
          <a:prstGeom prst="rect">
            <a:avLst/>
          </a:prstGeom>
        </p:spPr>
      </p:pic>
      <p:pic>
        <p:nvPicPr>
          <p:cNvPr id="19" name="Content Placeholder 12" descr="Chart&#10;&#10;Description automatically generated">
            <a:extLst>
              <a:ext uri="{FF2B5EF4-FFF2-40B4-BE49-F238E27FC236}">
                <a16:creationId xmlns:a16="http://schemas.microsoft.com/office/drawing/2014/main" id="{8B1DA47C-822C-49BC-9D30-ACEBAF68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12" y="0"/>
            <a:ext cx="3812288" cy="2184069"/>
          </a:xfrm>
          <a:prstGeom prst="rect">
            <a:avLst/>
          </a:prstGeom>
        </p:spPr>
      </p:pic>
      <p:pic>
        <p:nvPicPr>
          <p:cNvPr id="2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A2AEB758-8EA0-4ECB-9FDB-0BDCB5F017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12" y="2165019"/>
            <a:ext cx="3812288" cy="2364582"/>
          </a:xfrm>
          <a:prstGeom prst="rect">
            <a:avLst/>
          </a:prstGeom>
        </p:spPr>
      </p:pic>
      <p:pic>
        <p:nvPicPr>
          <p:cNvPr id="23" name="Content Placeholder 3" descr="Chart, scatter chart&#10;&#10;Description automatically generated">
            <a:extLst>
              <a:ext uri="{FF2B5EF4-FFF2-40B4-BE49-F238E27FC236}">
                <a16:creationId xmlns:a16="http://schemas.microsoft.com/office/drawing/2014/main" id="{117688EE-9A47-4D71-8741-7FF1F1CA7B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1" y="2158674"/>
            <a:ext cx="3925634" cy="2372610"/>
          </a:xfrm>
          <a:prstGeom prst="rect">
            <a:avLst/>
          </a:prstGeom>
        </p:spPr>
      </p:pic>
      <p:pic>
        <p:nvPicPr>
          <p:cNvPr id="25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706F8747-FF2C-4625-AEED-5C19C7C219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" y="4529601"/>
            <a:ext cx="3995424" cy="2185751"/>
          </a:xfrm>
          <a:prstGeom prst="rect">
            <a:avLst/>
          </a:prstGeom>
        </p:spPr>
      </p:pic>
      <p:pic>
        <p:nvPicPr>
          <p:cNvPr id="27" name="Content Placeholder 13" descr="Chart, scatter chart&#10;&#10;Description automatically generated">
            <a:extLst>
              <a:ext uri="{FF2B5EF4-FFF2-40B4-BE49-F238E27FC236}">
                <a16:creationId xmlns:a16="http://schemas.microsoft.com/office/drawing/2014/main" id="{ABFD814E-A305-4327-B37A-22B085AC54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65" y="4529601"/>
            <a:ext cx="3793135" cy="21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8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75B15E5-1DCE-4656-9EE8-4B07C125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</a:t>
            </a:r>
            <a:r>
              <a:rPr lang="en-US" dirty="0" err="1"/>
              <a:t>pT</a:t>
            </a:r>
            <a:r>
              <a:rPr lang="en-US" dirty="0"/>
              <a:t>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6031F-2BD8-4EFF-B5B9-E5C13E09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F7916-8420-4616-BAB7-30970EF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A2FC8-A1C4-4F58-A7E6-B2E6C995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3006F-8755-4D93-8E5F-49BFED66E1B6}"/>
              </a:ext>
            </a:extLst>
          </p:cNvPr>
          <p:cNvSpPr txBox="1"/>
          <p:nvPr/>
        </p:nvSpPr>
        <p:spPr>
          <a:xfrm>
            <a:off x="5712643" y="1800520"/>
            <a:ext cx="1093510" cy="461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6781B-3138-462A-ABC6-E41474F95008}"/>
              </a:ext>
            </a:extLst>
          </p:cNvPr>
          <p:cNvSpPr txBox="1"/>
          <p:nvPr/>
        </p:nvSpPr>
        <p:spPr>
          <a:xfrm>
            <a:off x="5184742" y="1338606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 boson</a:t>
            </a:r>
          </a:p>
        </p:txBody>
      </p:sp>
      <p:pic>
        <p:nvPicPr>
          <p:cNvPr id="12" name="Content Placeholder 11" descr="Text&#10;&#10;Description automatically generated with low confidence">
            <a:extLst>
              <a:ext uri="{FF2B5EF4-FFF2-40B4-BE49-F238E27FC236}">
                <a16:creationId xmlns:a16="http://schemas.microsoft.com/office/drawing/2014/main" id="{500C82B3-6BBD-4769-813B-FAD4AF286B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09" y="1935332"/>
            <a:ext cx="5744592" cy="4101484"/>
          </a:xfr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653EF289-F6C3-4162-8EE1-8B4D754341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35332"/>
            <a:ext cx="5744591" cy="4101484"/>
          </a:xfrm>
        </p:spPr>
      </p:pic>
    </p:spTree>
    <p:extLst>
      <p:ext uri="{BB962C8B-B14F-4D97-AF65-F5344CB8AC3E}">
        <p14:creationId xmlns:p14="http://schemas.microsoft.com/office/powerpoint/2010/main" val="186527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</a:t>
            </a:r>
            <a:r>
              <a:rPr lang="en-US" dirty="0" err="1"/>
              <a:t>pT</a:t>
            </a:r>
            <a:r>
              <a:rPr lang="en-US" dirty="0"/>
              <a:t>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A3BD2-1E66-4416-8D1B-AE8B40D9CE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68438"/>
            <a:ext cx="5157788" cy="4794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63675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/>
              <a:t>Muon</a:t>
            </a:r>
            <a:r>
              <a:rPr lang="en-US" dirty="0"/>
              <a:t>	</a:t>
            </a:r>
          </a:p>
        </p:txBody>
      </p:sp>
      <p:pic>
        <p:nvPicPr>
          <p:cNvPr id="13" name="Content Placeholder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81DB90E-9EA7-4121-86A8-4F948AD8A9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1957389"/>
            <a:ext cx="5868987" cy="4052886"/>
          </a:xfrm>
        </p:spPr>
      </p:pic>
      <p:pic>
        <p:nvPicPr>
          <p:cNvPr id="15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ABD57FFA-26C8-46C0-96AF-63751E5E92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47863"/>
            <a:ext cx="5868987" cy="4052886"/>
          </a:xfrm>
        </p:spPr>
      </p:pic>
    </p:spTree>
    <p:extLst>
      <p:ext uri="{BB962C8B-B14F-4D97-AF65-F5344CB8AC3E}">
        <p14:creationId xmlns:p14="http://schemas.microsoft.com/office/powerpoint/2010/main" val="147113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</a:t>
            </a:r>
            <a:r>
              <a:rPr lang="en-US" dirty="0" err="1"/>
              <a:t>pT</a:t>
            </a:r>
            <a:r>
              <a:rPr lang="en-US" dirty="0"/>
              <a:t>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6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A3BD2-1E66-4416-8D1B-AE8B40D9CE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68438"/>
            <a:ext cx="5157788" cy="4794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63675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Z boson	</a:t>
            </a:r>
          </a:p>
        </p:txBody>
      </p:sp>
      <p:pic>
        <p:nvPicPr>
          <p:cNvPr id="14" name="Content Placeholder 13" descr="A picture containing chart&#10;&#10;Description automatically generated">
            <a:extLst>
              <a:ext uri="{FF2B5EF4-FFF2-40B4-BE49-F238E27FC236}">
                <a16:creationId xmlns:a16="http://schemas.microsoft.com/office/drawing/2014/main" id="{BBE4FE3E-E755-4AF8-A074-FDD891F019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" y="1939632"/>
            <a:ext cx="5794899" cy="4283614"/>
          </a:xfrm>
        </p:spPr>
      </p:pic>
      <p:pic>
        <p:nvPicPr>
          <p:cNvPr id="17" name="Content Placeholder 16" descr="Chart, bar chart&#10;&#10;Description automatically generated">
            <a:extLst>
              <a:ext uri="{FF2B5EF4-FFF2-40B4-BE49-F238E27FC236}">
                <a16:creationId xmlns:a16="http://schemas.microsoft.com/office/drawing/2014/main" id="{87D85038-FD9C-4F0E-B3D1-13FCF4C3D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57388"/>
            <a:ext cx="5794899" cy="4283614"/>
          </a:xfrm>
        </p:spPr>
      </p:pic>
    </p:spTree>
    <p:extLst>
      <p:ext uri="{BB962C8B-B14F-4D97-AF65-F5344CB8AC3E}">
        <p14:creationId xmlns:p14="http://schemas.microsoft.com/office/powerpoint/2010/main" val="405299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</a:t>
            </a:r>
            <a:r>
              <a:rPr lang="en-US" dirty="0" err="1"/>
              <a:t>pT</a:t>
            </a:r>
            <a:r>
              <a:rPr lang="en-US" dirty="0"/>
              <a:t>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A3BD2-1E66-4416-8D1B-AE8B40D9CE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68438"/>
            <a:ext cx="5157788" cy="4794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63675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Electron	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0397935-A5F3-4DFE-A5C7-893495CFAE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1957388"/>
            <a:ext cx="5803777" cy="4221470"/>
          </a:xfrm>
        </p:spPr>
      </p:pic>
      <p:pic>
        <p:nvPicPr>
          <p:cNvPr id="17" name="Content Placeholder 16" descr="Chart&#10;&#10;Description automatically generated">
            <a:extLst>
              <a:ext uri="{FF2B5EF4-FFF2-40B4-BE49-F238E27FC236}">
                <a16:creationId xmlns:a16="http://schemas.microsoft.com/office/drawing/2014/main" id="{4D3A8031-628A-4552-91AD-50C3910DE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47863"/>
            <a:ext cx="5803777" cy="4221470"/>
          </a:xfrm>
        </p:spPr>
      </p:pic>
    </p:spTree>
    <p:extLst>
      <p:ext uri="{BB962C8B-B14F-4D97-AF65-F5344CB8AC3E}">
        <p14:creationId xmlns:p14="http://schemas.microsoft.com/office/powerpoint/2010/main" val="148952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C889-1AAC-470C-A868-FC6123F1A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Truth level </a:t>
            </a:r>
            <a:r>
              <a:rPr lang="en-US" dirty="0" err="1"/>
              <a:t>pT</a:t>
            </a:r>
            <a:r>
              <a:rPr lang="en-US" dirty="0"/>
              <a:t> plots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F5C8-9DD7-42BF-AAEF-241DF278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4D0E7-8AF4-475B-8D8B-61AC6503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Oklahoma (OU)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01CC-2716-4FC5-A8F1-4EECDD0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8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3A3BD2-1E66-4416-8D1B-AE8B40D9CEB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68438"/>
            <a:ext cx="5157788" cy="4794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F9F184D-120F-442D-B20C-DB69ACEEB7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29000" y="1463675"/>
            <a:ext cx="5183187" cy="4889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Photon</a:t>
            </a:r>
          </a:p>
        </p:txBody>
      </p:sp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4AE80D2E-ECC0-4A1B-A124-480ECD8F54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" y="1957388"/>
            <a:ext cx="5759388" cy="4274736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58B48384-EC00-4E0E-B330-A25DD95B2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7863"/>
            <a:ext cx="5759388" cy="4274736"/>
          </a:xfrm>
        </p:spPr>
      </p:pic>
    </p:spTree>
    <p:extLst>
      <p:ext uri="{BB962C8B-B14F-4D97-AF65-F5344CB8AC3E}">
        <p14:creationId xmlns:p14="http://schemas.microsoft.com/office/powerpoint/2010/main" val="80490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C24C40-AE6F-4BCA-94A1-C2EB58B7ED00}"/>
              </a:ext>
            </a:extLst>
          </p:cNvPr>
          <p:cNvSpPr txBox="1"/>
          <p:nvPr/>
        </p:nvSpPr>
        <p:spPr>
          <a:xfrm>
            <a:off x="5712643" y="1902641"/>
            <a:ext cx="1027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75B15E5-1DCE-4656-9EE8-4B07C125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Truth level momentum plots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6031F-2BD8-4EFF-B5B9-E5C13E09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F7916-8420-4616-BAB7-30970EF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Oklahoma (OU)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A2FC8-A1C4-4F58-A7E6-B2E6C995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1193E-C93F-45AD-AF94-8096F0EC38B2}" type="slidenum">
              <a:rPr lang="en-US" smtClean="0"/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83006F-8755-4D93-8E5F-49BFED66E1B6}"/>
              </a:ext>
            </a:extLst>
          </p:cNvPr>
          <p:cNvSpPr txBox="1"/>
          <p:nvPr/>
        </p:nvSpPr>
        <p:spPr>
          <a:xfrm>
            <a:off x="5712643" y="1800520"/>
            <a:ext cx="1093510" cy="461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6781B-3138-462A-ABC6-E41474F95008}"/>
              </a:ext>
            </a:extLst>
          </p:cNvPr>
          <p:cNvSpPr txBox="1"/>
          <p:nvPr/>
        </p:nvSpPr>
        <p:spPr>
          <a:xfrm>
            <a:off x="5184742" y="1143291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 boson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ADC3CF0-6C60-4D6B-AD4C-82EFF03EAE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67" y="1902641"/>
            <a:ext cx="5741633" cy="4267340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B40C256-BB44-417B-B06F-7FA459B367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02641"/>
            <a:ext cx="5741633" cy="4267340"/>
          </a:xfrm>
        </p:spPr>
      </p:pic>
    </p:spTree>
    <p:extLst>
      <p:ext uri="{BB962C8B-B14F-4D97-AF65-F5344CB8AC3E}">
        <p14:creationId xmlns:p14="http://schemas.microsoft.com/office/powerpoint/2010/main" val="427590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544</Words>
  <Application>Microsoft Office PowerPoint</Application>
  <PresentationFormat>Widescreen</PresentationFormat>
  <Paragraphs>196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Muon Collider Meeting</vt:lpstr>
      <vt:lpstr>Overview</vt:lpstr>
      <vt:lpstr>Background samples</vt:lpstr>
      <vt:lpstr>Truth level pT plots</vt:lpstr>
      <vt:lpstr>Truth level pT plots</vt:lpstr>
      <vt:lpstr>Truth level pT plots</vt:lpstr>
      <vt:lpstr>Truth level pT plots</vt:lpstr>
      <vt:lpstr>Truth level pT plots</vt:lpstr>
      <vt:lpstr>Truth level momentum plots</vt:lpstr>
      <vt:lpstr>Truth level momentum plots</vt:lpstr>
      <vt:lpstr>Truth level momentum plots</vt:lpstr>
      <vt:lpstr>Truth level momentum plots</vt:lpstr>
      <vt:lpstr>Truth level momentum plots</vt:lpstr>
      <vt:lpstr>Truth level eta plots</vt:lpstr>
      <vt:lpstr>Truth level eta plots</vt:lpstr>
      <vt:lpstr>Truth level eta plots</vt:lpstr>
      <vt:lpstr>Truth level eta plots</vt:lpstr>
      <vt:lpstr>Truth level eta plots</vt:lpstr>
      <vt:lpstr>Truth level plots</vt:lpstr>
      <vt:lpstr>Truth level plots</vt:lpstr>
      <vt:lpstr>Truth level multiplicity plots</vt:lpstr>
      <vt:lpstr>Truth level multiplicity plots</vt:lpstr>
      <vt:lpstr>Truth level multiplicity plots</vt:lpstr>
      <vt:lpstr>P vs eta </vt:lpstr>
      <vt:lpstr>P vs eta </vt:lpstr>
      <vt:lpstr>P vs eta </vt:lpstr>
      <vt:lpstr>PowerPoint Presentation</vt:lpstr>
      <vt:lpstr>pT vs eta </vt:lpstr>
      <vt:lpstr>pT vs eta </vt:lpstr>
      <vt:lpstr>pT vs eta </vt:lpstr>
      <vt:lpstr>PowerPoint Presentation</vt:lpstr>
      <vt:lpstr>P vs eta </vt:lpstr>
      <vt:lpstr>P vs eta </vt:lpstr>
      <vt:lpstr>P vs eta </vt:lpstr>
      <vt:lpstr>PowerPoint Presentation</vt:lpstr>
      <vt:lpstr>pT vs eta </vt:lpstr>
      <vt:lpstr>pT vs eta </vt:lpstr>
      <vt:lpstr>pT vs eta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Collider Meeting</dc:title>
  <dc:creator>Mayuri Kawale</dc:creator>
  <cp:lastModifiedBy>Mayuri Kawale</cp:lastModifiedBy>
  <cp:revision>1</cp:revision>
  <dcterms:created xsi:type="dcterms:W3CDTF">2021-08-19T17:12:48Z</dcterms:created>
  <dcterms:modified xsi:type="dcterms:W3CDTF">2021-09-23T16:49:06Z</dcterms:modified>
</cp:coreProperties>
</file>