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3" r:id="rId5"/>
    <p:sldId id="271" r:id="rId6"/>
    <p:sldId id="272" r:id="rId7"/>
    <p:sldId id="273" r:id="rId8"/>
    <p:sldId id="274" r:id="rId9"/>
    <p:sldId id="275" r:id="rId10"/>
    <p:sldId id="276" r:id="rId11"/>
    <p:sldId id="264" r:id="rId12"/>
    <p:sldId id="265" r:id="rId13"/>
    <p:sldId id="268" r:id="rId14"/>
    <p:sldId id="266" r:id="rId15"/>
    <p:sldId id="269" r:id="rId16"/>
    <p:sldId id="267" r:id="rId17"/>
    <p:sldId id="270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5B2E6-6978-4EB9-86DE-4C248E26F82C}" v="46" dt="2021-09-23T19:30:25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uri Kawale" userId="d2cc8b14-5c9a-4b7e-9144-74ad70739545" providerId="ADAL" clId="{F985B2E6-6978-4EB9-86DE-4C248E26F82C}"/>
    <pc:docChg chg="undo custSel addSld modSld">
      <pc:chgData name="Mayuri Kawale" userId="d2cc8b14-5c9a-4b7e-9144-74ad70739545" providerId="ADAL" clId="{F985B2E6-6978-4EB9-86DE-4C248E26F82C}" dt="2021-09-23T20:42:00.059" v="431" actId="14100"/>
      <pc:docMkLst>
        <pc:docMk/>
      </pc:docMkLst>
      <pc:sldChg chg="modSp mod">
        <pc:chgData name="Mayuri Kawale" userId="d2cc8b14-5c9a-4b7e-9144-74ad70739545" providerId="ADAL" clId="{F985B2E6-6978-4EB9-86DE-4C248E26F82C}" dt="2021-09-14T18:16:36.547" v="261" actId="20577"/>
        <pc:sldMkLst>
          <pc:docMk/>
          <pc:sldMk cId="4232344320" sldId="257"/>
        </pc:sldMkLst>
        <pc:spChg chg="mod">
          <ac:chgData name="Mayuri Kawale" userId="d2cc8b14-5c9a-4b7e-9144-74ad70739545" providerId="ADAL" clId="{F985B2E6-6978-4EB9-86DE-4C248E26F82C}" dt="2021-09-14T18:16:36.547" v="261" actId="20577"/>
          <ac:spMkLst>
            <pc:docMk/>
            <pc:sldMk cId="4232344320" sldId="257"/>
            <ac:spMk id="3" creationId="{0C2E5F5A-271F-4D9F-921B-80748B7A5F2C}"/>
          </ac:spMkLst>
        </pc:spChg>
      </pc:sldChg>
      <pc:sldChg chg="addSp modSp mod">
        <pc:chgData name="Mayuri Kawale" userId="d2cc8b14-5c9a-4b7e-9144-74ad70739545" providerId="ADAL" clId="{F985B2E6-6978-4EB9-86DE-4C248E26F82C}" dt="2021-09-02T16:01:22.233" v="22" actId="122"/>
        <pc:sldMkLst>
          <pc:docMk/>
          <pc:sldMk cId="676979646" sldId="258"/>
        </pc:sldMkLst>
        <pc:spChg chg="add mod">
          <ac:chgData name="Mayuri Kawale" userId="d2cc8b14-5c9a-4b7e-9144-74ad70739545" providerId="ADAL" clId="{F985B2E6-6978-4EB9-86DE-4C248E26F82C}" dt="2021-09-02T16:01:22.233" v="22" actId="122"/>
          <ac:spMkLst>
            <pc:docMk/>
            <pc:sldMk cId="676979646" sldId="258"/>
            <ac:spMk id="2" creationId="{0D6F8D0B-5D2B-45D4-8A38-9F79E9D133EA}"/>
          </ac:spMkLst>
        </pc:spChg>
      </pc:sldChg>
      <pc:sldChg chg="addSp modSp">
        <pc:chgData name="Mayuri Kawale" userId="d2cc8b14-5c9a-4b7e-9144-74ad70739545" providerId="ADAL" clId="{F985B2E6-6978-4EB9-86DE-4C248E26F82C}" dt="2021-09-02T16:01:40.141" v="23"/>
        <pc:sldMkLst>
          <pc:docMk/>
          <pc:sldMk cId="3991199021" sldId="260"/>
        </pc:sldMkLst>
        <pc:spChg chg="add mod">
          <ac:chgData name="Mayuri Kawale" userId="d2cc8b14-5c9a-4b7e-9144-74ad70739545" providerId="ADAL" clId="{F985B2E6-6978-4EB9-86DE-4C248E26F82C}" dt="2021-09-02T16:01:40.141" v="23"/>
          <ac:spMkLst>
            <pc:docMk/>
            <pc:sldMk cId="3991199021" sldId="260"/>
            <ac:spMk id="11" creationId="{D6DA8FF6-9F31-4074-A3EF-07CC6620CFC8}"/>
          </ac:spMkLst>
        </pc:spChg>
      </pc:sldChg>
      <pc:sldChg chg="addSp modSp mod">
        <pc:chgData name="Mayuri Kawale" userId="d2cc8b14-5c9a-4b7e-9144-74ad70739545" providerId="ADAL" clId="{F985B2E6-6978-4EB9-86DE-4C248E26F82C}" dt="2021-09-02T16:02:37.242" v="33" actId="1076"/>
        <pc:sldMkLst>
          <pc:docMk/>
          <pc:sldMk cId="2823533871" sldId="263"/>
        </pc:sldMkLst>
        <pc:spChg chg="add mod">
          <ac:chgData name="Mayuri Kawale" userId="d2cc8b14-5c9a-4b7e-9144-74ad70739545" providerId="ADAL" clId="{F985B2E6-6978-4EB9-86DE-4C248E26F82C}" dt="2021-09-02T16:02:14.167" v="30" actId="1076"/>
          <ac:spMkLst>
            <pc:docMk/>
            <pc:sldMk cId="2823533871" sldId="263"/>
            <ac:spMk id="8" creationId="{8171C62A-2A6F-4446-A6B3-B5FFD8FC4492}"/>
          </ac:spMkLst>
        </pc:spChg>
        <pc:spChg chg="mod">
          <ac:chgData name="Mayuri Kawale" userId="d2cc8b14-5c9a-4b7e-9144-74ad70739545" providerId="ADAL" clId="{F985B2E6-6978-4EB9-86DE-4C248E26F82C}" dt="2021-09-02T16:02:29.331" v="32" actId="255"/>
          <ac:spMkLst>
            <pc:docMk/>
            <pc:sldMk cId="2823533871" sldId="263"/>
            <ac:spMk id="19" creationId="{858EB74C-E94D-4FF7-B0CE-1ACB3EDD15B4}"/>
          </ac:spMkLst>
        </pc:spChg>
        <pc:picChg chg="mod">
          <ac:chgData name="Mayuri Kawale" userId="d2cc8b14-5c9a-4b7e-9144-74ad70739545" providerId="ADAL" clId="{F985B2E6-6978-4EB9-86DE-4C248E26F82C}" dt="2021-09-02T16:02:37.242" v="33" actId="1076"/>
          <ac:picMkLst>
            <pc:docMk/>
            <pc:sldMk cId="2823533871" sldId="263"/>
            <ac:picMk id="16" creationId="{348ACF9D-45D7-485A-BBB3-D6D70DAEB31B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04:33.806" v="48" actId="962"/>
        <pc:sldMkLst>
          <pc:docMk/>
          <pc:sldMk cId="2579899378" sldId="266"/>
        </pc:sldMkLst>
        <pc:spChg chg="add del mod">
          <ac:chgData name="Mayuri Kawale" userId="d2cc8b14-5c9a-4b7e-9144-74ad70739545" providerId="ADAL" clId="{F985B2E6-6978-4EB9-86DE-4C248E26F82C}" dt="2021-09-02T16:04:08.625" v="43" actId="931"/>
          <ac:spMkLst>
            <pc:docMk/>
            <pc:sldMk cId="2579899378" sldId="266"/>
            <ac:spMk id="3" creationId="{4927F268-C82F-4F25-9733-68B2E117EB29}"/>
          </ac:spMkLst>
        </pc:spChg>
        <pc:spChg chg="mod">
          <ac:chgData name="Mayuri Kawale" userId="d2cc8b14-5c9a-4b7e-9144-74ad70739545" providerId="ADAL" clId="{F985B2E6-6978-4EB9-86DE-4C248E26F82C}" dt="2021-09-02T16:03:21.226" v="39" actId="20577"/>
          <ac:spMkLst>
            <pc:docMk/>
            <pc:sldMk cId="2579899378" sldId="266"/>
            <ac:spMk id="8" creationId="{D38C6B5E-3808-4F75-AA2E-E6AC897F7EE1}"/>
          </ac:spMkLst>
        </pc:spChg>
        <pc:spChg chg="mod">
          <ac:chgData name="Mayuri Kawale" userId="d2cc8b14-5c9a-4b7e-9144-74ad70739545" providerId="ADAL" clId="{F985B2E6-6978-4EB9-86DE-4C248E26F82C}" dt="2021-09-02T16:03:24.586" v="42" actId="20577"/>
          <ac:spMkLst>
            <pc:docMk/>
            <pc:sldMk cId="2579899378" sldId="266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04:31.824" v="46" actId="931"/>
          <ac:spMkLst>
            <pc:docMk/>
            <pc:sldMk cId="2579899378" sldId="266"/>
            <ac:spMk id="11" creationId="{82336623-BA1E-4095-89D0-D1CCD83F63C3}"/>
          </ac:spMkLst>
        </pc:spChg>
        <pc:picChg chg="add mod">
          <ac:chgData name="Mayuri Kawale" userId="d2cc8b14-5c9a-4b7e-9144-74ad70739545" providerId="ADAL" clId="{F985B2E6-6978-4EB9-86DE-4C248E26F82C}" dt="2021-09-02T16:04:10.818" v="45" actId="962"/>
          <ac:picMkLst>
            <pc:docMk/>
            <pc:sldMk cId="2579899378" sldId="266"/>
            <ac:picMk id="13" creationId="{EE6F6ED4-F62A-4D68-B14A-34DCA119A8D0}"/>
          </ac:picMkLst>
        </pc:picChg>
        <pc:picChg chg="del">
          <ac:chgData name="Mayuri Kawale" userId="d2cc8b14-5c9a-4b7e-9144-74ad70739545" providerId="ADAL" clId="{F985B2E6-6978-4EB9-86DE-4C248E26F82C}" dt="2021-09-02T16:03:16.495" v="35" actId="478"/>
          <ac:picMkLst>
            <pc:docMk/>
            <pc:sldMk cId="2579899378" sldId="266"/>
            <ac:picMk id="14" creationId="{F0ABFFEC-41BF-4E3F-8329-58A828F9B113}"/>
          </ac:picMkLst>
        </pc:picChg>
        <pc:picChg chg="add mod">
          <ac:chgData name="Mayuri Kawale" userId="d2cc8b14-5c9a-4b7e-9144-74ad70739545" providerId="ADAL" clId="{F985B2E6-6978-4EB9-86DE-4C248E26F82C}" dt="2021-09-02T16:04:33.806" v="48" actId="962"/>
          <ac:picMkLst>
            <pc:docMk/>
            <pc:sldMk cId="2579899378" sldId="266"/>
            <ac:picMk id="16" creationId="{BCE48563-1825-459D-9553-227847690E1B}"/>
          </ac:picMkLst>
        </pc:picChg>
        <pc:picChg chg="del">
          <ac:chgData name="Mayuri Kawale" userId="d2cc8b14-5c9a-4b7e-9144-74ad70739545" providerId="ADAL" clId="{F985B2E6-6978-4EB9-86DE-4C248E26F82C}" dt="2021-09-02T16:03:17.946" v="36" actId="478"/>
          <ac:picMkLst>
            <pc:docMk/>
            <pc:sldMk cId="2579899378" sldId="266"/>
            <ac:picMk id="17" creationId="{964EDE05-7CAB-457B-AD16-2453A3F723A0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06:49.952" v="71" actId="962"/>
        <pc:sldMkLst>
          <pc:docMk/>
          <pc:sldMk cId="3260023708" sldId="267"/>
        </pc:sldMkLst>
        <pc:spChg chg="add del mod">
          <ac:chgData name="Mayuri Kawale" userId="d2cc8b14-5c9a-4b7e-9144-74ad70739545" providerId="ADAL" clId="{F985B2E6-6978-4EB9-86DE-4C248E26F82C}" dt="2021-09-02T16:06:16.191" v="68" actId="931"/>
          <ac:spMkLst>
            <pc:docMk/>
            <pc:sldMk cId="3260023708" sldId="267"/>
            <ac:spMk id="3" creationId="{4D36F94C-2938-4A10-B275-3D6C31C7ECA3}"/>
          </ac:spMkLst>
        </pc:spChg>
        <pc:spChg chg="mod">
          <ac:chgData name="Mayuri Kawale" userId="d2cc8b14-5c9a-4b7e-9144-74ad70739545" providerId="ADAL" clId="{F985B2E6-6978-4EB9-86DE-4C248E26F82C}" dt="2021-09-02T16:05:06.078" v="59" actId="20577"/>
          <ac:spMkLst>
            <pc:docMk/>
            <pc:sldMk cId="3260023708" sldId="267"/>
            <ac:spMk id="8" creationId="{D38C6B5E-3808-4F75-AA2E-E6AC897F7EE1}"/>
          </ac:spMkLst>
        </pc:spChg>
        <pc:spChg chg="mod">
          <ac:chgData name="Mayuri Kawale" userId="d2cc8b14-5c9a-4b7e-9144-74ad70739545" providerId="ADAL" clId="{F985B2E6-6978-4EB9-86DE-4C248E26F82C}" dt="2021-09-02T16:05:11.022" v="67" actId="20577"/>
          <ac:spMkLst>
            <pc:docMk/>
            <pc:sldMk cId="3260023708" sldId="267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06:48.750" v="69" actId="931"/>
          <ac:spMkLst>
            <pc:docMk/>
            <pc:sldMk cId="3260023708" sldId="267"/>
            <ac:spMk id="11" creationId="{4336D5B0-E6B5-44A6-9252-1DA93A6F78B2}"/>
          </ac:spMkLst>
        </pc:spChg>
        <pc:picChg chg="add mod">
          <ac:chgData name="Mayuri Kawale" userId="d2cc8b14-5c9a-4b7e-9144-74ad70739545" providerId="ADAL" clId="{F985B2E6-6978-4EB9-86DE-4C248E26F82C}" dt="2021-09-02T16:06:16.191" v="68" actId="931"/>
          <ac:picMkLst>
            <pc:docMk/>
            <pc:sldMk cId="3260023708" sldId="267"/>
            <ac:picMk id="13" creationId="{D61EBAF5-454C-4972-B611-B76D60473D96}"/>
          </ac:picMkLst>
        </pc:picChg>
        <pc:picChg chg="del">
          <ac:chgData name="Mayuri Kawale" userId="d2cc8b14-5c9a-4b7e-9144-74ad70739545" providerId="ADAL" clId="{F985B2E6-6978-4EB9-86DE-4C248E26F82C}" dt="2021-09-02T16:05:00.579" v="50" actId="478"/>
          <ac:picMkLst>
            <pc:docMk/>
            <pc:sldMk cId="3260023708" sldId="267"/>
            <ac:picMk id="14" creationId="{F0ABFFEC-41BF-4E3F-8329-58A828F9B113}"/>
          </ac:picMkLst>
        </pc:picChg>
        <pc:picChg chg="add mod">
          <ac:chgData name="Mayuri Kawale" userId="d2cc8b14-5c9a-4b7e-9144-74ad70739545" providerId="ADAL" clId="{F985B2E6-6978-4EB9-86DE-4C248E26F82C}" dt="2021-09-02T16:06:49.952" v="71" actId="962"/>
          <ac:picMkLst>
            <pc:docMk/>
            <pc:sldMk cId="3260023708" sldId="267"/>
            <ac:picMk id="16" creationId="{96B70350-B614-4C45-8F2C-FA5633CA9E2C}"/>
          </ac:picMkLst>
        </pc:picChg>
        <pc:picChg chg="del">
          <ac:chgData name="Mayuri Kawale" userId="d2cc8b14-5c9a-4b7e-9144-74ad70739545" providerId="ADAL" clId="{F985B2E6-6978-4EB9-86DE-4C248E26F82C}" dt="2021-09-02T16:05:01.953" v="51" actId="478"/>
          <ac:picMkLst>
            <pc:docMk/>
            <pc:sldMk cId="3260023708" sldId="267"/>
            <ac:picMk id="17" creationId="{964EDE05-7CAB-457B-AD16-2453A3F723A0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08:39.443" v="112" actId="962"/>
        <pc:sldMkLst>
          <pc:docMk/>
          <pc:sldMk cId="3827080321" sldId="268"/>
        </pc:sldMkLst>
        <pc:spChg chg="add del mod">
          <ac:chgData name="Mayuri Kawale" userId="d2cc8b14-5c9a-4b7e-9144-74ad70739545" providerId="ADAL" clId="{F985B2E6-6978-4EB9-86DE-4C248E26F82C}" dt="2021-09-02T16:08:15.856" v="107" actId="931"/>
          <ac:spMkLst>
            <pc:docMk/>
            <pc:sldMk cId="3827080321" sldId="268"/>
            <ac:spMk id="3" creationId="{2323EDDE-CE97-4A1D-BF46-EE25C5549EE6}"/>
          </ac:spMkLst>
        </pc:spChg>
        <pc:spChg chg="mod">
          <ac:chgData name="Mayuri Kawale" userId="d2cc8b14-5c9a-4b7e-9144-74ad70739545" providerId="ADAL" clId="{F985B2E6-6978-4EB9-86DE-4C248E26F82C}" dt="2021-09-02T16:07:27.206" v="76" actId="20577"/>
          <ac:spMkLst>
            <pc:docMk/>
            <pc:sldMk cId="3827080321" sldId="268"/>
            <ac:spMk id="8" creationId="{D38C6B5E-3808-4F75-AA2E-E6AC897F7EE1}"/>
          </ac:spMkLst>
        </pc:spChg>
        <pc:spChg chg="mod">
          <ac:chgData name="Mayuri Kawale" userId="d2cc8b14-5c9a-4b7e-9144-74ad70739545" providerId="ADAL" clId="{F985B2E6-6978-4EB9-86DE-4C248E26F82C}" dt="2021-09-02T16:07:43.891" v="104" actId="20577"/>
          <ac:spMkLst>
            <pc:docMk/>
            <pc:sldMk cId="3827080321" sldId="268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08:38.677" v="110" actId="931"/>
          <ac:spMkLst>
            <pc:docMk/>
            <pc:sldMk cId="3827080321" sldId="268"/>
            <ac:spMk id="11" creationId="{6100C95F-605D-4C18-9E39-82CCC2481679}"/>
          </ac:spMkLst>
        </pc:spChg>
        <pc:picChg chg="add mod">
          <ac:chgData name="Mayuri Kawale" userId="d2cc8b14-5c9a-4b7e-9144-74ad70739545" providerId="ADAL" clId="{F985B2E6-6978-4EB9-86DE-4C248E26F82C}" dt="2021-09-02T16:08:17.255" v="109" actId="962"/>
          <ac:picMkLst>
            <pc:docMk/>
            <pc:sldMk cId="3827080321" sldId="268"/>
            <ac:picMk id="13" creationId="{32E154FE-EBF8-4F7A-8F12-086A8CC97C22}"/>
          </ac:picMkLst>
        </pc:picChg>
        <pc:picChg chg="del">
          <ac:chgData name="Mayuri Kawale" userId="d2cc8b14-5c9a-4b7e-9144-74ad70739545" providerId="ADAL" clId="{F985B2E6-6978-4EB9-86DE-4C248E26F82C}" dt="2021-09-02T16:07:45.607" v="105" actId="478"/>
          <ac:picMkLst>
            <pc:docMk/>
            <pc:sldMk cId="3827080321" sldId="268"/>
            <ac:picMk id="14" creationId="{F0ABFFEC-41BF-4E3F-8329-58A828F9B113}"/>
          </ac:picMkLst>
        </pc:picChg>
        <pc:picChg chg="add mod">
          <ac:chgData name="Mayuri Kawale" userId="d2cc8b14-5c9a-4b7e-9144-74ad70739545" providerId="ADAL" clId="{F985B2E6-6978-4EB9-86DE-4C248E26F82C}" dt="2021-09-02T16:08:39.443" v="112" actId="962"/>
          <ac:picMkLst>
            <pc:docMk/>
            <pc:sldMk cId="3827080321" sldId="268"/>
            <ac:picMk id="16" creationId="{3E328855-8709-4A3F-BAA1-1FF0E5C3B158}"/>
          </ac:picMkLst>
        </pc:picChg>
        <pc:picChg chg="del">
          <ac:chgData name="Mayuri Kawale" userId="d2cc8b14-5c9a-4b7e-9144-74ad70739545" providerId="ADAL" clId="{F985B2E6-6978-4EB9-86DE-4C248E26F82C}" dt="2021-09-02T16:07:47.400" v="106" actId="478"/>
          <ac:picMkLst>
            <pc:docMk/>
            <pc:sldMk cId="3827080321" sldId="268"/>
            <ac:picMk id="17" creationId="{964EDE05-7CAB-457B-AD16-2453A3F723A0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10:11.345" v="125" actId="931"/>
        <pc:sldMkLst>
          <pc:docMk/>
          <pc:sldMk cId="2721612959" sldId="269"/>
        </pc:sldMkLst>
        <pc:spChg chg="add del mod">
          <ac:chgData name="Mayuri Kawale" userId="d2cc8b14-5c9a-4b7e-9144-74ad70739545" providerId="ADAL" clId="{F985B2E6-6978-4EB9-86DE-4C248E26F82C}" dt="2021-09-02T16:09:49.175" v="122" actId="931"/>
          <ac:spMkLst>
            <pc:docMk/>
            <pc:sldMk cId="2721612959" sldId="269"/>
            <ac:spMk id="3" creationId="{FCFEDBE6-C3A0-4FCE-B50A-DEA5E5AE137D}"/>
          </ac:spMkLst>
        </pc:spChg>
        <pc:spChg chg="mod">
          <ac:chgData name="Mayuri Kawale" userId="d2cc8b14-5c9a-4b7e-9144-74ad70739545" providerId="ADAL" clId="{F985B2E6-6978-4EB9-86DE-4C248E26F82C}" dt="2021-09-02T16:08:59.238" v="118" actId="20577"/>
          <ac:spMkLst>
            <pc:docMk/>
            <pc:sldMk cId="2721612959" sldId="269"/>
            <ac:spMk id="8" creationId="{D38C6B5E-3808-4F75-AA2E-E6AC897F7EE1}"/>
          </ac:spMkLst>
        </pc:spChg>
        <pc:spChg chg="mod">
          <ac:chgData name="Mayuri Kawale" userId="d2cc8b14-5c9a-4b7e-9144-74ad70739545" providerId="ADAL" clId="{F985B2E6-6978-4EB9-86DE-4C248E26F82C}" dt="2021-09-02T16:09:02.204" v="121" actId="20577"/>
          <ac:spMkLst>
            <pc:docMk/>
            <pc:sldMk cId="2721612959" sldId="269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10:11.345" v="125" actId="931"/>
          <ac:spMkLst>
            <pc:docMk/>
            <pc:sldMk cId="2721612959" sldId="269"/>
            <ac:spMk id="11" creationId="{48A5BCD1-9A42-4A40-80DA-172024019FD5}"/>
          </ac:spMkLst>
        </pc:spChg>
        <pc:picChg chg="del">
          <ac:chgData name="Mayuri Kawale" userId="d2cc8b14-5c9a-4b7e-9144-74ad70739545" providerId="ADAL" clId="{F985B2E6-6978-4EB9-86DE-4C248E26F82C}" dt="2021-09-02T16:08:53.093" v="114" actId="478"/>
          <ac:picMkLst>
            <pc:docMk/>
            <pc:sldMk cId="2721612959" sldId="269"/>
            <ac:picMk id="13" creationId="{32E154FE-EBF8-4F7A-8F12-086A8CC97C22}"/>
          </ac:picMkLst>
        </pc:picChg>
        <pc:picChg chg="add mod">
          <ac:chgData name="Mayuri Kawale" userId="d2cc8b14-5c9a-4b7e-9144-74ad70739545" providerId="ADAL" clId="{F985B2E6-6978-4EB9-86DE-4C248E26F82C}" dt="2021-09-02T16:09:51.109" v="124" actId="962"/>
          <ac:picMkLst>
            <pc:docMk/>
            <pc:sldMk cId="2721612959" sldId="269"/>
            <ac:picMk id="14" creationId="{8F505A4A-6A99-4F08-B206-249B7014124E}"/>
          </ac:picMkLst>
        </pc:picChg>
        <pc:picChg chg="del">
          <ac:chgData name="Mayuri Kawale" userId="d2cc8b14-5c9a-4b7e-9144-74ad70739545" providerId="ADAL" clId="{F985B2E6-6978-4EB9-86DE-4C248E26F82C}" dt="2021-09-02T16:08:55.222" v="115" actId="478"/>
          <ac:picMkLst>
            <pc:docMk/>
            <pc:sldMk cId="2721612959" sldId="269"/>
            <ac:picMk id="16" creationId="{3E328855-8709-4A3F-BAA1-1FF0E5C3B158}"/>
          </ac:picMkLst>
        </pc:picChg>
        <pc:picChg chg="add mod">
          <ac:chgData name="Mayuri Kawale" userId="d2cc8b14-5c9a-4b7e-9144-74ad70739545" providerId="ADAL" clId="{F985B2E6-6978-4EB9-86DE-4C248E26F82C}" dt="2021-09-02T16:10:11.345" v="125" actId="931"/>
          <ac:picMkLst>
            <pc:docMk/>
            <pc:sldMk cId="2721612959" sldId="269"/>
            <ac:picMk id="17" creationId="{C1C090E2-4C02-4A53-9822-AE2D20B84E1E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11:32.672" v="151" actId="962"/>
        <pc:sldMkLst>
          <pc:docMk/>
          <pc:sldMk cId="4252466013" sldId="270"/>
        </pc:sldMkLst>
        <pc:spChg chg="add del mod">
          <ac:chgData name="Mayuri Kawale" userId="d2cc8b14-5c9a-4b7e-9144-74ad70739545" providerId="ADAL" clId="{F985B2E6-6978-4EB9-86DE-4C248E26F82C}" dt="2021-09-02T16:11:08.976" v="146" actId="931"/>
          <ac:spMkLst>
            <pc:docMk/>
            <pc:sldMk cId="4252466013" sldId="270"/>
            <ac:spMk id="3" creationId="{20DE67B4-8383-4292-8B96-924354711A81}"/>
          </ac:spMkLst>
        </pc:spChg>
        <pc:spChg chg="mod">
          <ac:chgData name="Mayuri Kawale" userId="d2cc8b14-5c9a-4b7e-9144-74ad70739545" providerId="ADAL" clId="{F985B2E6-6978-4EB9-86DE-4C248E26F82C}" dt="2021-09-02T16:10:35.721" v="134" actId="20577"/>
          <ac:spMkLst>
            <pc:docMk/>
            <pc:sldMk cId="4252466013" sldId="270"/>
            <ac:spMk id="8" creationId="{D38C6B5E-3808-4F75-AA2E-E6AC897F7EE1}"/>
          </ac:spMkLst>
        </pc:spChg>
        <pc:spChg chg="mod">
          <ac:chgData name="Mayuri Kawale" userId="d2cc8b14-5c9a-4b7e-9144-74ad70739545" providerId="ADAL" clId="{F985B2E6-6978-4EB9-86DE-4C248E26F82C}" dt="2021-09-02T16:10:39.827" v="142" actId="20577"/>
          <ac:spMkLst>
            <pc:docMk/>
            <pc:sldMk cId="4252466013" sldId="270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11:31.946" v="149" actId="931"/>
          <ac:spMkLst>
            <pc:docMk/>
            <pc:sldMk cId="4252466013" sldId="270"/>
            <ac:spMk id="11" creationId="{48D348E1-69CF-420F-921C-B2440D3B06E0}"/>
          </ac:spMkLst>
        </pc:spChg>
        <pc:picChg chg="del mod">
          <ac:chgData name="Mayuri Kawale" userId="d2cc8b14-5c9a-4b7e-9144-74ad70739545" providerId="ADAL" clId="{F985B2E6-6978-4EB9-86DE-4C248E26F82C}" dt="2021-09-02T16:10:41.768" v="144" actId="478"/>
          <ac:picMkLst>
            <pc:docMk/>
            <pc:sldMk cId="4252466013" sldId="270"/>
            <ac:picMk id="13" creationId="{32E154FE-EBF8-4F7A-8F12-086A8CC97C22}"/>
          </ac:picMkLst>
        </pc:picChg>
        <pc:picChg chg="add mod">
          <ac:chgData name="Mayuri Kawale" userId="d2cc8b14-5c9a-4b7e-9144-74ad70739545" providerId="ADAL" clId="{F985B2E6-6978-4EB9-86DE-4C248E26F82C}" dt="2021-09-02T16:11:10.134" v="148" actId="962"/>
          <ac:picMkLst>
            <pc:docMk/>
            <pc:sldMk cId="4252466013" sldId="270"/>
            <ac:picMk id="14" creationId="{0289C7E6-8B23-49E3-B394-FB4ECE7D3394}"/>
          </ac:picMkLst>
        </pc:picChg>
        <pc:picChg chg="del">
          <ac:chgData name="Mayuri Kawale" userId="d2cc8b14-5c9a-4b7e-9144-74ad70739545" providerId="ADAL" clId="{F985B2E6-6978-4EB9-86DE-4C248E26F82C}" dt="2021-09-02T16:10:43.243" v="145" actId="478"/>
          <ac:picMkLst>
            <pc:docMk/>
            <pc:sldMk cId="4252466013" sldId="270"/>
            <ac:picMk id="16" creationId="{3E328855-8709-4A3F-BAA1-1FF0E5C3B158}"/>
          </ac:picMkLst>
        </pc:picChg>
        <pc:picChg chg="add mod">
          <ac:chgData name="Mayuri Kawale" userId="d2cc8b14-5c9a-4b7e-9144-74ad70739545" providerId="ADAL" clId="{F985B2E6-6978-4EB9-86DE-4C248E26F82C}" dt="2021-09-02T16:11:32.672" v="151" actId="962"/>
          <ac:picMkLst>
            <pc:docMk/>
            <pc:sldMk cId="4252466013" sldId="270"/>
            <ac:picMk id="17" creationId="{DB0A75F5-7E52-4F3C-B6C0-744B804A5A2E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13:21.298" v="164" actId="962"/>
        <pc:sldMkLst>
          <pc:docMk/>
          <pc:sldMk cId="2692835952" sldId="271"/>
        </pc:sldMkLst>
        <pc:spChg chg="mod">
          <ac:chgData name="Mayuri Kawale" userId="d2cc8b14-5c9a-4b7e-9144-74ad70739545" providerId="ADAL" clId="{F985B2E6-6978-4EB9-86DE-4C248E26F82C}" dt="2021-09-02T16:12:15.975" v="155" actId="20577"/>
          <ac:spMkLst>
            <pc:docMk/>
            <pc:sldMk cId="2692835952" sldId="271"/>
            <ac:spMk id="8" creationId="{D38C6B5E-3808-4F75-AA2E-E6AC897F7EE1}"/>
          </ac:spMkLst>
        </pc:spChg>
        <pc:spChg chg="add del mod">
          <ac:chgData name="Mayuri Kawale" userId="d2cc8b14-5c9a-4b7e-9144-74ad70739545" providerId="ADAL" clId="{F985B2E6-6978-4EB9-86DE-4C248E26F82C}" dt="2021-09-02T16:12:57.990" v="161" actId="931"/>
          <ac:spMkLst>
            <pc:docMk/>
            <pc:sldMk cId="2692835952" sldId="271"/>
            <ac:spMk id="9" creationId="{7E387698-5AD5-48F7-93A0-AE8D634FC847}"/>
          </ac:spMkLst>
        </pc:spChg>
        <pc:spChg chg="mod">
          <ac:chgData name="Mayuri Kawale" userId="d2cc8b14-5c9a-4b7e-9144-74ad70739545" providerId="ADAL" clId="{F985B2E6-6978-4EB9-86DE-4C248E26F82C}" dt="2021-09-02T16:12:19.278" v="158" actId="20577"/>
          <ac:spMkLst>
            <pc:docMk/>
            <pc:sldMk cId="2692835952" sldId="271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13:20.094" v="162" actId="931"/>
          <ac:spMkLst>
            <pc:docMk/>
            <pc:sldMk cId="2692835952" sldId="271"/>
            <ac:spMk id="12" creationId="{74743BAB-DB17-41C4-A7CD-3529E545F43D}"/>
          </ac:spMkLst>
        </pc:spChg>
        <pc:picChg chg="del">
          <ac:chgData name="Mayuri Kawale" userId="d2cc8b14-5c9a-4b7e-9144-74ad70739545" providerId="ADAL" clId="{F985B2E6-6978-4EB9-86DE-4C248E26F82C}" dt="2021-09-02T16:12:21.288" v="159" actId="478"/>
          <ac:picMkLst>
            <pc:docMk/>
            <pc:sldMk cId="2692835952" sldId="271"/>
            <ac:picMk id="13" creationId="{25678773-0799-4200-8C89-F29A7C493914}"/>
          </ac:picMkLst>
        </pc:picChg>
        <pc:picChg chg="del">
          <ac:chgData name="Mayuri Kawale" userId="d2cc8b14-5c9a-4b7e-9144-74ad70739545" providerId="ADAL" clId="{F985B2E6-6978-4EB9-86DE-4C248E26F82C}" dt="2021-09-02T16:12:23.115" v="160" actId="478"/>
          <ac:picMkLst>
            <pc:docMk/>
            <pc:sldMk cId="2692835952" sldId="271"/>
            <ac:picMk id="15" creationId="{8EB23331-DEEA-45D8-95C8-4CB1BFFAC8AE}"/>
          </ac:picMkLst>
        </pc:picChg>
        <pc:picChg chg="add mod">
          <ac:chgData name="Mayuri Kawale" userId="d2cc8b14-5c9a-4b7e-9144-74ad70739545" providerId="ADAL" clId="{F985B2E6-6978-4EB9-86DE-4C248E26F82C}" dt="2021-09-02T16:12:57.990" v="161" actId="931"/>
          <ac:picMkLst>
            <pc:docMk/>
            <pc:sldMk cId="2692835952" sldId="271"/>
            <ac:picMk id="16" creationId="{A8FCC3AA-9196-42FD-BCA7-68225D08C9CA}"/>
          </ac:picMkLst>
        </pc:picChg>
        <pc:picChg chg="add mod">
          <ac:chgData name="Mayuri Kawale" userId="d2cc8b14-5c9a-4b7e-9144-74ad70739545" providerId="ADAL" clId="{F985B2E6-6978-4EB9-86DE-4C248E26F82C}" dt="2021-09-02T16:13:21.298" v="164" actId="962"/>
          <ac:picMkLst>
            <pc:docMk/>
            <pc:sldMk cId="2692835952" sldId="271"/>
            <ac:picMk id="18" creationId="{190C9450-335D-4486-9EC8-254C75B52051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14:37.684" v="179" actId="962"/>
        <pc:sldMkLst>
          <pc:docMk/>
          <pc:sldMk cId="1976407545" sldId="272"/>
        </pc:sldMkLst>
        <pc:spChg chg="add del mod">
          <ac:chgData name="Mayuri Kawale" userId="d2cc8b14-5c9a-4b7e-9144-74ad70739545" providerId="ADAL" clId="{F985B2E6-6978-4EB9-86DE-4C248E26F82C}" dt="2021-09-02T16:14:09.433" v="174" actId="931"/>
          <ac:spMkLst>
            <pc:docMk/>
            <pc:sldMk cId="1976407545" sldId="272"/>
            <ac:spMk id="3" creationId="{11450579-D8D1-4842-9A1B-C219BC517839}"/>
          </ac:spMkLst>
        </pc:spChg>
        <pc:spChg chg="mod">
          <ac:chgData name="Mayuri Kawale" userId="d2cc8b14-5c9a-4b7e-9144-74ad70739545" providerId="ADAL" clId="{F985B2E6-6978-4EB9-86DE-4C248E26F82C}" dt="2021-09-02T16:13:40.140" v="168" actId="20577"/>
          <ac:spMkLst>
            <pc:docMk/>
            <pc:sldMk cId="1976407545" sldId="272"/>
            <ac:spMk id="8" creationId="{D38C6B5E-3808-4F75-AA2E-E6AC897F7EE1}"/>
          </ac:spMkLst>
        </pc:spChg>
        <pc:spChg chg="mod">
          <ac:chgData name="Mayuri Kawale" userId="d2cc8b14-5c9a-4b7e-9144-74ad70739545" providerId="ADAL" clId="{F985B2E6-6978-4EB9-86DE-4C248E26F82C}" dt="2021-09-02T16:13:42.935" v="171" actId="20577"/>
          <ac:spMkLst>
            <pc:docMk/>
            <pc:sldMk cId="1976407545" sldId="272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14:36.992" v="177" actId="931"/>
          <ac:spMkLst>
            <pc:docMk/>
            <pc:sldMk cId="1976407545" sldId="272"/>
            <ac:spMk id="12" creationId="{069EE078-E16B-4EBF-95CE-5E94D4747B0C}"/>
          </ac:spMkLst>
        </pc:spChg>
        <pc:picChg chg="del">
          <ac:chgData name="Mayuri Kawale" userId="d2cc8b14-5c9a-4b7e-9144-74ad70739545" providerId="ADAL" clId="{F985B2E6-6978-4EB9-86DE-4C248E26F82C}" dt="2021-09-02T16:13:46.147" v="172" actId="478"/>
          <ac:picMkLst>
            <pc:docMk/>
            <pc:sldMk cId="1976407545" sldId="272"/>
            <ac:picMk id="14" creationId="{A6E5EA27-E557-4C00-BCA1-E3692F852D4A}"/>
          </ac:picMkLst>
        </pc:picChg>
        <pc:picChg chg="add mod">
          <ac:chgData name="Mayuri Kawale" userId="d2cc8b14-5c9a-4b7e-9144-74ad70739545" providerId="ADAL" clId="{F985B2E6-6978-4EB9-86DE-4C248E26F82C}" dt="2021-09-02T16:14:10.052" v="176" actId="962"/>
          <ac:picMkLst>
            <pc:docMk/>
            <pc:sldMk cId="1976407545" sldId="272"/>
            <ac:picMk id="15" creationId="{10297C5F-ACA1-470F-8EE8-A35557194D55}"/>
          </ac:picMkLst>
        </pc:picChg>
        <pc:picChg chg="del">
          <ac:chgData name="Mayuri Kawale" userId="d2cc8b14-5c9a-4b7e-9144-74ad70739545" providerId="ADAL" clId="{F985B2E6-6978-4EB9-86DE-4C248E26F82C}" dt="2021-09-02T16:13:47.782" v="173" actId="478"/>
          <ac:picMkLst>
            <pc:docMk/>
            <pc:sldMk cId="1976407545" sldId="272"/>
            <ac:picMk id="17" creationId="{3F7A9EAE-61BA-49C0-B34F-7AE612480BF3}"/>
          </ac:picMkLst>
        </pc:picChg>
        <pc:picChg chg="add mod">
          <ac:chgData name="Mayuri Kawale" userId="d2cc8b14-5c9a-4b7e-9144-74ad70739545" providerId="ADAL" clId="{F985B2E6-6978-4EB9-86DE-4C248E26F82C}" dt="2021-09-02T16:14:37.684" v="179" actId="962"/>
          <ac:picMkLst>
            <pc:docMk/>
            <pc:sldMk cId="1976407545" sldId="272"/>
            <ac:picMk id="18" creationId="{3442C898-3829-4F2C-8660-A346136C479E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15:33.932" v="192" actId="1076"/>
        <pc:sldMkLst>
          <pc:docMk/>
          <pc:sldMk cId="223376149" sldId="273"/>
        </pc:sldMkLst>
        <pc:spChg chg="add del mod">
          <ac:chgData name="Mayuri Kawale" userId="d2cc8b14-5c9a-4b7e-9144-74ad70739545" providerId="ADAL" clId="{F985B2E6-6978-4EB9-86DE-4C248E26F82C}" dt="2021-09-02T16:15:15.738" v="186" actId="931"/>
          <ac:spMkLst>
            <pc:docMk/>
            <pc:sldMk cId="223376149" sldId="273"/>
            <ac:spMk id="3" creationId="{E9266382-6CA0-4EC9-9D21-E66F65092E2A}"/>
          </ac:spMkLst>
        </pc:spChg>
        <pc:spChg chg="mod">
          <ac:chgData name="Mayuri Kawale" userId="d2cc8b14-5c9a-4b7e-9144-74ad70739545" providerId="ADAL" clId="{F985B2E6-6978-4EB9-86DE-4C248E26F82C}" dt="2021-09-02T16:15:33.932" v="192" actId="1076"/>
          <ac:spMkLst>
            <pc:docMk/>
            <pc:sldMk cId="223376149" sldId="273"/>
            <ac:spMk id="19" creationId="{858EB74C-E94D-4FF7-B0CE-1ACB3EDD15B4}"/>
          </ac:spMkLst>
        </pc:spChg>
        <pc:picChg chg="add mod">
          <ac:chgData name="Mayuri Kawale" userId="d2cc8b14-5c9a-4b7e-9144-74ad70739545" providerId="ADAL" clId="{F985B2E6-6978-4EB9-86DE-4C248E26F82C}" dt="2021-09-02T16:15:28.435" v="191" actId="1076"/>
          <ac:picMkLst>
            <pc:docMk/>
            <pc:sldMk cId="223376149" sldId="273"/>
            <ac:picMk id="10" creationId="{C3F1F973-3A5F-471C-8CA0-F58B3E415694}"/>
          </ac:picMkLst>
        </pc:picChg>
        <pc:picChg chg="del">
          <ac:chgData name="Mayuri Kawale" userId="d2cc8b14-5c9a-4b7e-9144-74ad70739545" providerId="ADAL" clId="{F985B2E6-6978-4EB9-86DE-4C248E26F82C}" dt="2021-09-02T16:14:56.848" v="185" actId="478"/>
          <ac:picMkLst>
            <pc:docMk/>
            <pc:sldMk cId="223376149" sldId="273"/>
            <ac:picMk id="16" creationId="{348ACF9D-45D7-485A-BBB3-D6D70DAEB31B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17:00.126" v="207" actId="962"/>
        <pc:sldMkLst>
          <pc:docMk/>
          <pc:sldMk cId="2146677845" sldId="274"/>
        </pc:sldMkLst>
        <pc:spChg chg="mod">
          <ac:chgData name="Mayuri Kawale" userId="d2cc8b14-5c9a-4b7e-9144-74ad70739545" providerId="ADAL" clId="{F985B2E6-6978-4EB9-86DE-4C248E26F82C}" dt="2021-09-02T16:16:03.975" v="196" actId="20577"/>
          <ac:spMkLst>
            <pc:docMk/>
            <pc:sldMk cId="2146677845" sldId="274"/>
            <ac:spMk id="8" creationId="{D38C6B5E-3808-4F75-AA2E-E6AC897F7EE1}"/>
          </ac:spMkLst>
        </pc:spChg>
        <pc:spChg chg="add del mod">
          <ac:chgData name="Mayuri Kawale" userId="d2cc8b14-5c9a-4b7e-9144-74ad70739545" providerId="ADAL" clId="{F985B2E6-6978-4EB9-86DE-4C248E26F82C}" dt="2021-09-02T16:16:35.529" v="202" actId="931"/>
          <ac:spMkLst>
            <pc:docMk/>
            <pc:sldMk cId="2146677845" sldId="274"/>
            <ac:spMk id="9" creationId="{D876F92C-EDD8-465C-9F9B-095105535575}"/>
          </ac:spMkLst>
        </pc:spChg>
        <pc:spChg chg="mod">
          <ac:chgData name="Mayuri Kawale" userId="d2cc8b14-5c9a-4b7e-9144-74ad70739545" providerId="ADAL" clId="{F985B2E6-6978-4EB9-86DE-4C248E26F82C}" dt="2021-09-02T16:16:06.886" v="199" actId="20577"/>
          <ac:spMkLst>
            <pc:docMk/>
            <pc:sldMk cId="2146677845" sldId="274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16:59.085" v="205" actId="931"/>
          <ac:spMkLst>
            <pc:docMk/>
            <pc:sldMk cId="2146677845" sldId="274"/>
            <ac:spMk id="12" creationId="{E0E3458B-0C2F-4EE3-A929-A418D0802615}"/>
          </ac:spMkLst>
        </pc:spChg>
        <pc:picChg chg="del">
          <ac:chgData name="Mayuri Kawale" userId="d2cc8b14-5c9a-4b7e-9144-74ad70739545" providerId="ADAL" clId="{F985B2E6-6978-4EB9-86DE-4C248E26F82C}" dt="2021-09-02T16:16:08.780" v="200" actId="478"/>
          <ac:picMkLst>
            <pc:docMk/>
            <pc:sldMk cId="2146677845" sldId="274"/>
            <ac:picMk id="13" creationId="{25678773-0799-4200-8C89-F29A7C493914}"/>
          </ac:picMkLst>
        </pc:picChg>
        <pc:picChg chg="del">
          <ac:chgData name="Mayuri Kawale" userId="d2cc8b14-5c9a-4b7e-9144-74ad70739545" providerId="ADAL" clId="{F985B2E6-6978-4EB9-86DE-4C248E26F82C}" dt="2021-09-02T16:16:10.239" v="201" actId="478"/>
          <ac:picMkLst>
            <pc:docMk/>
            <pc:sldMk cId="2146677845" sldId="274"/>
            <ac:picMk id="15" creationId="{8EB23331-DEEA-45D8-95C8-4CB1BFFAC8AE}"/>
          </ac:picMkLst>
        </pc:picChg>
        <pc:picChg chg="add mod">
          <ac:chgData name="Mayuri Kawale" userId="d2cc8b14-5c9a-4b7e-9144-74ad70739545" providerId="ADAL" clId="{F985B2E6-6978-4EB9-86DE-4C248E26F82C}" dt="2021-09-02T16:16:37.632" v="204" actId="962"/>
          <ac:picMkLst>
            <pc:docMk/>
            <pc:sldMk cId="2146677845" sldId="274"/>
            <ac:picMk id="16" creationId="{B9494133-7DB9-4814-B830-78AE5C786D3A}"/>
          </ac:picMkLst>
        </pc:picChg>
        <pc:picChg chg="add mod">
          <ac:chgData name="Mayuri Kawale" userId="d2cc8b14-5c9a-4b7e-9144-74ad70739545" providerId="ADAL" clId="{F985B2E6-6978-4EB9-86DE-4C248E26F82C}" dt="2021-09-02T16:17:00.126" v="207" actId="962"/>
          <ac:picMkLst>
            <pc:docMk/>
            <pc:sldMk cId="2146677845" sldId="274"/>
            <ac:picMk id="18" creationId="{B8428FA0-E290-4FAD-8170-E05493F534CC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18:14.002" v="218" actId="931"/>
        <pc:sldMkLst>
          <pc:docMk/>
          <pc:sldMk cId="28249834" sldId="275"/>
        </pc:sldMkLst>
        <pc:spChg chg="add del mod">
          <ac:chgData name="Mayuri Kawale" userId="d2cc8b14-5c9a-4b7e-9144-74ad70739545" providerId="ADAL" clId="{F985B2E6-6978-4EB9-86DE-4C248E26F82C}" dt="2021-09-02T16:17:52.782" v="217" actId="931"/>
          <ac:spMkLst>
            <pc:docMk/>
            <pc:sldMk cId="28249834" sldId="275"/>
            <ac:spMk id="3" creationId="{A2481363-38D5-4A0B-8CE6-F224359918D1}"/>
          </ac:spMkLst>
        </pc:spChg>
        <pc:spChg chg="mod">
          <ac:chgData name="Mayuri Kawale" userId="d2cc8b14-5c9a-4b7e-9144-74ad70739545" providerId="ADAL" clId="{F985B2E6-6978-4EB9-86DE-4C248E26F82C}" dt="2021-09-02T16:17:19.816" v="211" actId="20577"/>
          <ac:spMkLst>
            <pc:docMk/>
            <pc:sldMk cId="28249834" sldId="275"/>
            <ac:spMk id="8" creationId="{D38C6B5E-3808-4F75-AA2E-E6AC897F7EE1}"/>
          </ac:spMkLst>
        </pc:spChg>
        <pc:spChg chg="mod">
          <ac:chgData name="Mayuri Kawale" userId="d2cc8b14-5c9a-4b7e-9144-74ad70739545" providerId="ADAL" clId="{F985B2E6-6978-4EB9-86DE-4C248E26F82C}" dt="2021-09-02T16:17:23.275" v="214" actId="20577"/>
          <ac:spMkLst>
            <pc:docMk/>
            <pc:sldMk cId="28249834" sldId="275"/>
            <ac:spMk id="10" creationId="{66CBD323-AE9C-49D6-9239-661DB2D8431C}"/>
          </ac:spMkLst>
        </pc:spChg>
        <pc:spChg chg="add del mod">
          <ac:chgData name="Mayuri Kawale" userId="d2cc8b14-5c9a-4b7e-9144-74ad70739545" providerId="ADAL" clId="{F985B2E6-6978-4EB9-86DE-4C248E26F82C}" dt="2021-09-02T16:18:14.002" v="218" actId="931"/>
          <ac:spMkLst>
            <pc:docMk/>
            <pc:sldMk cId="28249834" sldId="275"/>
            <ac:spMk id="12" creationId="{0580F118-6D8C-43A3-ADE4-3E0C51B12C0A}"/>
          </ac:spMkLst>
        </pc:spChg>
        <pc:picChg chg="del">
          <ac:chgData name="Mayuri Kawale" userId="d2cc8b14-5c9a-4b7e-9144-74ad70739545" providerId="ADAL" clId="{F985B2E6-6978-4EB9-86DE-4C248E26F82C}" dt="2021-09-02T16:17:25.199" v="215" actId="478"/>
          <ac:picMkLst>
            <pc:docMk/>
            <pc:sldMk cId="28249834" sldId="275"/>
            <ac:picMk id="14" creationId="{A6E5EA27-E557-4C00-BCA1-E3692F852D4A}"/>
          </ac:picMkLst>
        </pc:picChg>
        <pc:picChg chg="add mod">
          <ac:chgData name="Mayuri Kawale" userId="d2cc8b14-5c9a-4b7e-9144-74ad70739545" providerId="ADAL" clId="{F985B2E6-6978-4EB9-86DE-4C248E26F82C}" dt="2021-09-02T16:17:52.782" v="217" actId="931"/>
          <ac:picMkLst>
            <pc:docMk/>
            <pc:sldMk cId="28249834" sldId="275"/>
            <ac:picMk id="15" creationId="{72C3875E-D437-452E-BAC3-E8FA6138915D}"/>
          </ac:picMkLst>
        </pc:picChg>
        <pc:picChg chg="del">
          <ac:chgData name="Mayuri Kawale" userId="d2cc8b14-5c9a-4b7e-9144-74ad70739545" providerId="ADAL" clId="{F985B2E6-6978-4EB9-86DE-4C248E26F82C}" dt="2021-09-02T16:17:26.722" v="216" actId="478"/>
          <ac:picMkLst>
            <pc:docMk/>
            <pc:sldMk cId="28249834" sldId="275"/>
            <ac:picMk id="17" creationId="{3F7A9EAE-61BA-49C0-B34F-7AE612480BF3}"/>
          </ac:picMkLst>
        </pc:picChg>
        <pc:picChg chg="add mod">
          <ac:chgData name="Mayuri Kawale" userId="d2cc8b14-5c9a-4b7e-9144-74ad70739545" providerId="ADAL" clId="{F985B2E6-6978-4EB9-86DE-4C248E26F82C}" dt="2021-09-02T16:18:14.002" v="218" actId="931"/>
          <ac:picMkLst>
            <pc:docMk/>
            <pc:sldMk cId="28249834" sldId="275"/>
            <ac:picMk id="18" creationId="{4F4EA36C-19A5-4EEC-AE37-F63E0E9A6605}"/>
          </ac:picMkLst>
        </pc:picChg>
      </pc:sldChg>
      <pc:sldChg chg="addSp delSp modSp add mod">
        <pc:chgData name="Mayuri Kawale" userId="d2cc8b14-5c9a-4b7e-9144-74ad70739545" providerId="ADAL" clId="{F985B2E6-6978-4EB9-86DE-4C248E26F82C}" dt="2021-09-02T16:58:48.632" v="232" actId="1076"/>
        <pc:sldMkLst>
          <pc:docMk/>
          <pc:sldMk cId="1133823566" sldId="276"/>
        </pc:sldMkLst>
        <pc:spChg chg="add del mod">
          <ac:chgData name="Mayuri Kawale" userId="d2cc8b14-5c9a-4b7e-9144-74ad70739545" providerId="ADAL" clId="{F985B2E6-6978-4EB9-86DE-4C248E26F82C}" dt="2021-09-02T16:58:40.103" v="227" actId="931"/>
          <ac:spMkLst>
            <pc:docMk/>
            <pc:sldMk cId="1133823566" sldId="276"/>
            <ac:spMk id="3" creationId="{6B53CB97-080F-4F5A-9918-BDE15723D02A}"/>
          </ac:spMkLst>
        </pc:spChg>
        <pc:spChg chg="mod">
          <ac:chgData name="Mayuri Kawale" userId="d2cc8b14-5c9a-4b7e-9144-74ad70739545" providerId="ADAL" clId="{F985B2E6-6978-4EB9-86DE-4C248E26F82C}" dt="2021-09-02T16:18:32.005" v="225" actId="20577"/>
          <ac:spMkLst>
            <pc:docMk/>
            <pc:sldMk cId="1133823566" sldId="276"/>
            <ac:spMk id="19" creationId="{858EB74C-E94D-4FF7-B0CE-1ACB3EDD15B4}"/>
          </ac:spMkLst>
        </pc:spChg>
        <pc:picChg chg="del">
          <ac:chgData name="Mayuri Kawale" userId="d2cc8b14-5c9a-4b7e-9144-74ad70739545" providerId="ADAL" clId="{F985B2E6-6978-4EB9-86DE-4C248E26F82C}" dt="2021-09-02T16:18:33.927" v="226" actId="478"/>
          <ac:picMkLst>
            <pc:docMk/>
            <pc:sldMk cId="1133823566" sldId="276"/>
            <ac:picMk id="10" creationId="{C3F1F973-3A5F-471C-8CA0-F58B3E415694}"/>
          </ac:picMkLst>
        </pc:picChg>
        <pc:picChg chg="add mod">
          <ac:chgData name="Mayuri Kawale" userId="d2cc8b14-5c9a-4b7e-9144-74ad70739545" providerId="ADAL" clId="{F985B2E6-6978-4EB9-86DE-4C248E26F82C}" dt="2021-09-02T16:58:48.632" v="232" actId="1076"/>
          <ac:picMkLst>
            <pc:docMk/>
            <pc:sldMk cId="1133823566" sldId="276"/>
            <ac:picMk id="11" creationId="{60DDEF1E-6725-4613-A89F-D5CDB88A9118}"/>
          </ac:picMkLst>
        </pc:picChg>
      </pc:sldChg>
      <pc:sldChg chg="addSp delSp modSp new mod">
        <pc:chgData name="Mayuri Kawale" userId="d2cc8b14-5c9a-4b7e-9144-74ad70739545" providerId="ADAL" clId="{F985B2E6-6978-4EB9-86DE-4C248E26F82C}" dt="2021-09-23T17:30:38.506" v="365" actId="962"/>
        <pc:sldMkLst>
          <pc:docMk/>
          <pc:sldMk cId="3491979536" sldId="277"/>
        </pc:sldMkLst>
        <pc:spChg chg="mod">
          <ac:chgData name="Mayuri Kawale" userId="d2cc8b14-5c9a-4b7e-9144-74ad70739545" providerId="ADAL" clId="{F985B2E6-6978-4EB9-86DE-4C248E26F82C}" dt="2021-09-23T17:24:04.158" v="328" actId="20577"/>
          <ac:spMkLst>
            <pc:docMk/>
            <pc:sldMk cId="3491979536" sldId="277"/>
            <ac:spMk id="2" creationId="{228751FD-3F7A-4EF1-A163-19C2061D3D1F}"/>
          </ac:spMkLst>
        </pc:spChg>
        <pc:spChg chg="mod">
          <ac:chgData name="Mayuri Kawale" userId="d2cc8b14-5c9a-4b7e-9144-74ad70739545" providerId="ADAL" clId="{F985B2E6-6978-4EB9-86DE-4C248E26F82C}" dt="2021-09-23T17:25:54.076" v="361" actId="20577"/>
          <ac:spMkLst>
            <pc:docMk/>
            <pc:sldMk cId="3491979536" sldId="277"/>
            <ac:spMk id="3" creationId="{3C0A471C-CAFC-4D9C-8B47-91D666A235A7}"/>
          </ac:spMkLst>
        </pc:spChg>
        <pc:spChg chg="del">
          <ac:chgData name="Mayuri Kawale" userId="d2cc8b14-5c9a-4b7e-9144-74ad70739545" providerId="ADAL" clId="{F985B2E6-6978-4EB9-86DE-4C248E26F82C}" dt="2021-09-23T17:21:40.742" v="302" actId="931"/>
          <ac:spMkLst>
            <pc:docMk/>
            <pc:sldMk cId="3491979536" sldId="277"/>
            <ac:spMk id="4" creationId="{0E3424B9-C0E7-4E7D-B09F-5A576D23C62D}"/>
          </ac:spMkLst>
        </pc:spChg>
        <pc:spChg chg="mod">
          <ac:chgData name="Mayuri Kawale" userId="d2cc8b14-5c9a-4b7e-9144-74ad70739545" providerId="ADAL" clId="{F985B2E6-6978-4EB9-86DE-4C248E26F82C}" dt="2021-09-23T17:25:38.300" v="350" actId="20577"/>
          <ac:spMkLst>
            <pc:docMk/>
            <pc:sldMk cId="3491979536" sldId="277"/>
            <ac:spMk id="5" creationId="{51D5887C-9311-4B03-9474-9CE4C7979C7D}"/>
          </ac:spMkLst>
        </pc:spChg>
        <pc:spChg chg="del">
          <ac:chgData name="Mayuri Kawale" userId="d2cc8b14-5c9a-4b7e-9144-74ad70739545" providerId="ADAL" clId="{F985B2E6-6978-4EB9-86DE-4C248E26F82C}" dt="2021-09-23T17:23:45.439" v="305" actId="931"/>
          <ac:spMkLst>
            <pc:docMk/>
            <pc:sldMk cId="3491979536" sldId="277"/>
            <ac:spMk id="6" creationId="{4E1B32C4-1011-48FA-9487-808839D60E59}"/>
          </ac:spMkLst>
        </pc:spChg>
        <pc:spChg chg="add del mod">
          <ac:chgData name="Mayuri Kawale" userId="d2cc8b14-5c9a-4b7e-9144-74ad70739545" providerId="ADAL" clId="{F985B2E6-6978-4EB9-86DE-4C248E26F82C}" dt="2021-09-23T17:30:37.113" v="363" actId="931"/>
          <ac:spMkLst>
            <pc:docMk/>
            <pc:sldMk cId="3491979536" sldId="277"/>
            <ac:spMk id="15" creationId="{75B39F1A-09C3-4F5C-B6C0-6A4267664287}"/>
          </ac:spMkLst>
        </pc:spChg>
        <pc:picChg chg="add del mod">
          <ac:chgData name="Mayuri Kawale" userId="d2cc8b14-5c9a-4b7e-9144-74ad70739545" providerId="ADAL" clId="{F985B2E6-6978-4EB9-86DE-4C248E26F82C}" dt="2021-09-23T17:30:26.385" v="362" actId="478"/>
          <ac:picMkLst>
            <pc:docMk/>
            <pc:sldMk cId="3491979536" sldId="277"/>
            <ac:picMk id="11" creationId="{32B3919C-3961-451B-82A0-D3F673AC86B3}"/>
          </ac:picMkLst>
        </pc:picChg>
        <pc:picChg chg="add mod">
          <ac:chgData name="Mayuri Kawale" userId="d2cc8b14-5c9a-4b7e-9144-74ad70739545" providerId="ADAL" clId="{F985B2E6-6978-4EB9-86DE-4C248E26F82C}" dt="2021-09-23T17:23:46.640" v="307" actId="962"/>
          <ac:picMkLst>
            <pc:docMk/>
            <pc:sldMk cId="3491979536" sldId="277"/>
            <ac:picMk id="13" creationId="{EBB59646-2711-4F06-A44A-47408D76BE43}"/>
          </ac:picMkLst>
        </pc:picChg>
        <pc:picChg chg="add mod">
          <ac:chgData name="Mayuri Kawale" userId="d2cc8b14-5c9a-4b7e-9144-74ad70739545" providerId="ADAL" clId="{F985B2E6-6978-4EB9-86DE-4C248E26F82C}" dt="2021-09-23T17:30:38.506" v="365" actId="962"/>
          <ac:picMkLst>
            <pc:docMk/>
            <pc:sldMk cId="3491979536" sldId="277"/>
            <ac:picMk id="17" creationId="{20D48370-5DC7-48C0-8796-428F1E870758}"/>
          </ac:picMkLst>
        </pc:picChg>
      </pc:sldChg>
      <pc:sldChg chg="addSp delSp modSp add mod modClrScheme chgLayout">
        <pc:chgData name="Mayuri Kawale" userId="d2cc8b14-5c9a-4b7e-9144-74ad70739545" providerId="ADAL" clId="{F985B2E6-6978-4EB9-86DE-4C248E26F82C}" dt="2021-09-23T20:42:00.059" v="431" actId="14100"/>
        <pc:sldMkLst>
          <pc:docMk/>
          <pc:sldMk cId="469819437" sldId="278"/>
        </pc:sldMkLst>
        <pc:spChg chg="mod ord">
          <ac:chgData name="Mayuri Kawale" userId="d2cc8b14-5c9a-4b7e-9144-74ad70739545" providerId="ADAL" clId="{F985B2E6-6978-4EB9-86DE-4C248E26F82C}" dt="2021-09-23T19:28:49.126" v="408" actId="21"/>
          <ac:spMkLst>
            <pc:docMk/>
            <pc:sldMk cId="469819437" sldId="278"/>
            <ac:spMk id="2" creationId="{228751FD-3F7A-4EF1-A163-19C2061D3D1F}"/>
          </ac:spMkLst>
        </pc:spChg>
        <pc:spChg chg="mod ord">
          <ac:chgData name="Mayuri Kawale" userId="d2cc8b14-5c9a-4b7e-9144-74ad70739545" providerId="ADAL" clId="{F985B2E6-6978-4EB9-86DE-4C248E26F82C}" dt="2021-09-23T19:29:22.533" v="418" actId="113"/>
          <ac:spMkLst>
            <pc:docMk/>
            <pc:sldMk cId="469819437" sldId="278"/>
            <ac:spMk id="3" creationId="{3C0A471C-CAFC-4D9C-8B47-91D666A235A7}"/>
          </ac:spMkLst>
        </pc:spChg>
        <pc:spChg chg="del mod ord">
          <ac:chgData name="Mayuri Kawale" userId="d2cc8b14-5c9a-4b7e-9144-74ad70739545" providerId="ADAL" clId="{F985B2E6-6978-4EB9-86DE-4C248E26F82C}" dt="2021-09-23T19:14:38.012" v="370" actId="478"/>
          <ac:spMkLst>
            <pc:docMk/>
            <pc:sldMk cId="469819437" sldId="278"/>
            <ac:spMk id="5" creationId="{51D5887C-9311-4B03-9474-9CE4C7979C7D}"/>
          </ac:spMkLst>
        </pc:spChg>
        <pc:spChg chg="add del mod">
          <ac:chgData name="Mayuri Kawale" userId="d2cc8b14-5c9a-4b7e-9144-74ad70739545" providerId="ADAL" clId="{F985B2E6-6978-4EB9-86DE-4C248E26F82C}" dt="2021-09-23T19:14:30.769" v="369" actId="700"/>
          <ac:spMkLst>
            <pc:docMk/>
            <pc:sldMk cId="469819437" sldId="278"/>
            <ac:spMk id="6" creationId="{4405CAED-6658-482A-96D4-637D0F18B177}"/>
          </ac:spMkLst>
        </pc:spChg>
        <pc:spChg chg="mod ord">
          <ac:chgData name="Mayuri Kawale" userId="d2cc8b14-5c9a-4b7e-9144-74ad70739545" providerId="ADAL" clId="{F985B2E6-6978-4EB9-86DE-4C248E26F82C}" dt="2021-09-23T19:28:35.257" v="404" actId="700"/>
          <ac:spMkLst>
            <pc:docMk/>
            <pc:sldMk cId="469819437" sldId="278"/>
            <ac:spMk id="7" creationId="{07F4900B-FC75-4823-A597-933143ECEF91}"/>
          </ac:spMkLst>
        </pc:spChg>
        <pc:spChg chg="mod ord">
          <ac:chgData name="Mayuri Kawale" userId="d2cc8b14-5c9a-4b7e-9144-74ad70739545" providerId="ADAL" clId="{F985B2E6-6978-4EB9-86DE-4C248E26F82C}" dt="2021-09-23T19:28:35.257" v="404" actId="700"/>
          <ac:spMkLst>
            <pc:docMk/>
            <pc:sldMk cId="469819437" sldId="278"/>
            <ac:spMk id="8" creationId="{38FAD080-9340-4523-882F-666DFAF42427}"/>
          </ac:spMkLst>
        </pc:spChg>
        <pc:spChg chg="mod ord">
          <ac:chgData name="Mayuri Kawale" userId="d2cc8b14-5c9a-4b7e-9144-74ad70739545" providerId="ADAL" clId="{F985B2E6-6978-4EB9-86DE-4C248E26F82C}" dt="2021-09-23T19:28:35.257" v="404" actId="700"/>
          <ac:spMkLst>
            <pc:docMk/>
            <pc:sldMk cId="469819437" sldId="278"/>
            <ac:spMk id="9" creationId="{346A198B-58CA-40D7-8FB2-0D21B1C36E0D}"/>
          </ac:spMkLst>
        </pc:spChg>
        <pc:spChg chg="add del mod">
          <ac:chgData name="Mayuri Kawale" userId="d2cc8b14-5c9a-4b7e-9144-74ad70739545" providerId="ADAL" clId="{F985B2E6-6978-4EB9-86DE-4C248E26F82C}" dt="2021-09-23T19:15:28.371" v="384" actId="931"/>
          <ac:spMkLst>
            <pc:docMk/>
            <pc:sldMk cId="469819437" sldId="278"/>
            <ac:spMk id="11" creationId="{8A16830A-FF1B-4724-83DF-CAC6C02F2873}"/>
          </ac:spMkLst>
        </pc:spChg>
        <pc:spChg chg="add mod ord">
          <ac:chgData name="Mayuri Kawale" userId="d2cc8b14-5c9a-4b7e-9144-74ad70739545" providerId="ADAL" clId="{F985B2E6-6978-4EB9-86DE-4C248E26F82C}" dt="2021-09-23T19:29:25.911" v="419" actId="113"/>
          <ac:spMkLst>
            <pc:docMk/>
            <pc:sldMk cId="469819437" sldId="278"/>
            <ac:spMk id="15" creationId="{800F52B1-70AC-44B2-B0BF-8B035042345F}"/>
          </ac:spMkLst>
        </pc:spChg>
        <pc:spChg chg="add del mod ord">
          <ac:chgData name="Mayuri Kawale" userId="d2cc8b14-5c9a-4b7e-9144-74ad70739545" providerId="ADAL" clId="{F985B2E6-6978-4EB9-86DE-4C248E26F82C}" dt="2021-09-23T19:30:25.138" v="420" actId="931"/>
          <ac:spMkLst>
            <pc:docMk/>
            <pc:sldMk cId="469819437" sldId="278"/>
            <ac:spMk id="16" creationId="{8111BC54-1214-4A89-9C7D-0066695B8D99}"/>
          </ac:spMkLst>
        </pc:spChg>
        <pc:picChg chg="del mod">
          <ac:chgData name="Mayuri Kawale" userId="d2cc8b14-5c9a-4b7e-9144-74ad70739545" providerId="ADAL" clId="{F985B2E6-6978-4EB9-86DE-4C248E26F82C}" dt="2021-09-23T19:14:18.017" v="368" actId="478"/>
          <ac:picMkLst>
            <pc:docMk/>
            <pc:sldMk cId="469819437" sldId="278"/>
            <ac:picMk id="13" creationId="{EBB59646-2711-4F06-A44A-47408D76BE43}"/>
          </ac:picMkLst>
        </pc:picChg>
        <pc:picChg chg="add mod ord">
          <ac:chgData name="Mayuri Kawale" userId="d2cc8b14-5c9a-4b7e-9144-74ad70739545" providerId="ADAL" clId="{F985B2E6-6978-4EB9-86DE-4C248E26F82C}" dt="2021-09-23T19:30:51.114" v="427" actId="14100"/>
          <ac:picMkLst>
            <pc:docMk/>
            <pc:sldMk cId="469819437" sldId="278"/>
            <ac:picMk id="14" creationId="{CA2E8BB1-E523-45AC-8BC5-1FE687BCAD59}"/>
          </ac:picMkLst>
        </pc:picChg>
        <pc:picChg chg="del mod ord">
          <ac:chgData name="Mayuri Kawale" userId="d2cc8b14-5c9a-4b7e-9144-74ad70739545" providerId="ADAL" clId="{F985B2E6-6978-4EB9-86DE-4C248E26F82C}" dt="2021-09-23T19:15:01.259" v="383" actId="478"/>
          <ac:picMkLst>
            <pc:docMk/>
            <pc:sldMk cId="469819437" sldId="278"/>
            <ac:picMk id="17" creationId="{20D48370-5DC7-48C0-8796-428F1E870758}"/>
          </ac:picMkLst>
        </pc:picChg>
        <pc:picChg chg="add mod">
          <ac:chgData name="Mayuri Kawale" userId="d2cc8b14-5c9a-4b7e-9144-74ad70739545" providerId="ADAL" clId="{F985B2E6-6978-4EB9-86DE-4C248E26F82C}" dt="2021-09-23T20:42:00.059" v="431" actId="14100"/>
          <ac:picMkLst>
            <pc:docMk/>
            <pc:sldMk cId="469819437" sldId="278"/>
            <ac:picMk id="19" creationId="{8740DE35-E123-47A7-865F-E4979F3C71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ED8B-3EE5-4611-B669-B17D70B0EB8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5806-51E3-4129-B1F6-3655533D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61CD-1E3E-43B2-9DD0-B21E366C3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B7A60-BA98-4C33-B4A2-F691DA6CC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8867-7D91-4F95-80F1-91F1E20E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7C9E-FDA5-4890-B6F4-DA8C5AEE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9F844-E42B-4BDC-B3A9-CC180A55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6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F6E5-9097-431C-AAC4-B53EFB08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36A28-8818-4465-9D3C-EECB0CC7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1F512-6420-475E-B437-2D77F5DC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36DEA-2FB3-4F27-A985-E1C7722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A5C7-05B0-400B-A9FD-7360F091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F3462-F84C-48F3-8824-64E7ACF0C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B863A-7A3C-4E24-A347-06E765C3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B8DD-D144-4468-804D-7761E27D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4ED05-6A41-4232-A692-27D6A556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1D617-897A-4306-9F6E-316EB9F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7A8A-A884-46C6-9539-9A5FAAE9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F4FF-EE70-48B8-812B-5C017E24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E9643-5987-4A2E-B265-87487AEF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13DC-57F4-4942-ABF6-9168D20F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2D799-DF8D-49BD-8F6E-0C869A6F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D1E1-521A-4201-94D4-3153369E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03F01-9887-45AA-9DF4-995199D83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823C5-FE17-402F-9C7E-F9CE04A5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58EA3-1B99-400B-9741-38DBE885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54CAD-7F33-43F3-B51E-51280219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0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112C-B3BC-420D-8941-C21DA955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95FD-FF54-48D2-9695-7A6A48618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1FB78-8AC2-4417-B481-1A62AF954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38A50-1285-47B2-963D-19F75769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B46B5-5087-4353-A71B-461D6FC9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E2B4A-CDA5-4EF8-82AA-5C8DB1FF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B822-61BD-4896-B3AA-A15C5B2D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3408-0361-4E1F-B161-96CA4D0D7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06861-433C-4897-BAC6-CC24A3DF2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5B4B4-A63F-4300-A591-0B12F4B30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AF399-EDC8-467F-A88C-038AB7A49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18338-F7BF-4E12-9360-C63CA8E0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23786-30F3-49AA-9013-34942F87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95970-0D0D-4ABA-828C-E3A28F0B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8C31-2BA1-4795-9BAB-E9E8EFCA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B0073-D899-4441-A863-741B94BA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02ED7-5CBF-4221-8232-9D2522F0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DA749-9235-4805-983F-41C76AF5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3DBB9-352A-4F32-9862-5A2BA8D7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5DF47-9F91-4056-AF34-22E029B9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36348-7108-4729-A892-1692EE62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6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0442-7F2A-4D96-BF81-5D6AEC44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F30A-C3E4-4C82-A988-8690737E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78C37-EA7A-4845-B5C9-953B39560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B53F0-2F48-46F1-83FF-3F67548B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F9C4B-1A84-45FD-A5A9-3CF166F7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88939-D52B-4E11-BD8B-3CB14893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5E70-58C4-4460-A6EB-83D481EC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A95E4-56DC-4123-9866-25D840FE8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13244-8442-4E38-922B-6A67790B4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E2696-DFD2-45D4-AA4C-11CB19B1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5F287-0220-436D-AB66-D0B13C63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DF09A-B74D-4A84-B788-71973DB1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81246-DAFE-44D5-9DCD-E6D05FF9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F7E54-4BD4-4BB7-94F9-6A533933F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53E3-8F70-408D-8E8C-644B039F8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3AB9-D5C4-481E-B310-74E2899A9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D7A66-CE4F-4690-86DE-D8FEFC29F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604A-254D-4CC8-99FC-B01D075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3247-FCBF-4B81-AFCC-8FD7A8B7E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Muon Collider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E5F5A-271F-4D9F-921B-80748B7A5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Mayuri Kawale</a:t>
            </a:r>
          </a:p>
          <a:p>
            <a:r>
              <a:rPr lang="en-US" dirty="0"/>
              <a:t>University of Oklahoma (OU)</a:t>
            </a:r>
          </a:p>
          <a:p>
            <a:r>
              <a:rPr lang="en-US" dirty="0"/>
              <a:t>September 14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423234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EB74C-E94D-4FF7-B0CE-1ACB3EDD15B4}"/>
              </a:ext>
            </a:extLst>
          </p:cNvPr>
          <p:cNvSpPr txBox="1"/>
          <p:nvPr/>
        </p:nvSpPr>
        <p:spPr>
          <a:xfrm>
            <a:off x="4919523" y="1908255"/>
            <a:ext cx="2697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ee_multiplicity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1C62A-2A6F-4446-A6B3-B5FFD8FC4492}"/>
              </a:ext>
            </a:extLst>
          </p:cNvPr>
          <p:cNvSpPr txBox="1"/>
          <p:nvPr/>
        </p:nvSpPr>
        <p:spPr>
          <a:xfrm>
            <a:off x="4038600" y="1321356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60DDEF1E-6725-4613-A89F-D5CDB88A9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95" y="2423603"/>
            <a:ext cx="6222610" cy="3788870"/>
          </a:xfrm>
        </p:spPr>
      </p:pic>
    </p:spTree>
    <p:extLst>
      <p:ext uri="{BB962C8B-B14F-4D97-AF65-F5344CB8AC3E}">
        <p14:creationId xmlns:p14="http://schemas.microsoft.com/office/powerpoint/2010/main" val="113382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MissingE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MissingEt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11</a:t>
            </a:fld>
            <a:endParaRPr lang="en-US"/>
          </a:p>
        </p:txBody>
      </p:sp>
      <p:pic>
        <p:nvPicPr>
          <p:cNvPr id="14" name="Content Placeholder 13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8FB03106-97A6-48F6-829B-C128DB4B2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55911"/>
            <a:ext cx="5157787" cy="3382915"/>
          </a:xfrm>
        </p:spPr>
      </p:pic>
      <p:pic>
        <p:nvPicPr>
          <p:cNvPr id="17" name="Content Placeholder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7357B6-B59D-4077-9A7F-B0A1BB7AC6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1216"/>
            <a:ext cx="5183188" cy="3452305"/>
          </a:xfrm>
        </p:spPr>
      </p:pic>
    </p:spTree>
    <p:extLst>
      <p:ext uri="{BB962C8B-B14F-4D97-AF65-F5344CB8AC3E}">
        <p14:creationId xmlns:p14="http://schemas.microsoft.com/office/powerpoint/2010/main" val="129170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mu_P</a:t>
            </a:r>
            <a:r>
              <a:rPr lang="en-US" dirty="0"/>
              <a:t> (Inclusive)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mu_pT</a:t>
            </a:r>
            <a:r>
              <a:rPr lang="en-US" dirty="0"/>
              <a:t> (inclusive)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12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0ABFFEC-41BF-4E3F-8329-58A828F9B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48224"/>
            <a:ext cx="5157787" cy="3398289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64EDE05-7CAB-457B-AD16-2453A3F723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0540"/>
            <a:ext cx="5183188" cy="3413658"/>
          </a:xfrm>
        </p:spPr>
      </p:pic>
    </p:spTree>
    <p:extLst>
      <p:ext uri="{BB962C8B-B14F-4D97-AF65-F5344CB8AC3E}">
        <p14:creationId xmlns:p14="http://schemas.microsoft.com/office/powerpoint/2010/main" val="152041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mu_eta</a:t>
            </a:r>
            <a:r>
              <a:rPr lang="en-US" dirty="0"/>
              <a:t> (Inclusive)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mu_multiplicity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13</a:t>
            </a:fld>
            <a:endParaRPr lang="en-US"/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32E154FE-EBF8-4F7A-8F12-086A8CC97C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09694"/>
            <a:ext cx="5157787" cy="3275350"/>
          </a:xfrm>
        </p:spPr>
      </p:pic>
      <p:pic>
        <p:nvPicPr>
          <p:cNvPr id="16" name="Content Placeholder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E328855-8709-4A3F-BAA1-1FF0E5C3B1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3503"/>
            <a:ext cx="5183188" cy="3407731"/>
          </a:xfrm>
        </p:spPr>
      </p:pic>
    </p:spTree>
    <p:extLst>
      <p:ext uri="{BB962C8B-B14F-4D97-AF65-F5344CB8AC3E}">
        <p14:creationId xmlns:p14="http://schemas.microsoft.com/office/powerpoint/2010/main" val="382708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e_P</a:t>
            </a:r>
            <a:r>
              <a:rPr lang="en-US" dirty="0"/>
              <a:t> (Inclusive)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e_pT</a:t>
            </a:r>
            <a:r>
              <a:rPr lang="en-US" dirty="0"/>
              <a:t> (inclusive)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14</a:t>
            </a:fld>
            <a:endParaRPr lang="en-US"/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EE6F6ED4-F62A-4D68-B14A-34DCA119A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51277"/>
            <a:ext cx="5157787" cy="3392183"/>
          </a:xfrm>
        </p:spPr>
      </p:pic>
      <p:pic>
        <p:nvPicPr>
          <p:cNvPr id="16" name="Content Placeholder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E48563-1825-459D-9553-227847690E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3044"/>
            <a:ext cx="5183188" cy="3388649"/>
          </a:xfrm>
        </p:spPr>
      </p:pic>
    </p:spTree>
    <p:extLst>
      <p:ext uri="{BB962C8B-B14F-4D97-AF65-F5344CB8AC3E}">
        <p14:creationId xmlns:p14="http://schemas.microsoft.com/office/powerpoint/2010/main" val="257989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e_eta</a:t>
            </a:r>
            <a:r>
              <a:rPr lang="en-US" dirty="0"/>
              <a:t> (Inclusive)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e_multiplicity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15</a:t>
            </a:fld>
            <a:endParaRPr lang="en-US"/>
          </a:p>
        </p:txBody>
      </p:sp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8F505A4A-6A99-4F08-B206-249B701412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87653"/>
            <a:ext cx="5157787" cy="3519431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1C090E2-4C02-4A53-9822-AE2D20B84E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5071"/>
            <a:ext cx="5183188" cy="3404596"/>
          </a:xfrm>
        </p:spPr>
      </p:pic>
    </p:spTree>
    <p:extLst>
      <p:ext uri="{BB962C8B-B14F-4D97-AF65-F5344CB8AC3E}">
        <p14:creationId xmlns:p14="http://schemas.microsoft.com/office/powerpoint/2010/main" val="272161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photon_P</a:t>
            </a:r>
            <a:r>
              <a:rPr lang="en-US" dirty="0"/>
              <a:t> (Inclusive)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photon_pT</a:t>
            </a:r>
            <a:r>
              <a:rPr lang="en-US" dirty="0"/>
              <a:t> (inclusive)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16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61EBAF5-454C-4972-B611-B76D60473D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19439"/>
            <a:ext cx="5157787" cy="3455859"/>
          </a:xfrm>
        </p:spPr>
      </p:pic>
      <p:pic>
        <p:nvPicPr>
          <p:cNvPr id="16" name="Content Placeholder 15" descr="A picture containing chart&#10;&#10;Description automatically generated">
            <a:extLst>
              <a:ext uri="{FF2B5EF4-FFF2-40B4-BE49-F238E27FC236}">
                <a16:creationId xmlns:a16="http://schemas.microsoft.com/office/drawing/2014/main" id="{96B70350-B614-4C45-8F2C-FA5633CA9E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4061"/>
            <a:ext cx="5183188" cy="3466615"/>
          </a:xfrm>
        </p:spPr>
      </p:pic>
    </p:spTree>
    <p:extLst>
      <p:ext uri="{BB962C8B-B14F-4D97-AF65-F5344CB8AC3E}">
        <p14:creationId xmlns:p14="http://schemas.microsoft.com/office/powerpoint/2010/main" val="326002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photon_eta</a:t>
            </a:r>
            <a:r>
              <a:rPr lang="en-US" dirty="0"/>
              <a:t> (Inclusive)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photon_multiplicity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17</a:t>
            </a:fld>
            <a:endParaRPr lang="en-US"/>
          </a:p>
        </p:txBody>
      </p:sp>
      <p:pic>
        <p:nvPicPr>
          <p:cNvPr id="14" name="Content Placeholder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89C7E6-8B23-49E3-B394-FB4ECE7D33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04491"/>
            <a:ext cx="5157787" cy="3485756"/>
          </a:xfrm>
        </p:spPr>
      </p:pic>
      <p:pic>
        <p:nvPicPr>
          <p:cNvPr id="17" name="Content Placeholder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0A75F5-7E52-4F3C-B6C0-744B804A5A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0588"/>
            <a:ext cx="5183188" cy="3373561"/>
          </a:xfrm>
        </p:spPr>
      </p:pic>
    </p:spTree>
    <p:extLst>
      <p:ext uri="{BB962C8B-B14F-4D97-AF65-F5344CB8AC3E}">
        <p14:creationId xmlns:p14="http://schemas.microsoft.com/office/powerpoint/2010/main" val="425246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51FD-3F7A-4EF1-A163-19C2061D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Missing Mass (FULL_1E-12)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A471C-CAFC-4D9C-8B47-91D666A23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 e + </a:t>
            </a:r>
            <a:r>
              <a:rPr lang="el-GR" b="0" dirty="0"/>
              <a:t>μ</a:t>
            </a:r>
            <a:r>
              <a:rPr lang="en-US" b="0" dirty="0"/>
              <a:t> + </a:t>
            </a:r>
            <a:r>
              <a:rPr lang="el-GR" b="0" dirty="0"/>
              <a:t>ϒ </a:t>
            </a:r>
            <a:r>
              <a:rPr lang="en-US" b="0" dirty="0"/>
              <a:t>+ </a:t>
            </a:r>
            <a:r>
              <a:rPr lang="en-US" b="0" dirty="0" err="1"/>
              <a:t>GenJet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887C-9311-4B03-9474-9CE4C7979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e + </a:t>
            </a:r>
            <a:r>
              <a:rPr lang="el-GR" b="0" dirty="0"/>
              <a:t>μ</a:t>
            </a:r>
            <a:r>
              <a:rPr lang="en-US" b="0" dirty="0"/>
              <a:t> + </a:t>
            </a:r>
            <a:r>
              <a:rPr lang="el-GR" b="0" dirty="0"/>
              <a:t>ϒ </a:t>
            </a:r>
            <a:endParaRPr lang="en-US" b="0" dirty="0"/>
          </a:p>
        </p:txBody>
      </p:sp>
      <p:pic>
        <p:nvPicPr>
          <p:cNvPr id="13" name="Content Placeholder 12" descr="Chart, histogram&#10;&#10;Description automatically generated">
            <a:extLst>
              <a:ext uri="{FF2B5EF4-FFF2-40B4-BE49-F238E27FC236}">
                <a16:creationId xmlns:a16="http://schemas.microsoft.com/office/drawing/2014/main" id="{EBB59646-2711-4F06-A44A-47408D76BE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58" y="2895633"/>
            <a:ext cx="4747671" cy="2903472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4900B-FC75-4823-A597-933143EC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AD080-9340-4523-882F-666DFAF4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A198B-58CA-40D7-8FB2-0D21B1C3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18</a:t>
            </a:fld>
            <a:endParaRPr lang="en-US"/>
          </a:p>
        </p:txBody>
      </p:sp>
      <p:pic>
        <p:nvPicPr>
          <p:cNvPr id="17" name="Content Placeholder 16" descr="Chart&#10;&#10;Description automatically generated">
            <a:extLst>
              <a:ext uri="{FF2B5EF4-FFF2-40B4-BE49-F238E27FC236}">
                <a16:creationId xmlns:a16="http://schemas.microsoft.com/office/drawing/2014/main" id="{20D48370-5DC7-48C0-8796-428F1E8707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" y="2941357"/>
            <a:ext cx="4709568" cy="2812024"/>
          </a:xfrm>
        </p:spPr>
      </p:pic>
    </p:spTree>
    <p:extLst>
      <p:ext uri="{BB962C8B-B14F-4D97-AF65-F5344CB8AC3E}">
        <p14:creationId xmlns:p14="http://schemas.microsoft.com/office/powerpoint/2010/main" val="349197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51FD-3F7A-4EF1-A163-19C2061D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Missing Mass (</a:t>
            </a:r>
            <a:r>
              <a:rPr lang="en-US" b="0" dirty="0"/>
              <a:t>e + </a:t>
            </a:r>
            <a:r>
              <a:rPr lang="el-GR" b="0" dirty="0"/>
              <a:t>μ</a:t>
            </a:r>
            <a:r>
              <a:rPr lang="en-US" b="0" dirty="0"/>
              <a:t> + </a:t>
            </a:r>
            <a:r>
              <a:rPr lang="el-GR" b="0" dirty="0"/>
              <a:t>ϒ </a:t>
            </a:r>
            <a:r>
              <a:rPr lang="en-US" b="0" dirty="0"/>
              <a:t>+ </a:t>
            </a:r>
            <a:r>
              <a:rPr lang="en-US" b="0" dirty="0" err="1"/>
              <a:t>GenJet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A471C-CAFC-4D9C-8B47-91D666A23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dirty="0"/>
              <a:t> </a:t>
            </a:r>
            <a:r>
              <a:rPr lang="en-US" b="0" dirty="0" err="1"/>
              <a:t>wpwmz_ztonunu</a:t>
            </a:r>
            <a:endParaRPr lang="en-US" b="0" dirty="0"/>
          </a:p>
        </p:txBody>
      </p:sp>
      <p:pic>
        <p:nvPicPr>
          <p:cNvPr id="14" name="Content Placeholder 13" descr="A picture containing chart&#10;&#10;Description automatically generated">
            <a:extLst>
              <a:ext uri="{FF2B5EF4-FFF2-40B4-BE49-F238E27FC236}">
                <a16:creationId xmlns:a16="http://schemas.microsoft.com/office/drawing/2014/main" id="{CA2E8BB1-E523-45AC-8BC5-1FE687BCAD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2744711"/>
            <a:ext cx="5281422" cy="3372004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0F52B1-70AC-44B2-B0BF-8B0350423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ggwpwm</a:t>
            </a:r>
            <a:endParaRPr lang="en-US" b="0" dirty="0"/>
          </a:p>
        </p:txBody>
      </p:sp>
      <p:pic>
        <p:nvPicPr>
          <p:cNvPr id="19" name="Content Placeholder 18" descr="A picture containing shape&#10;&#10;Description automatically generated">
            <a:extLst>
              <a:ext uri="{FF2B5EF4-FFF2-40B4-BE49-F238E27FC236}">
                <a16:creationId xmlns:a16="http://schemas.microsoft.com/office/drawing/2014/main" id="{8740DE35-E123-47A7-865F-E4979F3C71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74" y="2744711"/>
            <a:ext cx="5281421" cy="3372004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4900B-FC75-4823-A597-933143EC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AD080-9340-4523-882F-666DFAF4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A198B-58CA-40D7-8FB2-0D21B1C3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emu_mass</a:t>
            </a:r>
            <a:endParaRPr lang="en-US" dirty="0"/>
          </a:p>
        </p:txBody>
      </p:sp>
      <p:pic>
        <p:nvPicPr>
          <p:cNvPr id="13" name="Content Placeholder 12" descr="A picture containing chart&#10;&#10;Description automatically generated">
            <a:extLst>
              <a:ext uri="{FF2B5EF4-FFF2-40B4-BE49-F238E27FC236}">
                <a16:creationId xmlns:a16="http://schemas.microsoft.com/office/drawing/2014/main" id="{25678773-0799-4200-8C89-F29A7C4939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84005"/>
            <a:ext cx="5157787" cy="332672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emu_pT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EB23331-DEEA-45D8-95C8-4CB1BFFAC8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78557"/>
            <a:ext cx="5183188" cy="33376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F8D0B-5D2B-45D4-8A38-9F79E9D133EA}"/>
              </a:ext>
            </a:extLst>
          </p:cNvPr>
          <p:cNvSpPr txBox="1"/>
          <p:nvPr/>
        </p:nvSpPr>
        <p:spPr>
          <a:xfrm>
            <a:off x="4527612" y="1429305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</p:spTree>
    <p:extLst>
      <p:ext uri="{BB962C8B-B14F-4D97-AF65-F5344CB8AC3E}">
        <p14:creationId xmlns:p14="http://schemas.microsoft.com/office/powerpoint/2010/main" val="67697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emu_Eta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emu_deltaEta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3</a:t>
            </a:fld>
            <a:endParaRPr lang="en-US"/>
          </a:p>
        </p:txBody>
      </p:sp>
      <p:pic>
        <p:nvPicPr>
          <p:cNvPr id="14" name="Content Placeholder 1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6E5EA27-E557-4C00-BCA1-E3692F852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42874"/>
            <a:ext cx="5157787" cy="3408989"/>
          </a:xfrm>
        </p:spPr>
      </p:pic>
      <p:pic>
        <p:nvPicPr>
          <p:cNvPr id="17" name="Content Placeholder 16" descr="A picture containing chart&#10;&#10;Description automatically generated">
            <a:extLst>
              <a:ext uri="{FF2B5EF4-FFF2-40B4-BE49-F238E27FC236}">
                <a16:creationId xmlns:a16="http://schemas.microsoft.com/office/drawing/2014/main" id="{3F7A9EAE-61BA-49C0-B34F-7AE612480B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3573"/>
            <a:ext cx="5183188" cy="342759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DA8FF6-9F31-4074-A3EF-07CC6620CFC8}"/>
              </a:ext>
            </a:extLst>
          </p:cNvPr>
          <p:cNvSpPr txBox="1"/>
          <p:nvPr/>
        </p:nvSpPr>
        <p:spPr>
          <a:xfrm>
            <a:off x="4527612" y="1429305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</p:spTree>
    <p:extLst>
      <p:ext uri="{BB962C8B-B14F-4D97-AF65-F5344CB8AC3E}">
        <p14:creationId xmlns:p14="http://schemas.microsoft.com/office/powerpoint/2010/main" val="399119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48ACF9D-45D7-485A-BBB3-D6D70DAEB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13" y="2396350"/>
            <a:ext cx="5760973" cy="36857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EB74C-E94D-4FF7-B0CE-1ACB3EDD15B4}"/>
              </a:ext>
            </a:extLst>
          </p:cNvPr>
          <p:cNvSpPr txBox="1"/>
          <p:nvPr/>
        </p:nvSpPr>
        <p:spPr>
          <a:xfrm>
            <a:off x="4919524" y="2027018"/>
            <a:ext cx="2573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emu_multiplicity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1C62A-2A6F-4446-A6B3-B5FFD8FC4492}"/>
              </a:ext>
            </a:extLst>
          </p:cNvPr>
          <p:cNvSpPr txBox="1"/>
          <p:nvPr/>
        </p:nvSpPr>
        <p:spPr>
          <a:xfrm>
            <a:off x="4038600" y="1321356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</p:spTree>
    <p:extLst>
      <p:ext uri="{BB962C8B-B14F-4D97-AF65-F5344CB8AC3E}">
        <p14:creationId xmlns:p14="http://schemas.microsoft.com/office/powerpoint/2010/main" val="282353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mumu_mass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mumu_pT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F8D0B-5D2B-45D4-8A38-9F79E9D133EA}"/>
              </a:ext>
            </a:extLst>
          </p:cNvPr>
          <p:cNvSpPr txBox="1"/>
          <p:nvPr/>
        </p:nvSpPr>
        <p:spPr>
          <a:xfrm>
            <a:off x="4527612" y="1429305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8FCC3AA-9196-42FD-BCA7-68225D08C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66973"/>
            <a:ext cx="5157787" cy="3360791"/>
          </a:xfrm>
        </p:spPr>
      </p:pic>
      <p:pic>
        <p:nvPicPr>
          <p:cNvPr id="18" name="Content Placeholder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90C9450-335D-4486-9EC8-254C75B520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8802"/>
            <a:ext cx="5183188" cy="3377134"/>
          </a:xfrm>
        </p:spPr>
      </p:pic>
    </p:spTree>
    <p:extLst>
      <p:ext uri="{BB962C8B-B14F-4D97-AF65-F5344CB8AC3E}">
        <p14:creationId xmlns:p14="http://schemas.microsoft.com/office/powerpoint/2010/main" val="269283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mumu_Eta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mumu_deltaEta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A8FF6-9F31-4074-A3EF-07CC6620CFC8}"/>
              </a:ext>
            </a:extLst>
          </p:cNvPr>
          <p:cNvSpPr txBox="1"/>
          <p:nvPr/>
        </p:nvSpPr>
        <p:spPr>
          <a:xfrm>
            <a:off x="4527612" y="1429305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  <p:pic>
        <p:nvPicPr>
          <p:cNvPr id="15" name="Content Placeholder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0297C5F-ACA1-470F-8EE8-A35557194D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47381"/>
            <a:ext cx="5157787" cy="3399976"/>
          </a:xfrm>
        </p:spPr>
      </p:pic>
      <p:pic>
        <p:nvPicPr>
          <p:cNvPr id="18" name="Content Placeholder 17" descr="Chart&#10;&#10;Description automatically generated with low confidence">
            <a:extLst>
              <a:ext uri="{FF2B5EF4-FFF2-40B4-BE49-F238E27FC236}">
                <a16:creationId xmlns:a16="http://schemas.microsoft.com/office/drawing/2014/main" id="{3442C898-3829-4F2C-8660-A346136C47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77281"/>
            <a:ext cx="5183188" cy="3340175"/>
          </a:xfrm>
        </p:spPr>
      </p:pic>
    </p:spTree>
    <p:extLst>
      <p:ext uri="{BB962C8B-B14F-4D97-AF65-F5344CB8AC3E}">
        <p14:creationId xmlns:p14="http://schemas.microsoft.com/office/powerpoint/2010/main" val="197640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7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EB74C-E94D-4FF7-B0CE-1ACB3EDD15B4}"/>
              </a:ext>
            </a:extLst>
          </p:cNvPr>
          <p:cNvSpPr txBox="1"/>
          <p:nvPr/>
        </p:nvSpPr>
        <p:spPr>
          <a:xfrm>
            <a:off x="4919523" y="1908255"/>
            <a:ext cx="2697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mumu_multiplicity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1C62A-2A6F-4446-A6B3-B5FFD8FC4492}"/>
              </a:ext>
            </a:extLst>
          </p:cNvPr>
          <p:cNvSpPr txBox="1"/>
          <p:nvPr/>
        </p:nvSpPr>
        <p:spPr>
          <a:xfrm>
            <a:off x="4038600" y="1321356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  <p:pic>
        <p:nvPicPr>
          <p:cNvPr id="10" name="Content Placeholder 9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1F973-3A5F-471C-8CA0-F58B3E415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13" y="2470404"/>
            <a:ext cx="5837773" cy="3821968"/>
          </a:xfrm>
        </p:spPr>
      </p:pic>
    </p:spTree>
    <p:extLst>
      <p:ext uri="{BB962C8B-B14F-4D97-AF65-F5344CB8AC3E}">
        <p14:creationId xmlns:p14="http://schemas.microsoft.com/office/powerpoint/2010/main" val="22337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ee_mass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ee_pT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F8D0B-5D2B-45D4-8A38-9F79E9D133EA}"/>
              </a:ext>
            </a:extLst>
          </p:cNvPr>
          <p:cNvSpPr txBox="1"/>
          <p:nvPr/>
        </p:nvSpPr>
        <p:spPr>
          <a:xfrm>
            <a:off x="4527612" y="1429305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  <p:pic>
        <p:nvPicPr>
          <p:cNvPr id="16" name="Content Placeholder 15" descr="A picture containing chart&#10;&#10;Description automatically generated">
            <a:extLst>
              <a:ext uri="{FF2B5EF4-FFF2-40B4-BE49-F238E27FC236}">
                <a16:creationId xmlns:a16="http://schemas.microsoft.com/office/drawing/2014/main" id="{B9494133-7DB9-4814-B830-78AE5C786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86735"/>
            <a:ext cx="5157787" cy="3321267"/>
          </a:xfrm>
        </p:spPr>
      </p:pic>
      <p:pic>
        <p:nvPicPr>
          <p:cNvPr id="18" name="Content Placeholder 17" descr="A picture containing table&#10;&#10;Description automatically generated">
            <a:extLst>
              <a:ext uri="{FF2B5EF4-FFF2-40B4-BE49-F238E27FC236}">
                <a16:creationId xmlns:a16="http://schemas.microsoft.com/office/drawing/2014/main" id="{B8428FA0-E290-4FAD-8170-E05493F534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2603"/>
            <a:ext cx="5183188" cy="3369532"/>
          </a:xfrm>
        </p:spPr>
      </p:pic>
    </p:spTree>
    <p:extLst>
      <p:ext uri="{BB962C8B-B14F-4D97-AF65-F5344CB8AC3E}">
        <p14:creationId xmlns:p14="http://schemas.microsoft.com/office/powerpoint/2010/main" val="214667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122E4-D9EA-4383-8162-B788B6B0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Reco</a:t>
            </a:r>
            <a:r>
              <a:rPr lang="en-US" dirty="0"/>
              <a:t> level plots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C6B5E-3808-4F75-AA2E-E6AC897F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ee_Eta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BD323-AE9C-49D6-9239-661DB2D8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ee_deltaEta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4E915-2DF0-4AEE-877D-8A0A1D64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584D-9C98-4264-8E45-FD1D8D30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118-41D9-4B1C-98E3-A63DD14A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604A-254D-4CC8-99FC-B01D07559FFC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A8FF6-9F31-4074-A3EF-07CC6620CFC8}"/>
              </a:ext>
            </a:extLst>
          </p:cNvPr>
          <p:cNvSpPr txBox="1"/>
          <p:nvPr/>
        </p:nvSpPr>
        <p:spPr>
          <a:xfrm>
            <a:off x="4527612" y="1429305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 sign leptons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2C3875E-D437-452E-BAC3-E8FA61389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45855"/>
            <a:ext cx="5157787" cy="3403027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F4EA36C-19A5-4EEC-AE37-F63E0E9A66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6593"/>
            <a:ext cx="5183188" cy="3421551"/>
          </a:xfrm>
        </p:spPr>
      </p:pic>
    </p:spTree>
    <p:extLst>
      <p:ext uri="{BB962C8B-B14F-4D97-AF65-F5344CB8AC3E}">
        <p14:creationId xmlns:p14="http://schemas.microsoft.com/office/powerpoint/2010/main" val="2824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380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Muon Collider Meeting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Reco level plots</vt:lpstr>
      <vt:lpstr>Missing Mass (FULL_1E-12)</vt:lpstr>
      <vt:lpstr>Missing Mass (e + μ + ϒ + GenJet)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Collider Meeting</dc:title>
  <dc:creator>Mayuri Kawale</dc:creator>
  <cp:lastModifiedBy>Mayuri Kawale</cp:lastModifiedBy>
  <cp:revision>1</cp:revision>
  <dcterms:created xsi:type="dcterms:W3CDTF">2021-08-24T19:37:52Z</dcterms:created>
  <dcterms:modified xsi:type="dcterms:W3CDTF">2021-09-23T20:42:26Z</dcterms:modified>
</cp:coreProperties>
</file>