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86" r:id="rId2"/>
    <p:sldId id="415" r:id="rId3"/>
    <p:sldId id="421" r:id="rId4"/>
    <p:sldId id="422" r:id="rId5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00FF"/>
    <a:srgbClr val="0066CC"/>
    <a:srgbClr val="FF0000"/>
    <a:srgbClr val="0000FF"/>
    <a:srgbClr val="CC99FF"/>
    <a:srgbClr val="00808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555" autoAdjust="0"/>
  </p:normalViewPr>
  <p:slideViewPr>
    <p:cSldViewPr>
      <p:cViewPr>
        <p:scale>
          <a:sx n="66" d="100"/>
          <a:sy n="66" d="100"/>
        </p:scale>
        <p:origin x="-188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333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993" y="4420315"/>
            <a:ext cx="5615940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333" y="8839014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D729B-0087-4C2E-82A7-1AC289709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6" name="Picture 9" descr="Fermi 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6248400"/>
            <a:ext cx="2286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5" descr="DOE Office of Science 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72200"/>
            <a:ext cx="1776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DOE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33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009B4-1AD8-495B-A794-83F5D8115F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C67A8-5215-417D-8A8D-9EA7F6882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3133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3133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9C50C-862D-460D-937F-FD12E40E3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82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581275"/>
            <a:ext cx="4038600" cy="83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A5EB8-DE1F-46EC-9652-7B2B817D52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EAC67-0B73-4D8F-8D6A-6CB8C28B4F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3133F-4972-4D0C-85F7-7187464FE8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DB96A-4C4B-4B57-AFAF-8AB7E903E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1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28B62-4A8B-4259-A2CC-FEDD4706C2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FFD-C7F6-48A3-BB15-D01AC99384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E7597-A1C5-42FD-B269-F963CEA74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B8ADE-5DC0-413B-A63A-18026D39F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87913-8A8A-49F4-8917-F33F1512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616CB-6A22-4723-B844-81CA30E768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2857B35-6C64-4EAF-A4BC-412BF7D69B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9" descr="Fermi logo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86600" y="6324600"/>
            <a:ext cx="17859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DOE Office of Science 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1295400" y="6248400"/>
            <a:ext cx="170021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DOE logo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533400" y="62484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Char char="•"/>
        <a:defRPr sz="24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Site Minimal Presence Discussion</a:t>
            </a:r>
            <a:endParaRPr lang="en-US" sz="1800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5257800" cy="430887"/>
          </a:xfrm>
        </p:spPr>
        <p:txBody>
          <a:bodyPr/>
          <a:lstStyle/>
          <a:p>
            <a:pPr algn="ctr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dirty="0" smtClean="0"/>
              <a:t>Site Minimal Presence </a:t>
            </a:r>
            <a:r>
              <a:rPr lang="en-US" dirty="0" smtClean="0"/>
              <a:t>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2923877"/>
          </a:xfrm>
        </p:spPr>
        <p:txBody>
          <a:bodyPr/>
          <a:lstStyle/>
          <a:p>
            <a:r>
              <a:rPr lang="en-US" dirty="0" smtClean="0"/>
              <a:t>Reduced internet presence planning runs the gamut:  </a:t>
            </a:r>
            <a:endParaRPr lang="en-US" dirty="0" smtClean="0"/>
          </a:p>
          <a:p>
            <a:pPr lvl="1"/>
            <a:r>
              <a:rPr lang="en-US" dirty="0" smtClean="0"/>
              <a:t>~1/3 = no specific plan; will react to circumstances</a:t>
            </a:r>
            <a:endParaRPr lang="en-US" dirty="0" smtClean="0"/>
          </a:p>
          <a:p>
            <a:pPr lvl="1"/>
            <a:r>
              <a:rPr lang="en-US" dirty="0" smtClean="0"/>
              <a:t>~1/3 = </a:t>
            </a:r>
            <a:r>
              <a:rPr lang="en-US" dirty="0" smtClean="0"/>
              <a:t>nothing yet, but considering such a plan</a:t>
            </a:r>
          </a:p>
          <a:p>
            <a:pPr lvl="1"/>
            <a:r>
              <a:rPr lang="en-US" dirty="0" smtClean="0"/>
              <a:t>~1/3 = </a:t>
            </a:r>
            <a:r>
              <a:rPr lang="en-US" dirty="0" smtClean="0"/>
              <a:t>working on or drafting a plan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For those considering or drafting a plan, variable scope seems to be the norm: </a:t>
            </a:r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dirty="0" smtClean="0"/>
              <a:t>Flexible enough to react to circumstances?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discussion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11524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Lets focus on network aspects of site isolation…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Try to leave CS and policy aspects for post-meeting beer talk 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Has anyone successfully used a canned plan to respond to an incident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Or know anyone who has…</a:t>
            </a:r>
            <a:endParaRPr lang="en-US" dirty="0" smtClean="0"/>
          </a:p>
          <a:p>
            <a:pPr lvl="1">
              <a:buNone/>
            </a:pPr>
            <a:endParaRPr lang="en-US" sz="800" dirty="0" smtClean="0"/>
          </a:p>
          <a:p>
            <a:r>
              <a:rPr lang="en-US" dirty="0" smtClean="0"/>
              <a:t>What high-level approach(</a:t>
            </a:r>
            <a:r>
              <a:rPr lang="en-US" dirty="0" err="1" smtClean="0"/>
              <a:t>es</a:t>
            </a:r>
            <a:r>
              <a:rPr lang="en-US" dirty="0" smtClean="0"/>
              <a:t>) are being considered?</a:t>
            </a:r>
            <a:endParaRPr lang="en-US" dirty="0" smtClean="0"/>
          </a:p>
          <a:p>
            <a:pPr lvl="1"/>
            <a:r>
              <a:rPr lang="en-US" dirty="0" smtClean="0"/>
              <a:t>ACL-based</a:t>
            </a:r>
          </a:p>
          <a:p>
            <a:pPr lvl="1"/>
            <a:r>
              <a:rPr lang="en-US" dirty="0" smtClean="0"/>
              <a:t>LAN segmentation (design aspects?)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Alternate H/W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Where would/should ‘drills’ fit into the picture?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Part of the structured plan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Just a general (best?) practice independent of any plan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Too much effort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discussion </a:t>
            </a:r>
            <a:r>
              <a:rPr lang="en-US" dirty="0" smtClean="0"/>
              <a:t>areas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76944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Any role for ESCC to play here?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ESnet?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10349</TotalTime>
  <Words>174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Edge</vt:lpstr>
      <vt:lpstr>Site Minimal Presence Discussion</vt:lpstr>
      <vt:lpstr>Site Minimal Presence survey results</vt:lpstr>
      <vt:lpstr>Possible discussion areas</vt:lpstr>
      <vt:lpstr>Possible discussion areas (cont)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 two dimensional problem….</dc:title>
  <dc:creator>Phil DeMar</dc:creator>
  <cp:lastModifiedBy>demar</cp:lastModifiedBy>
  <cp:revision>346</cp:revision>
  <dcterms:created xsi:type="dcterms:W3CDTF">2005-02-25T03:28:32Z</dcterms:created>
  <dcterms:modified xsi:type="dcterms:W3CDTF">2012-01-25T15:51:02Z</dcterms:modified>
</cp:coreProperties>
</file>