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96" autoAdjust="0"/>
  </p:normalViewPr>
  <p:slideViewPr>
    <p:cSldViewPr>
      <p:cViewPr varScale="1">
        <p:scale>
          <a:sx n="61" d="100"/>
          <a:sy n="61" d="100"/>
        </p:scale>
        <p:origin x="144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5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25348" y="12648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9/24/21 – 10/1/21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63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8065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9832" y="93221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004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5338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2107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8065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98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3357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4806" y="93458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3293" y="9442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93303" y="2243340"/>
            <a:ext cx="1463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Capture/Transition Issues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08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9080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59580" y="84778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9840" y="82681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6258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1480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8144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3941" y="8676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8305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22725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875" y="9038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93326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05396" y="900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05563" y="89825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48332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11806" y="9093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5269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53239" y="85689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262319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9939" y="8786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3476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27983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5242" y="8590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82175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74313" y="8814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00567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5848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5228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163880" y="8583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72141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1839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72505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57176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5824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52668" y="81970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43484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69669" y="8538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53978" y="8729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47143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9211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29634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24354" y="8829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39911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476968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6" name="TextBox 66"/>
          <p:cNvSpPr txBox="1"/>
          <p:nvPr/>
        </p:nvSpPr>
        <p:spPr>
          <a:xfrm>
            <a:off x="3085214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1269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34740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6829" y="94122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078603" y="92163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62108" y="95080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87646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85644" y="94072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760161" y="9383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375666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3773" y="9073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98647" y="8911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78616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20105" y="92839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1" name="TextBox 66"/>
          <p:cNvSpPr txBox="1"/>
          <p:nvPr/>
        </p:nvSpPr>
        <p:spPr>
          <a:xfrm>
            <a:off x="3052524" y="93140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95029" y="9251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318124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9177" y="8859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56036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17995" y="90131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40124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84878" y="89738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8" name="TextBox 66"/>
          <p:cNvSpPr txBox="1"/>
          <p:nvPr/>
        </p:nvSpPr>
        <p:spPr>
          <a:xfrm>
            <a:off x="3086372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847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53366" y="8963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6504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24313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226920" y="91779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06998" y="92734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473045" y="9143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739900" y="9074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52723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658767" y="99883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918083" y="98751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207550" y="993652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799048" y="9958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442341" y="10032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687348" y="9958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62882" y="9502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174890" y="952673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793998" y="94793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411731" y="94326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39640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253211" y="95575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25140" y="9722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235999" y="97448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841481" y="9965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484876" y="99090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748208" y="98987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8945" y="8848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182705" y="89596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808561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453135" y="8928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0737" y="4730121"/>
            <a:ext cx="3950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This week:</a:t>
            </a: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Running beam from 1E12 to 4.5E12 as needed. Beam needs work at 4.5E12.  4E12 per pulse beam is good at 93% efficiency.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 Running beam to MI/RR for beam </a:t>
            </a:r>
            <a:r>
              <a:rPr lang="en-US" sz="1400"/>
              <a:t>commissioning since </a:t>
            </a:r>
            <a:r>
              <a:rPr lang="en-US" sz="1400" dirty="0"/>
              <a:t>Tuesday.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Supported MI8 line characterization studies.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Replaced RFA/B cables from LLRF DDS to A/B ENI amps.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51" name="TextBox 150"/>
          <p:cNvSpPr txBox="1"/>
          <p:nvPr/>
        </p:nvSpPr>
        <p:spPr>
          <a:xfrm>
            <a:off x="615446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013652" y="9161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1191982" y="917698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452775" y="93528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03782" y="89596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247126" y="905547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874877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2497445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089948" y="8777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177245" y="896242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718077" y="8667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223081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307687" y="89089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931193" y="89590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2586964" y="9025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229774" y="88486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Tu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3906264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4518576" y="87984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Th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253211" y="4837842"/>
            <a:ext cx="39503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Booster Studies </a:t>
            </a:r>
            <a:r>
              <a:rPr lang="en-US" sz="1400"/>
              <a:t>last weekend.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Access on Monday to check out BRF 1 and 20.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Laser Notching was established mid week.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RF Stations 1, 14 and 20 recovered early in week. All RF Stations available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General tuning.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Tuning for higher beam intensities.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Gradient Magnet prep work for move to TD for E4R tests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206" y="333908"/>
            <a:ext cx="5662059" cy="4552721"/>
          </a:xfrm>
          <a:prstGeom prst="rect">
            <a:avLst/>
          </a:prstGeom>
        </p:spPr>
      </p:pic>
      <p:sp>
        <p:nvSpPr>
          <p:cNvPr id="147" name="TextBox 146">
            <a:extLst>
              <a:ext uri="{FF2B5EF4-FFF2-40B4-BE49-F238E27FC236}">
                <a16:creationId xmlns:a16="http://schemas.microsoft.com/office/drawing/2014/main" id="{CB41192A-7182-4EE8-AB17-97943D82ED67}"/>
              </a:ext>
            </a:extLst>
          </p:cNvPr>
          <p:cNvSpPr txBox="1"/>
          <p:nvPr/>
        </p:nvSpPr>
        <p:spPr>
          <a:xfrm>
            <a:off x="4205895" y="1116817"/>
            <a:ext cx="2392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Booster beam to MI/RR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CB41192A-7182-4EE8-AB17-97943D82ED67}"/>
              </a:ext>
            </a:extLst>
          </p:cNvPr>
          <p:cNvSpPr txBox="1"/>
          <p:nvPr/>
        </p:nvSpPr>
        <p:spPr>
          <a:xfrm>
            <a:off x="2013149" y="1527246"/>
            <a:ext cx="1647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Booster Studies</a:t>
            </a:r>
          </a:p>
        </p:txBody>
      </p:sp>
    </p:spTree>
    <p:extLst>
      <p:ext uri="{BB962C8B-B14F-4D97-AF65-F5344CB8AC3E}">
        <p14:creationId xmlns:p14="http://schemas.microsoft.com/office/powerpoint/2010/main" val="140991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13403</TotalTime>
  <Words>275</Words>
  <Application>Microsoft Office PowerPoint</Application>
  <PresentationFormat>On-screen Show (4:3)</PresentationFormat>
  <Paragraphs>147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Salah J Chaurize</cp:lastModifiedBy>
  <cp:revision>489</cp:revision>
  <dcterms:created xsi:type="dcterms:W3CDTF">2014-12-05T13:27:43Z</dcterms:created>
  <dcterms:modified xsi:type="dcterms:W3CDTF">2021-10-01T14:02:10Z</dcterms:modified>
</cp:coreProperties>
</file>