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6" autoAdjust="0"/>
  </p:normalViewPr>
  <p:slideViewPr>
    <p:cSldViewPr>
      <p:cViewPr varScale="1">
        <p:scale>
          <a:sx n="61" d="100"/>
          <a:sy n="61" d="100"/>
        </p:scale>
        <p:origin x="144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25348" y="12648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9/24/21 – 10/1/21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0737" y="4730121"/>
            <a:ext cx="3950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This week: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Running beam from 1E12 to 4.5E12 as needed. Beam needs work at 4.5E12.  4E12 per pulse beam is good at 93% efficiency.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 Running beam to MI/RR for beam </a:t>
            </a:r>
            <a:r>
              <a:rPr lang="en-US" sz="1400"/>
              <a:t>commissioning since </a:t>
            </a:r>
            <a:r>
              <a:rPr lang="en-US" sz="1400" dirty="0"/>
              <a:t>Tuesday.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Supported MI8 line characterization studies.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Replaced RFA/B cables from LLRF DDS to A/B ENI amps.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Tu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Th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253211" y="4837842"/>
            <a:ext cx="39503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Booster Studies </a:t>
            </a:r>
            <a:r>
              <a:rPr lang="en-US" sz="1400"/>
              <a:t>last weekend.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Access on Monday to check out BRF 1 and 20.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Laser Notching was established mid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RF Stations 1, 14 and 20 recovered early in week. All RF Stations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General tuning.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Tuning for higher beam intensities.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Gradient Magnet prep work for move to TD for E4R tests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206" y="333908"/>
            <a:ext cx="5662059" cy="4552721"/>
          </a:xfrm>
          <a:prstGeom prst="rect">
            <a:avLst/>
          </a:prstGeom>
        </p:spPr>
      </p:pic>
      <p:sp>
        <p:nvSpPr>
          <p:cNvPr id="147" name="TextBox 146">
            <a:extLst>
              <a:ext uri="{FF2B5EF4-FFF2-40B4-BE49-F238E27FC236}">
                <a16:creationId xmlns:a16="http://schemas.microsoft.com/office/drawing/2014/main" id="{CB41192A-7182-4EE8-AB17-97943D82ED67}"/>
              </a:ext>
            </a:extLst>
          </p:cNvPr>
          <p:cNvSpPr txBox="1"/>
          <p:nvPr/>
        </p:nvSpPr>
        <p:spPr>
          <a:xfrm>
            <a:off x="4205895" y="1116817"/>
            <a:ext cx="2392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Booster beam to MI/RR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CB41192A-7182-4EE8-AB17-97943D82ED67}"/>
              </a:ext>
            </a:extLst>
          </p:cNvPr>
          <p:cNvSpPr txBox="1"/>
          <p:nvPr/>
        </p:nvSpPr>
        <p:spPr>
          <a:xfrm>
            <a:off x="2013149" y="1527246"/>
            <a:ext cx="1647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Booster Studies</a:t>
            </a:r>
          </a:p>
        </p:txBody>
      </p:sp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13403</TotalTime>
  <Words>275</Words>
  <Application>Microsoft Office PowerPoint</Application>
  <PresentationFormat>On-screen Show (4:3)</PresentationFormat>
  <Paragraphs>147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Salah J Chaurize</cp:lastModifiedBy>
  <cp:revision>489</cp:revision>
  <dcterms:created xsi:type="dcterms:W3CDTF">2014-12-05T13:27:43Z</dcterms:created>
  <dcterms:modified xsi:type="dcterms:W3CDTF">2021-10-01T14:02:10Z</dcterms:modified>
</cp:coreProperties>
</file>