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/>
    <p:restoredTop sz="94667"/>
  </p:normalViewPr>
  <p:slideViewPr>
    <p:cSldViewPr snapToGrid="0" snapToObjects="1">
      <p:cViewPr varScale="1">
        <p:scale>
          <a:sx n="86" d="100"/>
          <a:sy n="86" d="100"/>
        </p:scale>
        <p:origin x="248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E0F6-64FE-C242-8C46-3B2EF1F9C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3DDEC7-34EF-C240-9CD2-ECDE1298D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64B58-A138-E54C-A364-E09C68A9B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6290B-40AB-8641-B8D3-D77D8F99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6DA2B-9B9B-874D-8560-19C29A1D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7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0544D-D91E-8D49-88FE-F16C87BE3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2AB81-5AA8-1C49-A874-18BAE6A57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20AB-601A-5E4A-87AF-BB154FD9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34A9C-A0DB-D54B-A48D-A200FD7D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386C4-E8BA-0D47-AB7B-F01B1ECD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7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6F0960-4940-094D-896B-EDBD59A347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355D9D-2409-854B-B6EA-FDE105E0C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CD65A-5A37-EF41-BAAE-948EDA30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9F923-F20D-574A-8D77-89397AE7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8B30E-2A8B-AE41-99DB-21117F2D7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1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27144-D7B2-684F-9353-9D4DF908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30148-66E1-9147-952A-A86A8B65E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12E67-1BA3-D544-B3E7-2D22B540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87099-AFEA-D543-BA32-F4D788EED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79FE8-CCC2-F148-8C75-F4686F65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1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F8B12-0580-A64A-9AE7-3BF92C1B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ECA82-B441-5340-A971-A60E4A415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20F56-DFB5-3148-93A9-140F02188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41C9-84C2-3443-89E7-E4641FB56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D9670-2BD4-D945-A279-65F5E817E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BC04A-5DA2-C548-A796-674AA859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AE375-1F9E-1441-98A1-6F8FE58F5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BC914D-FB51-BD42-989F-300520F00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3DF883-D9CA-9648-8071-D92AA70F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3FAD1-1D71-A74B-8581-BD612F1A2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5F65D-6EB8-4642-BAF9-6781EDC3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6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83279-2A8B-2146-9403-C43A50900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3809B-0CCF-3A42-8442-4E72991A4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F46B6B-8CBE-8147-B7D3-9F633FEEC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39CBF5-BAD2-2C4B-B396-235A97F55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EFF63E-B25E-724F-A138-AC540EF6B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00F0D3-CF0F-404A-92C1-F155901F1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22C0E0-DF58-A048-93BF-A7D4BA08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1DC05B-B41D-0140-801A-4BD090C7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0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DD3C-916A-DD4F-9B30-17F2E484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91EA82-585C-0C43-8AE0-79D96AA0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AE9F3-7E77-BE4E-A2D8-EDF7681B5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C411A0-1E10-F544-8456-120043F9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0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A7F3A8-7D2D-BA42-8A12-A7A97D657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6C4183-9E82-6840-AAD3-D9A20AA11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D24AB-6634-2243-96CA-DF484529F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3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9BCDE-F260-ED40-83C2-2040288B7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D55FF-6D96-1D41-BB7E-B41487AD1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98716-488E-1C4F-B6EC-0A5A6C124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616D1-47B2-874D-BBB6-40CE8B749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46734-BF61-0140-AB8F-1BFD2D8AE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DDB78-883B-CF4B-8BC1-4A50A3683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7F90A-ECEF-0247-8DFE-5C1A9D95E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EA85FB-18D3-C943-A098-CF1C9D19F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D2226-B94A-6743-B987-6A84E705D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211AD-6118-A649-8B1E-65B90CB6A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E9486-F808-6A4A-8165-4B23C2630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F7B7C-58FC-FF4D-8EB7-BFBE8226D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6D8360-2494-9644-9FDE-88EE53F96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63C3C-33C6-6049-BA8D-FCC15F1A3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D5C7E-AB06-5D48-8AA0-8612BBCCBD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17907-F9DE-9D44-8E49-5FAE4F9BE616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60B5A-18C8-A540-AF9B-17185A0FA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F43A0-1AE5-C945-81BB-1F0D6BE77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D9876-CCEB-7C4D-BA7C-BD9633D9D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9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D763-EE02-E241-AD37-8C0574EC5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245"/>
          </a:xfrm>
        </p:spPr>
        <p:txBody>
          <a:bodyPr>
            <a:normAutofit fontScale="90000"/>
          </a:bodyPr>
          <a:lstStyle/>
          <a:p>
            <a:r>
              <a:rPr lang="en-US" dirty="0"/>
              <a:t>CEF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3E69-5D8B-B342-9E66-2D2EA338B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6038"/>
            <a:ext cx="10515600" cy="3810677"/>
          </a:xfrm>
        </p:spPr>
        <p:txBody>
          <a:bodyPr/>
          <a:lstStyle/>
          <a:p>
            <a:r>
              <a:rPr lang="en-US" b="1" dirty="0"/>
              <a:t>Date</a:t>
            </a:r>
          </a:p>
          <a:p>
            <a:pPr lvl="1"/>
            <a:r>
              <a:rPr lang="en-US" dirty="0"/>
              <a:t>May 24-26, 2022</a:t>
            </a:r>
          </a:p>
          <a:p>
            <a:r>
              <a:rPr lang="en-US" b="1" dirty="0"/>
              <a:t>Where</a:t>
            </a:r>
          </a:p>
          <a:p>
            <a:pPr lvl="1"/>
            <a:r>
              <a:rPr lang="en-US" dirty="0"/>
              <a:t>University of California Irvine</a:t>
            </a:r>
          </a:p>
          <a:p>
            <a:r>
              <a:rPr lang="en-US" b="1" dirty="0"/>
              <a:t>Host</a:t>
            </a:r>
          </a:p>
          <a:p>
            <a:pPr lvl="1"/>
            <a:r>
              <a:rPr lang="en-US" dirty="0"/>
              <a:t>Prof. Mu-Chun Chen, co-convener CEF D&amp;I topical group</a:t>
            </a:r>
          </a:p>
          <a:p>
            <a:r>
              <a:rPr lang="en-US" b="1" dirty="0"/>
              <a:t>More info</a:t>
            </a:r>
          </a:p>
          <a:p>
            <a:pPr lvl="1"/>
            <a:r>
              <a:rPr lang="en-US" dirty="0"/>
              <a:t>Later </a:t>
            </a:r>
          </a:p>
        </p:txBody>
      </p:sp>
    </p:spTree>
    <p:extLst>
      <p:ext uri="{BB962C8B-B14F-4D97-AF65-F5344CB8AC3E}">
        <p14:creationId xmlns:p14="http://schemas.microsoft.com/office/powerpoint/2010/main" val="399559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28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CEF Workshop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Ketevi Adikle Assamagan</dc:creator>
  <cp:lastModifiedBy>Ketevi Adikle Assamagan</cp:lastModifiedBy>
  <cp:revision>2</cp:revision>
  <dcterms:created xsi:type="dcterms:W3CDTF">2021-10-29T00:06:31Z</dcterms:created>
  <dcterms:modified xsi:type="dcterms:W3CDTF">2021-10-29T13:38:14Z</dcterms:modified>
</cp:coreProperties>
</file>