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3"/>
  </p:normalViewPr>
  <p:slideViewPr>
    <p:cSldViewPr snapToGrid="0" snapToObjects="1" showGuides="1">
      <p:cViewPr varScale="1">
        <p:scale>
          <a:sx n="86" d="100"/>
          <a:sy n="86" d="100"/>
        </p:scale>
        <p:origin x="1382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Ben Russell – Radiation Safety Officer	</a:t>
            </a:r>
          </a:p>
          <a:p>
            <a:r>
              <a:rPr lang="en-US" sz="1600" dirty="0"/>
              <a:t>9AM Operations Meeting</a:t>
            </a:r>
          </a:p>
          <a:p>
            <a:r>
              <a:rPr lang="en-US" sz="1600" dirty="0"/>
              <a:t>08 October 2021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Status Of Radiation Safety Work Stop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All Controlled Access RWPs have been updated to state the following: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600" i="1" dirty="0"/>
              <a:t>“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Prior RSO approval is required before working in a posted High Radiation or Contamination Area.  If dose rates exceed </a:t>
            </a:r>
            <a:r>
              <a:rPr lang="en-US" sz="16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100mR/</a:t>
            </a:r>
            <a:r>
              <a:rPr lang="en-US" sz="1600" i="1" dirty="0" err="1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hr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at 1', turn back, and notify the MCR.”</a:t>
            </a:r>
            <a:endParaRPr lang="en-US" sz="1600" i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RSO approval is still required for working in enclosures with known HRAs or Contamination Areas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SRSO approval is still required for work in HRAs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An Emergency Access RWP is being developed for Operations with Machine Department involvement. More information will be available once comments are collected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For any questions, contact your RSO.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Radiation Safety Work Stop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 Russell | 9AM Operations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-seasons_052121.potx  -  Read-Only" id="{F7BE9E05-A5B7-4C36-ADEC-0B212DFCA947}" vid="{379F7233-2335-4A5C-8DC8-3162334CDF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1020</TotalTime>
  <Words>134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PowerPoint Presentation</vt:lpstr>
      <vt:lpstr>Radiation Safety Work Stop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R. Russell</dc:creator>
  <cp:lastModifiedBy>Benjamin R. Russell</cp:lastModifiedBy>
  <cp:revision>2</cp:revision>
  <cp:lastPrinted>2014-01-20T19:40:21Z</cp:lastPrinted>
  <dcterms:created xsi:type="dcterms:W3CDTF">2021-10-07T17:34:23Z</dcterms:created>
  <dcterms:modified xsi:type="dcterms:W3CDTF">2021-10-08T13:18:31Z</dcterms:modified>
</cp:coreProperties>
</file>