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10/8/2021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08,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75619" y="4661"/>
            <a:ext cx="4719249" cy="60887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800" dirty="0" err="1">
                <a:latin typeface="Helvetica" panose="020B0604020202020204" pitchFamily="34" charset="0"/>
                <a:ea typeface="Geneva" pitchFamily="121" charset="-128"/>
              </a:rPr>
              <a:t>Wedneday</a:t>
            </a: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F2 manhole was dropped and re-secured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MI65 and MINOS Absorber secured (Crew chief BT5 on the roller up door)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HEP officially started at 1647 with beam to NUMI (6 batch $23 beam).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Problems with E:V118 regulation caused some downtime to NUMI while experts dealt with it.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Booster experts asked us to limit NUMI to 6 turns for this evening.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Thursday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Recycler and MI studies this morning.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MI8 studies this morning through end of shift.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The LabVIEW process for the laser 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notcher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died. Experts rebooted the PC.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MIRF20 faulted off several times due to repeated RFGE. RF experts replaced the grid power supply on the modulator.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Bypassed MIRF05 from the NuMI permit due to repeated dissipation faults.</a:t>
            </a:r>
          </a:p>
          <a:p>
            <a:pPr marL="0" indent="0">
              <a:buNone/>
            </a:pPr>
            <a:endParaRPr lang="en-US" altLang="en-US" sz="1050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23C8CE07-808B-486E-8124-FC416683B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25044" y="869826"/>
            <a:ext cx="6088781" cy="4349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1563</TotalTime>
  <Words>146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249</cp:revision>
  <cp:lastPrinted>2019-03-11T13:45:25Z</cp:lastPrinted>
  <dcterms:created xsi:type="dcterms:W3CDTF">2015-11-15T15:32:11Z</dcterms:created>
  <dcterms:modified xsi:type="dcterms:W3CDTF">2021-10-08T13:39:13Z</dcterms:modified>
</cp:coreProperties>
</file>