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1729-3F60-7841-85AD-0CE95D2FA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EF28B-AC3F-ED4B-ADD0-AAB168A6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2D85-295D-8949-AF6A-E69838E1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D0DE-C63C-F346-8EAC-FAA70AA9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56261-6B06-6342-A3FE-ECDBED84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660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222C-98D9-7C48-BEE1-8C2BFAE5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ED8DC-D7FE-4A41-96B5-07165A3D8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7829-AC73-144B-883D-D600A8C3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E21EE-6BB0-E343-A25D-2F368A8C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BABC3-1363-A841-AF8A-48EF2D1E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778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FC9FD-704F-804C-8D91-8726CEAEF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27583-F7A2-DA4D-B62B-A61146027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21BD-B7C5-2441-A15D-446A1052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52D8-18A7-E047-8AF5-678CF073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27AD-6D6C-B34C-8679-1B788BAD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38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8C6C-13F3-AA44-A775-9E1ADDCF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5077-FBAE-7E41-BE83-E4838C51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3F10F-8F30-4E48-9539-FA844146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3AF2-C9FC-3740-B8A3-F7D2F495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E87DA-8E46-FF41-9EEC-539BC4DD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7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354A-60BF-8942-84ED-992CF90A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49F8-D7A8-CC49-8FDA-E9F36BCD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F3A7-998F-7743-B5F5-8FB38C0D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FB3A-A06C-D843-BBB1-63678F04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C450-7CCC-194B-B876-E82595DE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749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2063-8117-1B45-A573-BE68363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252A-8041-7E4C-8FE3-389CE992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BBD88-FBBE-D541-8355-C70AF038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8A29-28DB-2544-81D7-C4D09DC5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C3247-0603-7146-9F12-4FFE6C2C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42378-E442-2943-B3A1-BFE15831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59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916C-5017-BE44-9BC7-F803F151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07B58-9BE8-9B4B-8ACA-FF14BF17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455B6-4484-4648-BBFA-BEF6CD2DE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BF9B-3088-DE4C-BA98-2A336F9BE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483E3-9888-BB45-A6B0-1C404D54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CD09F-5787-ED4D-AD9A-8257EA8D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5FFC59-BDEE-4248-AA15-B54B1346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271F3-9679-6242-BA96-77CEDD8A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2385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B8F5-027D-BA4E-8A55-0B55BAE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14093-1B77-A341-98AD-09E26D13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2CD1A-7292-2D4F-B7F5-990E8216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6D827-3387-F041-B48C-C29E6831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36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8AB77-E9A1-F648-8CBF-4EF14EF9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5195E-31A1-1442-ABA0-F12596A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8A845-2EEE-DA41-AFD5-44CD3487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2141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2E80-C8E4-4F42-91D3-3E1F4327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31B5-B1C2-AF46-88CE-F4A7936B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3B050-EA6C-4E42-809F-664AE072D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860B5-2050-F343-BE44-C7E82F78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3281-C1E3-B34A-B7CB-863BE889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62ACD-53DC-0340-98EE-594E8FE9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18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805D-A459-5040-B6F0-EB557E18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F20B3-152C-D84D-ABD4-50FEBAE1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4A0A9-822B-F244-920C-2EFE7186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2D78D-D8C6-CF42-9E3F-02715C24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EAB2B-49B9-A54C-BB94-328A2F9B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0020A-58DF-1940-BA48-CE228EEF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2237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DB87-47A8-C14F-A7E7-40345CFC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7A50C-0428-CA47-BD86-E53742F12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FB54-263E-1744-B3D0-B0CFDA1E3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1EC3-36D6-054D-B263-B43A4D32964F}" type="datetimeFigureOut">
              <a:rPr lang="en-CH" smtClean="0"/>
              <a:t>11.10.21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E549-4DBA-5548-A5DC-82376C88A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3E98-DF07-464F-ADBF-06B04F7C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30C5-03BD-3042-9A99-E809F330886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4686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33B4-280E-314F-8CB8-1F7A1BF90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DAQ General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47F59-D8F7-0C4A-889C-02C3F251B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/>
              <a:t>G. Lehmann Miotto</a:t>
            </a:r>
          </a:p>
          <a:p>
            <a:r>
              <a:rPr lang="en-CH" dirty="0"/>
              <a:t>October 11th 2021</a:t>
            </a:r>
          </a:p>
        </p:txBody>
      </p:sp>
    </p:spTree>
    <p:extLst>
      <p:ext uri="{BB962C8B-B14F-4D97-AF65-F5344CB8AC3E}">
        <p14:creationId xmlns:p14="http://schemas.microsoft.com/office/powerpoint/2010/main" val="312061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47E3-075E-824E-8830-602B37AA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New DAQ Consortium Organization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254EB-F70E-5947-AC13-5BD55CC7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064266"/>
            <a:ext cx="9118600" cy="416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7A4719-A24F-7E4B-ADF8-0B1155529B10}"/>
              </a:ext>
            </a:extLst>
          </p:cNvPr>
          <p:cNvSpPr/>
          <p:nvPr/>
        </p:nvSpPr>
        <p:spPr>
          <a:xfrm>
            <a:off x="7746614" y="5048797"/>
            <a:ext cx="813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sz="6000" dirty="0">
                <a:solidFill>
                  <a:srgbClr val="FF0000"/>
                </a:solidFill>
              </a:rPr>
              <a:t>✗</a:t>
            </a:r>
            <a:endParaRPr lang="en-CH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EF076-6718-DF40-AEE2-F561F05CE853}"/>
              </a:ext>
            </a:extLst>
          </p:cNvPr>
          <p:cNvSpPr/>
          <p:nvPr/>
        </p:nvSpPr>
        <p:spPr>
          <a:xfrm>
            <a:off x="10001265" y="2127787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✗</a:t>
            </a:r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B465-4D92-FF4A-805A-D94DD3F5C1F2}"/>
              </a:ext>
            </a:extLst>
          </p:cNvPr>
          <p:cNvSpPr/>
          <p:nvPr/>
        </p:nvSpPr>
        <p:spPr>
          <a:xfrm>
            <a:off x="10001265" y="321708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H" dirty="0">
                <a:solidFill>
                  <a:srgbClr val="FF0000"/>
                </a:solidFill>
              </a:rPr>
              <a:t>✗</a:t>
            </a:r>
            <a:endParaRPr lang="en-CH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B41FD5-870A-B948-AA7E-9CEB8EE6C7A0}"/>
              </a:ext>
            </a:extLst>
          </p:cNvPr>
          <p:cNvSpPr/>
          <p:nvPr/>
        </p:nvSpPr>
        <p:spPr>
          <a:xfrm>
            <a:off x="7513320" y="5163097"/>
            <a:ext cx="3296920" cy="1522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Big thanks to Patricia for having coordinated the SC WG this year!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68AEB5-82D2-CC47-BA79-A6507EB5A5FD}"/>
              </a:ext>
            </a:extLst>
          </p:cNvPr>
          <p:cNvSpPr/>
          <p:nvPr/>
        </p:nvSpPr>
        <p:spPr>
          <a:xfrm>
            <a:off x="1691640" y="5646420"/>
            <a:ext cx="2171700" cy="10388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H" dirty="0"/>
              <a:t>Welcome to Pip as DQM WG coordinator</a:t>
            </a:r>
          </a:p>
        </p:txBody>
      </p:sp>
    </p:spTree>
    <p:extLst>
      <p:ext uri="{BB962C8B-B14F-4D97-AF65-F5344CB8AC3E}">
        <p14:creationId xmlns:p14="http://schemas.microsoft.com/office/powerpoint/2010/main" val="27202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Macintosh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DAQ General news</vt:lpstr>
      <vt:lpstr>New DAQ Consortium Organization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General news</dc:title>
  <dc:creator>Giovanna Lehmann Miotto</dc:creator>
  <cp:lastModifiedBy>Giovanna Lehmann Miotto</cp:lastModifiedBy>
  <cp:revision>1</cp:revision>
  <dcterms:created xsi:type="dcterms:W3CDTF">2021-10-11T06:17:56Z</dcterms:created>
  <dcterms:modified xsi:type="dcterms:W3CDTF">2021-10-11T06:38:54Z</dcterms:modified>
</cp:coreProperties>
</file>