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6197"/>
  </p:normalViewPr>
  <p:slideViewPr>
    <p:cSldViewPr snapToGrid="0" snapToObjects="1">
      <p:cViewPr>
        <p:scale>
          <a:sx n="87" d="100"/>
          <a:sy n="87" d="100"/>
        </p:scale>
        <p:origin x="14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A8A9F-7B65-4B24-8E19-3FB5B83219F5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849F7AF-2192-4774-8CAC-4720304004CE}">
      <dgm:prSet custT="1"/>
      <dgm:spPr/>
      <dgm:t>
        <a:bodyPr/>
        <a:lstStyle/>
        <a:p>
          <a:r>
            <a:rPr lang="en-CH" sz="1600"/>
            <a:t>NP02</a:t>
          </a:r>
          <a:endParaRPr lang="en-US" sz="1600"/>
        </a:p>
      </dgm:t>
    </dgm:pt>
    <dgm:pt modelId="{845C984D-0158-4479-974C-F4D31F4F9C53}" type="parTrans" cxnId="{F10068F2-7109-4472-A8CF-973FF10E5CD9}">
      <dgm:prSet/>
      <dgm:spPr/>
      <dgm:t>
        <a:bodyPr/>
        <a:lstStyle/>
        <a:p>
          <a:endParaRPr lang="en-US" sz="2400"/>
        </a:p>
      </dgm:t>
    </dgm:pt>
    <dgm:pt modelId="{E890904A-CB96-4AAF-81BD-9D8240EE6227}" type="sibTrans" cxnId="{F10068F2-7109-4472-A8CF-973FF10E5CD9}">
      <dgm:prSet/>
      <dgm:spPr/>
      <dgm:t>
        <a:bodyPr/>
        <a:lstStyle/>
        <a:p>
          <a:endParaRPr lang="en-US" sz="2400"/>
        </a:p>
      </dgm:t>
    </dgm:pt>
    <dgm:pt modelId="{65398C19-0022-4C63-9C46-EBFF72E72829}">
      <dgm:prSet custT="1"/>
      <dgm:spPr/>
      <dgm:t>
        <a:bodyPr/>
        <a:lstStyle/>
        <a:p>
          <a:r>
            <a:rPr lang="en-GB" sz="1600"/>
            <a:t>S</a:t>
          </a:r>
          <a:r>
            <a:rPr lang="en-CH" sz="1600"/>
            <a:t>ystem running with 3 SSP boards (50 MHz)</a:t>
          </a:r>
          <a:endParaRPr lang="en-US" sz="1600"/>
        </a:p>
      </dgm:t>
    </dgm:pt>
    <dgm:pt modelId="{4BBF0CF6-E59E-463D-BB01-EFFD016D5098}" type="parTrans" cxnId="{3DC8E991-1223-4FA7-998E-BF7EC7295CC9}">
      <dgm:prSet/>
      <dgm:spPr/>
      <dgm:t>
        <a:bodyPr/>
        <a:lstStyle/>
        <a:p>
          <a:endParaRPr lang="en-US" sz="2400"/>
        </a:p>
      </dgm:t>
    </dgm:pt>
    <dgm:pt modelId="{1E48D40E-ADE4-4738-8275-BFF22D8F2EC9}" type="sibTrans" cxnId="{3DC8E991-1223-4FA7-998E-BF7EC7295CC9}">
      <dgm:prSet/>
      <dgm:spPr/>
      <dgm:t>
        <a:bodyPr/>
        <a:lstStyle/>
        <a:p>
          <a:endParaRPr lang="en-US" sz="2400"/>
        </a:p>
      </dgm:t>
    </dgm:pt>
    <dgm:pt modelId="{2730D67C-E500-487A-AFA8-0D984E05ABF9}">
      <dgm:prSet custT="1"/>
      <dgm:spPr/>
      <dgm:t>
        <a:bodyPr/>
        <a:lstStyle/>
        <a:p>
          <a:r>
            <a:rPr lang="en-CH" sz="1600"/>
            <a:t>Integration with dunedaq urgent (and hopefully imminent)</a:t>
          </a:r>
          <a:endParaRPr lang="en-US" sz="1600"/>
        </a:p>
      </dgm:t>
    </dgm:pt>
    <dgm:pt modelId="{B964B3DF-1C16-4C8E-B16A-EEEE6215C0F7}" type="parTrans" cxnId="{5F5B0810-91D7-43B3-8FE2-99697DFDF5E1}">
      <dgm:prSet/>
      <dgm:spPr/>
      <dgm:t>
        <a:bodyPr/>
        <a:lstStyle/>
        <a:p>
          <a:endParaRPr lang="en-US" sz="2400"/>
        </a:p>
      </dgm:t>
    </dgm:pt>
    <dgm:pt modelId="{2B70BA33-D50E-48E6-88C1-4FAF1EA9FD94}" type="sibTrans" cxnId="{5F5B0810-91D7-43B3-8FE2-99697DFDF5E1}">
      <dgm:prSet/>
      <dgm:spPr/>
      <dgm:t>
        <a:bodyPr/>
        <a:lstStyle/>
        <a:p>
          <a:endParaRPr lang="en-US" sz="2400"/>
        </a:p>
      </dgm:t>
    </dgm:pt>
    <dgm:pt modelId="{4B26EBC3-511D-4722-8DD6-28F5C562874A}">
      <dgm:prSet custT="1"/>
      <dgm:spPr/>
      <dgm:t>
        <a:bodyPr/>
        <a:lstStyle/>
        <a:p>
          <a:r>
            <a:rPr lang="en-GB" sz="1600"/>
            <a:t>Proposed file names: partitionName_runxxx_fileindex_timestamp.hdf5 (partition=np02_arapucas)</a:t>
          </a:r>
          <a:endParaRPr lang="en-US" sz="1600"/>
        </a:p>
      </dgm:t>
    </dgm:pt>
    <dgm:pt modelId="{A08BAE50-09CE-472C-9AF4-1F9731F7CF69}" type="parTrans" cxnId="{24426260-DC87-4888-BB08-FEF64FFD5763}">
      <dgm:prSet/>
      <dgm:spPr/>
      <dgm:t>
        <a:bodyPr/>
        <a:lstStyle/>
        <a:p>
          <a:endParaRPr lang="en-US" sz="2400"/>
        </a:p>
      </dgm:t>
    </dgm:pt>
    <dgm:pt modelId="{098D1D59-5A6E-4AF8-8257-78939B5A738E}" type="sibTrans" cxnId="{24426260-DC87-4888-BB08-FEF64FFD5763}">
      <dgm:prSet/>
      <dgm:spPr/>
      <dgm:t>
        <a:bodyPr/>
        <a:lstStyle/>
        <a:p>
          <a:endParaRPr lang="en-US" sz="2400"/>
        </a:p>
      </dgm:t>
    </dgm:pt>
    <dgm:pt modelId="{BF9EBDFE-8569-4AA1-8B36-393FBC07A9E5}">
      <dgm:prSet custT="1"/>
      <dgm:spPr/>
      <dgm:t>
        <a:bodyPr/>
        <a:lstStyle/>
        <a:p>
          <a:r>
            <a:rPr lang="en-CH" sz="1600"/>
            <a:t>VST</a:t>
          </a:r>
          <a:endParaRPr lang="en-US" sz="1600"/>
        </a:p>
      </dgm:t>
    </dgm:pt>
    <dgm:pt modelId="{623E124E-9809-44F2-A8DA-43F3CA673E0C}" type="parTrans" cxnId="{1430F220-D6E9-4F54-A609-30CA1427B048}">
      <dgm:prSet/>
      <dgm:spPr/>
      <dgm:t>
        <a:bodyPr/>
        <a:lstStyle/>
        <a:p>
          <a:endParaRPr lang="en-US" sz="2400"/>
        </a:p>
      </dgm:t>
    </dgm:pt>
    <dgm:pt modelId="{D1A7BACF-1490-430B-8EBC-0E848641A8FD}" type="sibTrans" cxnId="{1430F220-D6E9-4F54-A609-30CA1427B048}">
      <dgm:prSet/>
      <dgm:spPr/>
      <dgm:t>
        <a:bodyPr/>
        <a:lstStyle/>
        <a:p>
          <a:endParaRPr lang="en-US" sz="2400"/>
        </a:p>
      </dgm:t>
    </dgm:pt>
    <dgm:pt modelId="{F0D56D6B-666A-4EBC-A478-214FA33518B4}">
      <dgm:prSet custT="1"/>
      <dgm:spPr/>
      <dgm:t>
        <a:bodyPr/>
        <a:lstStyle/>
        <a:p>
          <a:r>
            <a:rPr lang="en-CH" sz="1600"/>
            <a:t>Test crate (in DAQ barrack) with 4 WIB1 cards to validate DAQ integration</a:t>
          </a:r>
          <a:endParaRPr lang="en-US" sz="1600"/>
        </a:p>
      </dgm:t>
    </dgm:pt>
    <dgm:pt modelId="{2B18B627-10A5-41B5-8C6C-86E4C0AAD9C8}" type="parTrans" cxnId="{6A2A8B70-4A27-4398-94DE-F0C7CBE4B6D5}">
      <dgm:prSet/>
      <dgm:spPr/>
      <dgm:t>
        <a:bodyPr/>
        <a:lstStyle/>
        <a:p>
          <a:endParaRPr lang="en-US" sz="2400"/>
        </a:p>
      </dgm:t>
    </dgm:pt>
    <dgm:pt modelId="{F7062EAA-DD70-40F2-95E9-A4794F3281E8}" type="sibTrans" cxnId="{6A2A8B70-4A27-4398-94DE-F0C7CBE4B6D5}">
      <dgm:prSet/>
      <dgm:spPr/>
      <dgm:t>
        <a:bodyPr/>
        <a:lstStyle/>
        <a:p>
          <a:endParaRPr lang="en-US" sz="2400"/>
        </a:p>
      </dgm:t>
    </dgm:pt>
    <dgm:pt modelId="{ACF4AC17-6BFC-4032-9474-768EF43468B0}">
      <dgm:prSet custT="1"/>
      <dgm:spPr/>
      <dgm:t>
        <a:bodyPr/>
        <a:lstStyle/>
        <a:p>
          <a:r>
            <a:rPr lang="en-GB" sz="1600"/>
            <a:t>U</a:t>
          </a:r>
          <a:r>
            <a:rPr lang="en-CH" sz="1600"/>
            <a:t>p and running</a:t>
          </a:r>
          <a:endParaRPr lang="en-US" sz="1600"/>
        </a:p>
      </dgm:t>
    </dgm:pt>
    <dgm:pt modelId="{10CCF027-4ECF-4A9C-8894-979291B53A6A}" type="parTrans" cxnId="{F0E11D1C-D48D-44B5-B627-6C3E0A8ACE67}">
      <dgm:prSet/>
      <dgm:spPr/>
      <dgm:t>
        <a:bodyPr/>
        <a:lstStyle/>
        <a:p>
          <a:endParaRPr lang="en-US" sz="2400"/>
        </a:p>
      </dgm:t>
    </dgm:pt>
    <dgm:pt modelId="{19777C0A-B2A4-4127-901A-D498C629AF8B}" type="sibTrans" cxnId="{F0E11D1C-D48D-44B5-B627-6C3E0A8ACE67}">
      <dgm:prSet/>
      <dgm:spPr/>
      <dgm:t>
        <a:bodyPr/>
        <a:lstStyle/>
        <a:p>
          <a:endParaRPr lang="en-US" sz="2400"/>
        </a:p>
      </dgm:t>
    </dgm:pt>
    <dgm:pt modelId="{F86BCEEC-44E0-47EC-980C-370459E6DB97}">
      <dgm:prSet custT="1"/>
      <dgm:spPr/>
      <dgm:t>
        <a:bodyPr/>
        <a:lstStyle/>
        <a:p>
          <a:r>
            <a:rPr lang="en-GB" sz="1600"/>
            <a:t>Proposed file names: partitionName _runxxx_fileindex_timestamp.hdf5 (partition=np04_vst)</a:t>
          </a:r>
          <a:endParaRPr lang="en-US" sz="1600"/>
        </a:p>
      </dgm:t>
    </dgm:pt>
    <dgm:pt modelId="{815252E5-97C6-4710-9950-815A03D6345D}" type="parTrans" cxnId="{E449765F-49B0-4613-B260-67662D545A46}">
      <dgm:prSet/>
      <dgm:spPr/>
      <dgm:t>
        <a:bodyPr/>
        <a:lstStyle/>
        <a:p>
          <a:endParaRPr lang="en-US" sz="2400"/>
        </a:p>
      </dgm:t>
    </dgm:pt>
    <dgm:pt modelId="{4CB468DE-EAA0-4F41-8712-9C43631D1A03}" type="sibTrans" cxnId="{E449765F-49B0-4613-B260-67662D545A46}">
      <dgm:prSet/>
      <dgm:spPr/>
      <dgm:t>
        <a:bodyPr/>
        <a:lstStyle/>
        <a:p>
          <a:endParaRPr lang="en-US" sz="2400"/>
        </a:p>
      </dgm:t>
    </dgm:pt>
    <dgm:pt modelId="{51A10537-707E-4CCE-9B5E-6EE91C2D00DE}">
      <dgm:prSet custT="1"/>
      <dgm:spPr/>
      <dgm:t>
        <a:bodyPr/>
        <a:lstStyle/>
        <a:p>
          <a:r>
            <a:rPr lang="en-CH" sz="1600"/>
            <a:t>VD Coldbox</a:t>
          </a:r>
          <a:endParaRPr lang="en-US" sz="1600"/>
        </a:p>
      </dgm:t>
    </dgm:pt>
    <dgm:pt modelId="{9AC19248-928F-4689-B526-ADC8056532AF}" type="parTrans" cxnId="{4BFB2D24-6720-49EE-8407-444B809D9107}">
      <dgm:prSet/>
      <dgm:spPr/>
      <dgm:t>
        <a:bodyPr/>
        <a:lstStyle/>
        <a:p>
          <a:endParaRPr lang="en-US" sz="2400"/>
        </a:p>
      </dgm:t>
    </dgm:pt>
    <dgm:pt modelId="{28D0F708-E0AD-42E0-8288-C585667946F3}" type="sibTrans" cxnId="{4BFB2D24-6720-49EE-8407-444B809D9107}">
      <dgm:prSet/>
      <dgm:spPr/>
      <dgm:t>
        <a:bodyPr/>
        <a:lstStyle/>
        <a:p>
          <a:endParaRPr lang="en-US" sz="2400"/>
        </a:p>
      </dgm:t>
    </dgm:pt>
    <dgm:pt modelId="{8F364A1E-C1CA-4664-ABC7-1E559C668BA3}">
      <dgm:prSet custT="1"/>
      <dgm:spPr/>
      <dgm:t>
        <a:bodyPr/>
        <a:lstStyle/>
        <a:p>
          <a:r>
            <a:rPr lang="en-CH" sz="1600"/>
            <a:t>DAQ will readout only 3.5 WIB1 boards (bottom electronics) for the first run</a:t>
          </a:r>
          <a:endParaRPr lang="en-US" sz="1600"/>
        </a:p>
      </dgm:t>
    </dgm:pt>
    <dgm:pt modelId="{42509FB4-2B52-4BD4-8003-0CC3B7F4055B}" type="parTrans" cxnId="{82A5387E-72FC-49FB-95E9-05F857DCCE82}">
      <dgm:prSet/>
      <dgm:spPr/>
      <dgm:t>
        <a:bodyPr/>
        <a:lstStyle/>
        <a:p>
          <a:endParaRPr lang="en-US" sz="2400"/>
        </a:p>
      </dgm:t>
    </dgm:pt>
    <dgm:pt modelId="{6B635FF5-5742-41DC-AB0B-0BCB64B2E44D}" type="sibTrans" cxnId="{82A5387E-72FC-49FB-95E9-05F857DCCE82}">
      <dgm:prSet/>
      <dgm:spPr/>
      <dgm:t>
        <a:bodyPr/>
        <a:lstStyle/>
        <a:p>
          <a:endParaRPr lang="en-US" sz="2400"/>
        </a:p>
      </dgm:t>
    </dgm:pt>
    <dgm:pt modelId="{A8568551-C51F-41DB-B01D-2E978A368FF8}">
      <dgm:prSet custT="1"/>
      <dgm:spPr/>
      <dgm:t>
        <a:bodyPr/>
        <a:lstStyle/>
        <a:p>
          <a:r>
            <a:rPr lang="en-CH" sz="1600"/>
            <a:t>Closing of the box foreseen next week</a:t>
          </a:r>
          <a:endParaRPr lang="en-US" sz="1600"/>
        </a:p>
      </dgm:t>
    </dgm:pt>
    <dgm:pt modelId="{F50113C5-2B0F-4428-BB24-4E170EFF8844}" type="parTrans" cxnId="{EB127E66-0681-4F49-ABA6-5EC70259D033}">
      <dgm:prSet/>
      <dgm:spPr/>
      <dgm:t>
        <a:bodyPr/>
        <a:lstStyle/>
        <a:p>
          <a:endParaRPr lang="en-US" sz="2400"/>
        </a:p>
      </dgm:t>
    </dgm:pt>
    <dgm:pt modelId="{3A85EA67-4BF5-4A66-B754-7F01605FF9CE}" type="sibTrans" cxnId="{EB127E66-0681-4F49-ABA6-5EC70259D033}">
      <dgm:prSet/>
      <dgm:spPr/>
      <dgm:t>
        <a:bodyPr/>
        <a:lstStyle/>
        <a:p>
          <a:endParaRPr lang="en-US" sz="2400"/>
        </a:p>
      </dgm:t>
    </dgm:pt>
    <dgm:pt modelId="{476A9021-8D1B-4B53-A8B9-B288C2936DC4}">
      <dgm:prSet custT="1"/>
      <dgm:spPr/>
      <dgm:t>
        <a:bodyPr/>
        <a:lstStyle/>
        <a:p>
          <a:r>
            <a:rPr lang="en-GB" sz="1600"/>
            <a:t>Proposed file names: partitionName _runxxx_fileindex_timestamp.hdf5 (partition=np02_bde_coldbox)</a:t>
          </a:r>
          <a:endParaRPr lang="en-US" sz="1600"/>
        </a:p>
      </dgm:t>
    </dgm:pt>
    <dgm:pt modelId="{140E0AD0-23E9-412B-BA3E-022E67DB876B}" type="parTrans" cxnId="{311DA4F4-D874-4ED5-B9BE-D9E3435763E9}">
      <dgm:prSet/>
      <dgm:spPr/>
      <dgm:t>
        <a:bodyPr/>
        <a:lstStyle/>
        <a:p>
          <a:endParaRPr lang="en-US" sz="2400"/>
        </a:p>
      </dgm:t>
    </dgm:pt>
    <dgm:pt modelId="{650DC9FD-D98E-4A38-B317-FC5E13F3831D}" type="sibTrans" cxnId="{311DA4F4-D874-4ED5-B9BE-D9E3435763E9}">
      <dgm:prSet/>
      <dgm:spPr/>
      <dgm:t>
        <a:bodyPr/>
        <a:lstStyle/>
        <a:p>
          <a:endParaRPr lang="en-US" sz="2400"/>
        </a:p>
      </dgm:t>
    </dgm:pt>
    <dgm:pt modelId="{32A19A1E-04C6-4927-82DC-C237844F57D1}">
      <dgm:prSet custT="1"/>
      <dgm:spPr/>
      <dgm:t>
        <a:bodyPr/>
        <a:lstStyle/>
        <a:p>
          <a:r>
            <a:rPr lang="en-CH" sz="1600"/>
            <a:t>HD Coldbox</a:t>
          </a:r>
          <a:endParaRPr lang="en-US" sz="1600"/>
        </a:p>
      </dgm:t>
    </dgm:pt>
    <dgm:pt modelId="{A5A674D8-544A-4D47-8EEF-C47DB38E04F4}" type="parTrans" cxnId="{D364E837-73BC-446B-B9BB-BF02AF3C9D3E}">
      <dgm:prSet/>
      <dgm:spPr/>
      <dgm:t>
        <a:bodyPr/>
        <a:lstStyle/>
        <a:p>
          <a:endParaRPr lang="en-US" sz="2400"/>
        </a:p>
      </dgm:t>
    </dgm:pt>
    <dgm:pt modelId="{7B4E4E41-07F9-4F70-8F1D-E7D5A638EE44}" type="sibTrans" cxnId="{D364E837-73BC-446B-B9BB-BF02AF3C9D3E}">
      <dgm:prSet/>
      <dgm:spPr/>
      <dgm:t>
        <a:bodyPr/>
        <a:lstStyle/>
        <a:p>
          <a:endParaRPr lang="en-US" sz="2400"/>
        </a:p>
      </dgm:t>
    </dgm:pt>
    <dgm:pt modelId="{ECC9F405-4804-4EF7-A249-C875105E30C1}">
      <dgm:prSet custT="1"/>
      <dgm:spPr/>
      <dgm:t>
        <a:bodyPr/>
        <a:lstStyle/>
        <a:p>
          <a:r>
            <a:rPr lang="en-CH" sz="1600"/>
            <a:t>DAQ will readout 5 WIB1 boards (full APA) for the first run</a:t>
          </a:r>
          <a:endParaRPr lang="en-US" sz="1600"/>
        </a:p>
      </dgm:t>
    </dgm:pt>
    <dgm:pt modelId="{1FAB99D4-34E3-48B4-A6AE-89FF07D848B3}" type="parTrans" cxnId="{9BC1C942-67C7-40CC-9AA3-A7D74F3ADF48}">
      <dgm:prSet/>
      <dgm:spPr/>
      <dgm:t>
        <a:bodyPr/>
        <a:lstStyle/>
        <a:p>
          <a:endParaRPr lang="en-US" sz="2400"/>
        </a:p>
      </dgm:t>
    </dgm:pt>
    <dgm:pt modelId="{C2E6578F-FA72-495D-B305-53A67A9E9DC1}" type="sibTrans" cxnId="{9BC1C942-67C7-40CC-9AA3-A7D74F3ADF48}">
      <dgm:prSet/>
      <dgm:spPr/>
      <dgm:t>
        <a:bodyPr/>
        <a:lstStyle/>
        <a:p>
          <a:endParaRPr lang="en-US" sz="2400"/>
        </a:p>
      </dgm:t>
    </dgm:pt>
    <dgm:pt modelId="{1C028E1F-E20A-4CFA-B2CD-27044C3980F8}">
      <dgm:prSet custT="1"/>
      <dgm:spPr/>
      <dgm:t>
        <a:bodyPr/>
        <a:lstStyle/>
        <a:p>
          <a:r>
            <a:rPr lang="en-CH" sz="1600"/>
            <a:t>Run foreseen in November 2021</a:t>
          </a:r>
          <a:endParaRPr lang="en-US" sz="1600"/>
        </a:p>
      </dgm:t>
    </dgm:pt>
    <dgm:pt modelId="{3DA40ED2-C842-4F4A-A81D-6EA6696AAB45}" type="parTrans" cxnId="{43ADA469-1FF5-42E6-AA4A-ED5B3CA9A9E6}">
      <dgm:prSet/>
      <dgm:spPr/>
      <dgm:t>
        <a:bodyPr/>
        <a:lstStyle/>
        <a:p>
          <a:endParaRPr lang="en-US" sz="2400"/>
        </a:p>
      </dgm:t>
    </dgm:pt>
    <dgm:pt modelId="{97608184-1C61-473C-A445-284E0C5CD317}" type="sibTrans" cxnId="{43ADA469-1FF5-42E6-AA4A-ED5B3CA9A9E6}">
      <dgm:prSet/>
      <dgm:spPr/>
      <dgm:t>
        <a:bodyPr/>
        <a:lstStyle/>
        <a:p>
          <a:endParaRPr lang="en-US" sz="2400"/>
        </a:p>
      </dgm:t>
    </dgm:pt>
    <dgm:pt modelId="{B2150687-6B1D-42D4-BAB8-DA85F53EFED8}">
      <dgm:prSet custT="1"/>
      <dgm:spPr/>
      <dgm:t>
        <a:bodyPr/>
        <a:lstStyle/>
        <a:p>
          <a:r>
            <a:rPr lang="en-GB" sz="1600"/>
            <a:t>Proposed file names: partitionName _runxxx_fileindex_timestamp.hdf5 (partition=np04_coldbox)</a:t>
          </a:r>
          <a:endParaRPr lang="en-US" sz="1600"/>
        </a:p>
      </dgm:t>
    </dgm:pt>
    <dgm:pt modelId="{796A28B4-4431-4DE2-8756-77A06859D695}" type="parTrans" cxnId="{84126467-B26C-400E-83E9-90DB0DB9BA88}">
      <dgm:prSet/>
      <dgm:spPr/>
      <dgm:t>
        <a:bodyPr/>
        <a:lstStyle/>
        <a:p>
          <a:endParaRPr lang="en-US" sz="2400"/>
        </a:p>
      </dgm:t>
    </dgm:pt>
    <dgm:pt modelId="{E30B761A-7010-45AF-99BE-A4E5F40E9BE9}" type="sibTrans" cxnId="{84126467-B26C-400E-83E9-90DB0DB9BA88}">
      <dgm:prSet/>
      <dgm:spPr/>
      <dgm:t>
        <a:bodyPr/>
        <a:lstStyle/>
        <a:p>
          <a:endParaRPr lang="en-US" sz="2400"/>
        </a:p>
      </dgm:t>
    </dgm:pt>
    <dgm:pt modelId="{287E40CF-345A-594F-BC65-518B36BF7C2C}" type="pres">
      <dgm:prSet presAssocID="{835A8A9F-7B65-4B24-8E19-3FB5B83219F5}" presName="linear" presStyleCnt="0">
        <dgm:presLayoutVars>
          <dgm:dir/>
          <dgm:animLvl val="lvl"/>
          <dgm:resizeHandles val="exact"/>
        </dgm:presLayoutVars>
      </dgm:prSet>
      <dgm:spPr/>
    </dgm:pt>
    <dgm:pt modelId="{A0759BC5-512E-714C-840E-DBAB51EF3725}" type="pres">
      <dgm:prSet presAssocID="{4849F7AF-2192-4774-8CAC-4720304004CE}" presName="parentLin" presStyleCnt="0"/>
      <dgm:spPr/>
    </dgm:pt>
    <dgm:pt modelId="{27C31634-5E2F-F04E-A3DA-9ED237191AC4}" type="pres">
      <dgm:prSet presAssocID="{4849F7AF-2192-4774-8CAC-4720304004CE}" presName="parentLeftMargin" presStyleLbl="node1" presStyleIdx="0" presStyleCnt="4"/>
      <dgm:spPr/>
    </dgm:pt>
    <dgm:pt modelId="{FE7202CA-2164-144E-884E-5A6497A678CA}" type="pres">
      <dgm:prSet presAssocID="{4849F7AF-2192-4774-8CAC-4720304004C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6589F05-8599-7E41-A7F3-F00D72A252A7}" type="pres">
      <dgm:prSet presAssocID="{4849F7AF-2192-4774-8CAC-4720304004CE}" presName="negativeSpace" presStyleCnt="0"/>
      <dgm:spPr/>
    </dgm:pt>
    <dgm:pt modelId="{70CD8AF9-A9E8-CC45-B125-06300C1C821A}" type="pres">
      <dgm:prSet presAssocID="{4849F7AF-2192-4774-8CAC-4720304004CE}" presName="childText" presStyleLbl="conFgAcc1" presStyleIdx="0" presStyleCnt="4">
        <dgm:presLayoutVars>
          <dgm:bulletEnabled val="1"/>
        </dgm:presLayoutVars>
      </dgm:prSet>
      <dgm:spPr/>
    </dgm:pt>
    <dgm:pt modelId="{C8A46958-A83E-0146-88ED-0D702E939629}" type="pres">
      <dgm:prSet presAssocID="{E890904A-CB96-4AAF-81BD-9D8240EE6227}" presName="spaceBetweenRectangles" presStyleCnt="0"/>
      <dgm:spPr/>
    </dgm:pt>
    <dgm:pt modelId="{38CA0776-58FA-C547-BD5B-36E0EA8BDA36}" type="pres">
      <dgm:prSet presAssocID="{BF9EBDFE-8569-4AA1-8B36-393FBC07A9E5}" presName="parentLin" presStyleCnt="0"/>
      <dgm:spPr/>
    </dgm:pt>
    <dgm:pt modelId="{6E5EAC81-0C67-9B4D-B6E2-49565FE22D06}" type="pres">
      <dgm:prSet presAssocID="{BF9EBDFE-8569-4AA1-8B36-393FBC07A9E5}" presName="parentLeftMargin" presStyleLbl="node1" presStyleIdx="0" presStyleCnt="4"/>
      <dgm:spPr/>
    </dgm:pt>
    <dgm:pt modelId="{3602F43A-245B-874C-BD18-68512DA42E9A}" type="pres">
      <dgm:prSet presAssocID="{BF9EBDFE-8569-4AA1-8B36-393FBC07A9E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4975BAA-82A9-8E44-8F34-F450A4C145D4}" type="pres">
      <dgm:prSet presAssocID="{BF9EBDFE-8569-4AA1-8B36-393FBC07A9E5}" presName="negativeSpace" presStyleCnt="0"/>
      <dgm:spPr/>
    </dgm:pt>
    <dgm:pt modelId="{F34C030B-7F40-9446-B3AC-FD2B9B38EDB6}" type="pres">
      <dgm:prSet presAssocID="{BF9EBDFE-8569-4AA1-8B36-393FBC07A9E5}" presName="childText" presStyleLbl="conFgAcc1" presStyleIdx="1" presStyleCnt="4">
        <dgm:presLayoutVars>
          <dgm:bulletEnabled val="1"/>
        </dgm:presLayoutVars>
      </dgm:prSet>
      <dgm:spPr/>
    </dgm:pt>
    <dgm:pt modelId="{D5225B21-570C-C040-AC02-72226C4EB9E8}" type="pres">
      <dgm:prSet presAssocID="{D1A7BACF-1490-430B-8EBC-0E848641A8FD}" presName="spaceBetweenRectangles" presStyleCnt="0"/>
      <dgm:spPr/>
    </dgm:pt>
    <dgm:pt modelId="{8AEC49DC-0885-0B40-AE44-9F76FEBB66ED}" type="pres">
      <dgm:prSet presAssocID="{51A10537-707E-4CCE-9B5E-6EE91C2D00DE}" presName="parentLin" presStyleCnt="0"/>
      <dgm:spPr/>
    </dgm:pt>
    <dgm:pt modelId="{68BD8342-A8D8-9446-9DFC-418111F08957}" type="pres">
      <dgm:prSet presAssocID="{51A10537-707E-4CCE-9B5E-6EE91C2D00DE}" presName="parentLeftMargin" presStyleLbl="node1" presStyleIdx="1" presStyleCnt="4"/>
      <dgm:spPr/>
    </dgm:pt>
    <dgm:pt modelId="{D0BECC46-D5DE-3742-96C2-B3068FB04829}" type="pres">
      <dgm:prSet presAssocID="{51A10537-707E-4CCE-9B5E-6EE91C2D00D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30E3608-EC1E-1848-B13F-783D5DCBE47C}" type="pres">
      <dgm:prSet presAssocID="{51A10537-707E-4CCE-9B5E-6EE91C2D00DE}" presName="negativeSpace" presStyleCnt="0"/>
      <dgm:spPr/>
    </dgm:pt>
    <dgm:pt modelId="{64AED21C-8F1A-7048-9334-509718723A85}" type="pres">
      <dgm:prSet presAssocID="{51A10537-707E-4CCE-9B5E-6EE91C2D00DE}" presName="childText" presStyleLbl="conFgAcc1" presStyleIdx="2" presStyleCnt="4">
        <dgm:presLayoutVars>
          <dgm:bulletEnabled val="1"/>
        </dgm:presLayoutVars>
      </dgm:prSet>
      <dgm:spPr/>
    </dgm:pt>
    <dgm:pt modelId="{CA2FB0C0-F64E-654E-BB51-43871DEB708D}" type="pres">
      <dgm:prSet presAssocID="{28D0F708-E0AD-42E0-8288-C585667946F3}" presName="spaceBetweenRectangles" presStyleCnt="0"/>
      <dgm:spPr/>
    </dgm:pt>
    <dgm:pt modelId="{A52189FA-7DAF-A44E-8C3C-1CB1A9A62CB5}" type="pres">
      <dgm:prSet presAssocID="{32A19A1E-04C6-4927-82DC-C237844F57D1}" presName="parentLin" presStyleCnt="0"/>
      <dgm:spPr/>
    </dgm:pt>
    <dgm:pt modelId="{4C396510-0526-E641-991A-7460925BCB90}" type="pres">
      <dgm:prSet presAssocID="{32A19A1E-04C6-4927-82DC-C237844F57D1}" presName="parentLeftMargin" presStyleLbl="node1" presStyleIdx="2" presStyleCnt="4"/>
      <dgm:spPr/>
    </dgm:pt>
    <dgm:pt modelId="{BA325A15-2CF0-BD40-BDB6-400F8BFB883F}" type="pres">
      <dgm:prSet presAssocID="{32A19A1E-04C6-4927-82DC-C237844F57D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78FE60C-7570-C940-8143-A75BE8ED7148}" type="pres">
      <dgm:prSet presAssocID="{32A19A1E-04C6-4927-82DC-C237844F57D1}" presName="negativeSpace" presStyleCnt="0"/>
      <dgm:spPr/>
    </dgm:pt>
    <dgm:pt modelId="{0F2CBA53-C6E5-8346-B1D6-ACC139536B80}" type="pres">
      <dgm:prSet presAssocID="{32A19A1E-04C6-4927-82DC-C237844F57D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BF7E705-A77A-9541-B43E-7BA12FBA2E2A}" type="presOf" srcId="{51A10537-707E-4CCE-9B5E-6EE91C2D00DE}" destId="{68BD8342-A8D8-9446-9DFC-418111F08957}" srcOrd="0" destOrd="0" presId="urn:microsoft.com/office/officeart/2005/8/layout/list1"/>
    <dgm:cxn modelId="{D764150E-E382-1247-9537-C359BD2BD309}" type="presOf" srcId="{51A10537-707E-4CCE-9B5E-6EE91C2D00DE}" destId="{D0BECC46-D5DE-3742-96C2-B3068FB04829}" srcOrd="1" destOrd="0" presId="urn:microsoft.com/office/officeart/2005/8/layout/list1"/>
    <dgm:cxn modelId="{5F5B0810-91D7-43B3-8FE2-99697DFDF5E1}" srcId="{4849F7AF-2192-4774-8CAC-4720304004CE}" destId="{2730D67C-E500-487A-AFA8-0D984E05ABF9}" srcOrd="1" destOrd="0" parTransId="{B964B3DF-1C16-4C8E-B16A-EEEE6215C0F7}" sibTransId="{2B70BA33-D50E-48E6-88C1-4FAF1EA9FD94}"/>
    <dgm:cxn modelId="{F0E11D1C-D48D-44B5-B627-6C3E0A8ACE67}" srcId="{BF9EBDFE-8569-4AA1-8B36-393FBC07A9E5}" destId="{ACF4AC17-6BFC-4032-9474-768EF43468B0}" srcOrd="1" destOrd="0" parTransId="{10CCF027-4ECF-4A9C-8894-979291B53A6A}" sibTransId="{19777C0A-B2A4-4127-901A-D498C629AF8B}"/>
    <dgm:cxn modelId="{1430F220-D6E9-4F54-A609-30CA1427B048}" srcId="{835A8A9F-7B65-4B24-8E19-3FB5B83219F5}" destId="{BF9EBDFE-8569-4AA1-8B36-393FBC07A9E5}" srcOrd="1" destOrd="0" parTransId="{623E124E-9809-44F2-A8DA-43F3CA673E0C}" sibTransId="{D1A7BACF-1490-430B-8EBC-0E848641A8FD}"/>
    <dgm:cxn modelId="{4BFB2D24-6720-49EE-8407-444B809D9107}" srcId="{835A8A9F-7B65-4B24-8E19-3FB5B83219F5}" destId="{51A10537-707E-4CCE-9B5E-6EE91C2D00DE}" srcOrd="2" destOrd="0" parTransId="{9AC19248-928F-4689-B526-ADC8056532AF}" sibTransId="{28D0F708-E0AD-42E0-8288-C585667946F3}"/>
    <dgm:cxn modelId="{DFEC8425-49D2-F344-895A-311368754F7B}" type="presOf" srcId="{ACF4AC17-6BFC-4032-9474-768EF43468B0}" destId="{F34C030B-7F40-9446-B3AC-FD2B9B38EDB6}" srcOrd="0" destOrd="1" presId="urn:microsoft.com/office/officeart/2005/8/layout/list1"/>
    <dgm:cxn modelId="{D364E837-73BC-446B-B9BB-BF02AF3C9D3E}" srcId="{835A8A9F-7B65-4B24-8E19-3FB5B83219F5}" destId="{32A19A1E-04C6-4927-82DC-C237844F57D1}" srcOrd="3" destOrd="0" parTransId="{A5A674D8-544A-4D47-8EEF-C47DB38E04F4}" sibTransId="{7B4E4E41-07F9-4F70-8F1D-E7D5A638EE44}"/>
    <dgm:cxn modelId="{9BC1C942-67C7-40CC-9AA3-A7D74F3ADF48}" srcId="{32A19A1E-04C6-4927-82DC-C237844F57D1}" destId="{ECC9F405-4804-4EF7-A249-C875105E30C1}" srcOrd="0" destOrd="0" parTransId="{1FAB99D4-34E3-48B4-A6AE-89FF07D848B3}" sibTransId="{C2E6578F-FA72-495D-B305-53A67A9E9DC1}"/>
    <dgm:cxn modelId="{2C43D657-7D92-114B-9303-3330290E5EC7}" type="presOf" srcId="{BF9EBDFE-8569-4AA1-8B36-393FBC07A9E5}" destId="{6E5EAC81-0C67-9B4D-B6E2-49565FE22D06}" srcOrd="0" destOrd="0" presId="urn:microsoft.com/office/officeart/2005/8/layout/list1"/>
    <dgm:cxn modelId="{E449765F-49B0-4613-B260-67662D545A46}" srcId="{BF9EBDFE-8569-4AA1-8B36-393FBC07A9E5}" destId="{F86BCEEC-44E0-47EC-980C-370459E6DB97}" srcOrd="2" destOrd="0" parTransId="{815252E5-97C6-4710-9950-815A03D6345D}" sibTransId="{4CB468DE-EAA0-4F41-8712-9C43631D1A03}"/>
    <dgm:cxn modelId="{24426260-DC87-4888-BB08-FEF64FFD5763}" srcId="{4849F7AF-2192-4774-8CAC-4720304004CE}" destId="{4B26EBC3-511D-4722-8DD6-28F5C562874A}" srcOrd="2" destOrd="0" parTransId="{A08BAE50-09CE-472C-9AF4-1F9731F7CF69}" sibTransId="{098D1D59-5A6E-4AF8-8257-78939B5A738E}"/>
    <dgm:cxn modelId="{EB127E66-0681-4F49-ABA6-5EC70259D033}" srcId="{51A10537-707E-4CCE-9B5E-6EE91C2D00DE}" destId="{A8568551-C51F-41DB-B01D-2E978A368FF8}" srcOrd="1" destOrd="0" parTransId="{F50113C5-2B0F-4428-BB24-4E170EFF8844}" sibTransId="{3A85EA67-4BF5-4A66-B754-7F01605FF9CE}"/>
    <dgm:cxn modelId="{84126467-B26C-400E-83E9-90DB0DB9BA88}" srcId="{32A19A1E-04C6-4927-82DC-C237844F57D1}" destId="{B2150687-6B1D-42D4-BAB8-DA85F53EFED8}" srcOrd="2" destOrd="0" parTransId="{796A28B4-4431-4DE2-8756-77A06859D695}" sibTransId="{E30B761A-7010-45AF-99BE-A4E5F40E9BE9}"/>
    <dgm:cxn modelId="{43ADA469-1FF5-42E6-AA4A-ED5B3CA9A9E6}" srcId="{32A19A1E-04C6-4927-82DC-C237844F57D1}" destId="{1C028E1F-E20A-4CFA-B2CD-27044C3980F8}" srcOrd="1" destOrd="0" parTransId="{3DA40ED2-C842-4F4A-A81D-6EA6696AAB45}" sibTransId="{97608184-1C61-473C-A445-284E0C5CD317}"/>
    <dgm:cxn modelId="{121BE36E-F3EB-1945-92AF-A410BFC3A84E}" type="presOf" srcId="{8F364A1E-C1CA-4664-ABC7-1E559C668BA3}" destId="{64AED21C-8F1A-7048-9334-509718723A85}" srcOrd="0" destOrd="0" presId="urn:microsoft.com/office/officeart/2005/8/layout/list1"/>
    <dgm:cxn modelId="{6A2A8B70-4A27-4398-94DE-F0C7CBE4B6D5}" srcId="{BF9EBDFE-8569-4AA1-8B36-393FBC07A9E5}" destId="{F0D56D6B-666A-4EBC-A478-214FA33518B4}" srcOrd="0" destOrd="0" parTransId="{2B18B627-10A5-41B5-8C6C-86E4C0AAD9C8}" sibTransId="{F7062EAA-DD70-40F2-95E9-A4794F3281E8}"/>
    <dgm:cxn modelId="{BC85D477-FCA7-EB4C-AF0B-2A96A44FBED1}" type="presOf" srcId="{BF9EBDFE-8569-4AA1-8B36-393FBC07A9E5}" destId="{3602F43A-245B-874C-BD18-68512DA42E9A}" srcOrd="1" destOrd="0" presId="urn:microsoft.com/office/officeart/2005/8/layout/list1"/>
    <dgm:cxn modelId="{82A5387E-72FC-49FB-95E9-05F857DCCE82}" srcId="{51A10537-707E-4CCE-9B5E-6EE91C2D00DE}" destId="{8F364A1E-C1CA-4664-ABC7-1E559C668BA3}" srcOrd="0" destOrd="0" parTransId="{42509FB4-2B52-4BD4-8003-0CC3B7F4055B}" sibTransId="{6B635FF5-5742-41DC-AB0B-0BCB64B2E44D}"/>
    <dgm:cxn modelId="{18885082-ADC7-8B44-ACAF-77FDB37B3AE6}" type="presOf" srcId="{32A19A1E-04C6-4927-82DC-C237844F57D1}" destId="{BA325A15-2CF0-BD40-BDB6-400F8BFB883F}" srcOrd="1" destOrd="0" presId="urn:microsoft.com/office/officeart/2005/8/layout/list1"/>
    <dgm:cxn modelId="{7A3BB084-24A0-7849-943E-5EF9ACE8C457}" type="presOf" srcId="{F86BCEEC-44E0-47EC-980C-370459E6DB97}" destId="{F34C030B-7F40-9446-B3AC-FD2B9B38EDB6}" srcOrd="0" destOrd="2" presId="urn:microsoft.com/office/officeart/2005/8/layout/list1"/>
    <dgm:cxn modelId="{64465D90-4873-0C49-B1F2-DECD9792F638}" type="presOf" srcId="{A8568551-C51F-41DB-B01D-2E978A368FF8}" destId="{64AED21C-8F1A-7048-9334-509718723A85}" srcOrd="0" destOrd="1" presId="urn:microsoft.com/office/officeart/2005/8/layout/list1"/>
    <dgm:cxn modelId="{3DC8E991-1223-4FA7-998E-BF7EC7295CC9}" srcId="{4849F7AF-2192-4774-8CAC-4720304004CE}" destId="{65398C19-0022-4C63-9C46-EBFF72E72829}" srcOrd="0" destOrd="0" parTransId="{4BBF0CF6-E59E-463D-BB01-EFFD016D5098}" sibTransId="{1E48D40E-ADE4-4738-8275-BFF22D8F2EC9}"/>
    <dgm:cxn modelId="{0ECAA495-3590-2F45-8028-3B2FAE91F6C1}" type="presOf" srcId="{1C028E1F-E20A-4CFA-B2CD-27044C3980F8}" destId="{0F2CBA53-C6E5-8346-B1D6-ACC139536B80}" srcOrd="0" destOrd="1" presId="urn:microsoft.com/office/officeart/2005/8/layout/list1"/>
    <dgm:cxn modelId="{7F595EA2-4414-AD4A-B1B7-87BA7ECA2FD6}" type="presOf" srcId="{32A19A1E-04C6-4927-82DC-C237844F57D1}" destId="{4C396510-0526-E641-991A-7460925BCB90}" srcOrd="0" destOrd="0" presId="urn:microsoft.com/office/officeart/2005/8/layout/list1"/>
    <dgm:cxn modelId="{6E297DA4-6C4E-6B49-BFA2-8FB66313C0C9}" type="presOf" srcId="{835A8A9F-7B65-4B24-8E19-3FB5B83219F5}" destId="{287E40CF-345A-594F-BC65-518B36BF7C2C}" srcOrd="0" destOrd="0" presId="urn:microsoft.com/office/officeart/2005/8/layout/list1"/>
    <dgm:cxn modelId="{77BDBAA4-77CE-1241-B226-9C7A061250C7}" type="presOf" srcId="{2730D67C-E500-487A-AFA8-0D984E05ABF9}" destId="{70CD8AF9-A9E8-CC45-B125-06300C1C821A}" srcOrd="0" destOrd="1" presId="urn:microsoft.com/office/officeart/2005/8/layout/list1"/>
    <dgm:cxn modelId="{6CB235A6-EB39-1549-B5CB-6B6F61EADFE0}" type="presOf" srcId="{B2150687-6B1D-42D4-BAB8-DA85F53EFED8}" destId="{0F2CBA53-C6E5-8346-B1D6-ACC139536B80}" srcOrd="0" destOrd="2" presId="urn:microsoft.com/office/officeart/2005/8/layout/list1"/>
    <dgm:cxn modelId="{FB874BCE-25BC-7D4A-86D5-2F836E002421}" type="presOf" srcId="{4849F7AF-2192-4774-8CAC-4720304004CE}" destId="{FE7202CA-2164-144E-884E-5A6497A678CA}" srcOrd="1" destOrd="0" presId="urn:microsoft.com/office/officeart/2005/8/layout/list1"/>
    <dgm:cxn modelId="{5E77D3D0-BA26-3A45-A405-8BACBA11E423}" type="presOf" srcId="{F0D56D6B-666A-4EBC-A478-214FA33518B4}" destId="{F34C030B-7F40-9446-B3AC-FD2B9B38EDB6}" srcOrd="0" destOrd="0" presId="urn:microsoft.com/office/officeart/2005/8/layout/list1"/>
    <dgm:cxn modelId="{79E220E1-5626-6F41-BD61-854DB8BF4701}" type="presOf" srcId="{ECC9F405-4804-4EF7-A249-C875105E30C1}" destId="{0F2CBA53-C6E5-8346-B1D6-ACC139536B80}" srcOrd="0" destOrd="0" presId="urn:microsoft.com/office/officeart/2005/8/layout/list1"/>
    <dgm:cxn modelId="{A1407BE1-29DA-974E-9340-901830B5B102}" type="presOf" srcId="{476A9021-8D1B-4B53-A8B9-B288C2936DC4}" destId="{64AED21C-8F1A-7048-9334-509718723A85}" srcOrd="0" destOrd="2" presId="urn:microsoft.com/office/officeart/2005/8/layout/list1"/>
    <dgm:cxn modelId="{9155A3EF-3E77-7D4C-8C3E-4BB8FC5B203C}" type="presOf" srcId="{65398C19-0022-4C63-9C46-EBFF72E72829}" destId="{70CD8AF9-A9E8-CC45-B125-06300C1C821A}" srcOrd="0" destOrd="0" presId="urn:microsoft.com/office/officeart/2005/8/layout/list1"/>
    <dgm:cxn modelId="{B00493F1-46D6-5846-BA6C-23CB6ED4029F}" type="presOf" srcId="{4849F7AF-2192-4774-8CAC-4720304004CE}" destId="{27C31634-5E2F-F04E-A3DA-9ED237191AC4}" srcOrd="0" destOrd="0" presId="urn:microsoft.com/office/officeart/2005/8/layout/list1"/>
    <dgm:cxn modelId="{F10068F2-7109-4472-A8CF-973FF10E5CD9}" srcId="{835A8A9F-7B65-4B24-8E19-3FB5B83219F5}" destId="{4849F7AF-2192-4774-8CAC-4720304004CE}" srcOrd="0" destOrd="0" parTransId="{845C984D-0158-4479-974C-F4D31F4F9C53}" sibTransId="{E890904A-CB96-4AAF-81BD-9D8240EE6227}"/>
    <dgm:cxn modelId="{311DA4F4-D874-4ED5-B9BE-D9E3435763E9}" srcId="{51A10537-707E-4CCE-9B5E-6EE91C2D00DE}" destId="{476A9021-8D1B-4B53-A8B9-B288C2936DC4}" srcOrd="2" destOrd="0" parTransId="{140E0AD0-23E9-412B-BA3E-022E67DB876B}" sibTransId="{650DC9FD-D98E-4A38-B317-FC5E13F3831D}"/>
    <dgm:cxn modelId="{9A9846FC-C602-C94F-8254-4FCC7C72E805}" type="presOf" srcId="{4B26EBC3-511D-4722-8DD6-28F5C562874A}" destId="{70CD8AF9-A9E8-CC45-B125-06300C1C821A}" srcOrd="0" destOrd="2" presId="urn:microsoft.com/office/officeart/2005/8/layout/list1"/>
    <dgm:cxn modelId="{5A0CADCF-8761-1747-8795-440B5AD5ACEB}" type="presParOf" srcId="{287E40CF-345A-594F-BC65-518B36BF7C2C}" destId="{A0759BC5-512E-714C-840E-DBAB51EF3725}" srcOrd="0" destOrd="0" presId="urn:microsoft.com/office/officeart/2005/8/layout/list1"/>
    <dgm:cxn modelId="{D9EEE2C5-6B2E-0447-9064-FEF524059F1D}" type="presParOf" srcId="{A0759BC5-512E-714C-840E-DBAB51EF3725}" destId="{27C31634-5E2F-F04E-A3DA-9ED237191AC4}" srcOrd="0" destOrd="0" presId="urn:microsoft.com/office/officeart/2005/8/layout/list1"/>
    <dgm:cxn modelId="{9475F8B8-8D50-344B-84BB-8AE1A2109341}" type="presParOf" srcId="{A0759BC5-512E-714C-840E-DBAB51EF3725}" destId="{FE7202CA-2164-144E-884E-5A6497A678CA}" srcOrd="1" destOrd="0" presId="urn:microsoft.com/office/officeart/2005/8/layout/list1"/>
    <dgm:cxn modelId="{381F2063-C17C-B040-8467-5FEE144FB072}" type="presParOf" srcId="{287E40CF-345A-594F-BC65-518B36BF7C2C}" destId="{56589F05-8599-7E41-A7F3-F00D72A252A7}" srcOrd="1" destOrd="0" presId="urn:microsoft.com/office/officeart/2005/8/layout/list1"/>
    <dgm:cxn modelId="{A6B84602-6857-1A43-9886-A2442F1A9476}" type="presParOf" srcId="{287E40CF-345A-594F-BC65-518B36BF7C2C}" destId="{70CD8AF9-A9E8-CC45-B125-06300C1C821A}" srcOrd="2" destOrd="0" presId="urn:microsoft.com/office/officeart/2005/8/layout/list1"/>
    <dgm:cxn modelId="{51B678F8-70E3-794A-BE08-23DE41CF467E}" type="presParOf" srcId="{287E40CF-345A-594F-BC65-518B36BF7C2C}" destId="{C8A46958-A83E-0146-88ED-0D702E939629}" srcOrd="3" destOrd="0" presId="urn:microsoft.com/office/officeart/2005/8/layout/list1"/>
    <dgm:cxn modelId="{53B2D6FE-AD78-1C4B-AB43-203F32F19F34}" type="presParOf" srcId="{287E40CF-345A-594F-BC65-518B36BF7C2C}" destId="{38CA0776-58FA-C547-BD5B-36E0EA8BDA36}" srcOrd="4" destOrd="0" presId="urn:microsoft.com/office/officeart/2005/8/layout/list1"/>
    <dgm:cxn modelId="{6BBB68DB-ECDA-6246-9D97-03C9194D18AE}" type="presParOf" srcId="{38CA0776-58FA-C547-BD5B-36E0EA8BDA36}" destId="{6E5EAC81-0C67-9B4D-B6E2-49565FE22D06}" srcOrd="0" destOrd="0" presId="urn:microsoft.com/office/officeart/2005/8/layout/list1"/>
    <dgm:cxn modelId="{052BB828-BDE6-9B43-BDBA-26DE78856588}" type="presParOf" srcId="{38CA0776-58FA-C547-BD5B-36E0EA8BDA36}" destId="{3602F43A-245B-874C-BD18-68512DA42E9A}" srcOrd="1" destOrd="0" presId="urn:microsoft.com/office/officeart/2005/8/layout/list1"/>
    <dgm:cxn modelId="{589C777B-6974-E24E-937B-9B0BDEB844C2}" type="presParOf" srcId="{287E40CF-345A-594F-BC65-518B36BF7C2C}" destId="{A4975BAA-82A9-8E44-8F34-F450A4C145D4}" srcOrd="5" destOrd="0" presId="urn:microsoft.com/office/officeart/2005/8/layout/list1"/>
    <dgm:cxn modelId="{9B90EA26-03B5-6B41-9A43-3A32A114CD8C}" type="presParOf" srcId="{287E40CF-345A-594F-BC65-518B36BF7C2C}" destId="{F34C030B-7F40-9446-B3AC-FD2B9B38EDB6}" srcOrd="6" destOrd="0" presId="urn:microsoft.com/office/officeart/2005/8/layout/list1"/>
    <dgm:cxn modelId="{922A8664-E4EC-F746-AA65-C4AEAC327768}" type="presParOf" srcId="{287E40CF-345A-594F-BC65-518B36BF7C2C}" destId="{D5225B21-570C-C040-AC02-72226C4EB9E8}" srcOrd="7" destOrd="0" presId="urn:microsoft.com/office/officeart/2005/8/layout/list1"/>
    <dgm:cxn modelId="{F36A6D6D-A350-2242-9D25-DB96D446DF84}" type="presParOf" srcId="{287E40CF-345A-594F-BC65-518B36BF7C2C}" destId="{8AEC49DC-0885-0B40-AE44-9F76FEBB66ED}" srcOrd="8" destOrd="0" presId="urn:microsoft.com/office/officeart/2005/8/layout/list1"/>
    <dgm:cxn modelId="{5A76121B-0023-144A-A186-FC3AC29DCDCF}" type="presParOf" srcId="{8AEC49DC-0885-0B40-AE44-9F76FEBB66ED}" destId="{68BD8342-A8D8-9446-9DFC-418111F08957}" srcOrd="0" destOrd="0" presId="urn:microsoft.com/office/officeart/2005/8/layout/list1"/>
    <dgm:cxn modelId="{6055C082-FB57-2A4C-80FB-041A198C3045}" type="presParOf" srcId="{8AEC49DC-0885-0B40-AE44-9F76FEBB66ED}" destId="{D0BECC46-D5DE-3742-96C2-B3068FB04829}" srcOrd="1" destOrd="0" presId="urn:microsoft.com/office/officeart/2005/8/layout/list1"/>
    <dgm:cxn modelId="{158A3CEE-45BF-1245-8628-8CA18BAEFF88}" type="presParOf" srcId="{287E40CF-345A-594F-BC65-518B36BF7C2C}" destId="{B30E3608-EC1E-1848-B13F-783D5DCBE47C}" srcOrd="9" destOrd="0" presId="urn:microsoft.com/office/officeart/2005/8/layout/list1"/>
    <dgm:cxn modelId="{4239A785-72C1-EB4B-9982-03D5799607CE}" type="presParOf" srcId="{287E40CF-345A-594F-BC65-518B36BF7C2C}" destId="{64AED21C-8F1A-7048-9334-509718723A85}" srcOrd="10" destOrd="0" presId="urn:microsoft.com/office/officeart/2005/8/layout/list1"/>
    <dgm:cxn modelId="{0E72F574-3851-E946-8A5C-3ECB9C03C014}" type="presParOf" srcId="{287E40CF-345A-594F-BC65-518B36BF7C2C}" destId="{CA2FB0C0-F64E-654E-BB51-43871DEB708D}" srcOrd="11" destOrd="0" presId="urn:microsoft.com/office/officeart/2005/8/layout/list1"/>
    <dgm:cxn modelId="{60724653-8B61-8D41-A677-A6791614B08F}" type="presParOf" srcId="{287E40CF-345A-594F-BC65-518B36BF7C2C}" destId="{A52189FA-7DAF-A44E-8C3C-1CB1A9A62CB5}" srcOrd="12" destOrd="0" presId="urn:microsoft.com/office/officeart/2005/8/layout/list1"/>
    <dgm:cxn modelId="{0F6F550C-45BF-1E4F-8A73-8AC11E5E4289}" type="presParOf" srcId="{A52189FA-7DAF-A44E-8C3C-1CB1A9A62CB5}" destId="{4C396510-0526-E641-991A-7460925BCB90}" srcOrd="0" destOrd="0" presId="urn:microsoft.com/office/officeart/2005/8/layout/list1"/>
    <dgm:cxn modelId="{3017D63D-C2C4-EE41-940B-7081B314A7B0}" type="presParOf" srcId="{A52189FA-7DAF-A44E-8C3C-1CB1A9A62CB5}" destId="{BA325A15-2CF0-BD40-BDB6-400F8BFB883F}" srcOrd="1" destOrd="0" presId="urn:microsoft.com/office/officeart/2005/8/layout/list1"/>
    <dgm:cxn modelId="{BA95D4E0-A138-B04C-8917-863E83372B6B}" type="presParOf" srcId="{287E40CF-345A-594F-BC65-518B36BF7C2C}" destId="{878FE60C-7570-C940-8143-A75BE8ED7148}" srcOrd="13" destOrd="0" presId="urn:microsoft.com/office/officeart/2005/8/layout/list1"/>
    <dgm:cxn modelId="{99BB1CE1-0E77-8141-8DE0-134D5094DBB1}" type="presParOf" srcId="{287E40CF-345A-594F-BC65-518B36BF7C2C}" destId="{0F2CBA53-C6E5-8346-B1D6-ACC139536B8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818AAC-50C0-4411-8D05-BB464A1CD45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A783A4-3C2C-4D6A-82DA-545463AFA8AE}">
      <dgm:prSet/>
      <dgm:spPr>
        <a:solidFill>
          <a:schemeClr val="accent4"/>
        </a:solidFill>
      </dgm:spPr>
      <dgm:t>
        <a:bodyPr/>
        <a:lstStyle/>
        <a:p>
          <a:r>
            <a:rPr lang="en-CH"/>
            <a:t>VD coldbox</a:t>
          </a:r>
          <a:endParaRPr lang="en-US"/>
        </a:p>
      </dgm:t>
    </dgm:pt>
    <dgm:pt modelId="{6BE787BF-9E1E-4D06-98C2-13C568708C99}" type="parTrans" cxnId="{241E004D-F36A-4024-AE1C-51C5DF6B0F72}">
      <dgm:prSet/>
      <dgm:spPr/>
      <dgm:t>
        <a:bodyPr/>
        <a:lstStyle/>
        <a:p>
          <a:endParaRPr lang="en-US"/>
        </a:p>
      </dgm:t>
    </dgm:pt>
    <dgm:pt modelId="{9F47E6A7-DA3F-4B59-BA33-CD7CDABC2AFF}" type="sibTrans" cxnId="{241E004D-F36A-4024-AE1C-51C5DF6B0F72}">
      <dgm:prSet/>
      <dgm:spPr/>
      <dgm:t>
        <a:bodyPr/>
        <a:lstStyle/>
        <a:p>
          <a:endParaRPr lang="en-US"/>
        </a:p>
      </dgm:t>
    </dgm:pt>
    <dgm:pt modelId="{516A9C95-8619-4FA0-B1D4-A0206166AB73}">
      <dgm:prSet/>
      <dgm:spPr/>
      <dgm:t>
        <a:bodyPr/>
        <a:lstStyle/>
        <a:p>
          <a:r>
            <a:rPr lang="en-CH"/>
            <a:t>There will be 4 runs: </a:t>
          </a:r>
          <a:endParaRPr lang="en-US"/>
        </a:p>
      </dgm:t>
    </dgm:pt>
    <dgm:pt modelId="{6854EAD1-286C-4917-935C-F76FF34F2731}" type="parTrans" cxnId="{789B5511-BD70-49A4-84F7-49D5F773E66B}">
      <dgm:prSet/>
      <dgm:spPr/>
      <dgm:t>
        <a:bodyPr/>
        <a:lstStyle/>
        <a:p>
          <a:endParaRPr lang="en-US"/>
        </a:p>
      </dgm:t>
    </dgm:pt>
    <dgm:pt modelId="{864FC29C-6411-44B0-A044-F3267039763D}" type="sibTrans" cxnId="{789B5511-BD70-49A4-84F7-49D5F773E66B}">
      <dgm:prSet/>
      <dgm:spPr/>
      <dgm:t>
        <a:bodyPr/>
        <a:lstStyle/>
        <a:p>
          <a:endParaRPr lang="en-US"/>
        </a:p>
      </dgm:t>
    </dgm:pt>
    <dgm:pt modelId="{623E2197-99D8-4CCD-99AE-85909EEECC94}">
      <dgm:prSet/>
      <dgm:spPr/>
      <dgm:t>
        <a:bodyPr/>
        <a:lstStyle/>
        <a:p>
          <a:r>
            <a:rPr lang="en-GB" dirty="0"/>
            <a:t>R</a:t>
          </a:r>
          <a:r>
            <a:rPr lang="en-CH" dirty="0"/>
            <a:t>un 2 (Q1 ‘22): possibly some integration with PDS</a:t>
          </a:r>
          <a:endParaRPr lang="en-US" dirty="0"/>
        </a:p>
      </dgm:t>
    </dgm:pt>
    <dgm:pt modelId="{4ACA3164-181D-4EAA-9A64-CEC6E83A61DB}" type="parTrans" cxnId="{F9A5AAEC-8590-4EF0-B27E-BD6F45358B9E}">
      <dgm:prSet/>
      <dgm:spPr/>
      <dgm:t>
        <a:bodyPr/>
        <a:lstStyle/>
        <a:p>
          <a:endParaRPr lang="en-US"/>
        </a:p>
      </dgm:t>
    </dgm:pt>
    <dgm:pt modelId="{36490620-7EE0-47D8-B006-D7A39E1F9EC8}" type="sibTrans" cxnId="{F9A5AAEC-8590-4EF0-B27E-BD6F45358B9E}">
      <dgm:prSet/>
      <dgm:spPr/>
      <dgm:t>
        <a:bodyPr/>
        <a:lstStyle/>
        <a:p>
          <a:endParaRPr lang="en-US"/>
        </a:p>
      </dgm:t>
    </dgm:pt>
    <dgm:pt modelId="{BC8296B8-4AE1-47A5-B732-DAA91A341076}">
      <dgm:prSet/>
      <dgm:spPr/>
      <dgm:t>
        <a:bodyPr/>
        <a:lstStyle/>
        <a:p>
          <a:r>
            <a:rPr lang="en-CH" dirty="0"/>
            <a:t>Run 3&amp;4 (Q3/4 ‘22): switching to WIB2, integration of top electronics (ethernet + WR)</a:t>
          </a:r>
          <a:endParaRPr lang="en-US" dirty="0"/>
        </a:p>
      </dgm:t>
    </dgm:pt>
    <dgm:pt modelId="{A134FCA4-15A1-46AB-92FE-A520C6DFBEAB}" type="parTrans" cxnId="{A75E46BD-5ADD-4F5A-8D3F-A230A03A2071}">
      <dgm:prSet/>
      <dgm:spPr/>
      <dgm:t>
        <a:bodyPr/>
        <a:lstStyle/>
        <a:p>
          <a:endParaRPr lang="en-US"/>
        </a:p>
      </dgm:t>
    </dgm:pt>
    <dgm:pt modelId="{CD431D67-0803-4D3D-B5AA-E29CBE79A294}" type="sibTrans" cxnId="{A75E46BD-5ADD-4F5A-8D3F-A230A03A2071}">
      <dgm:prSet/>
      <dgm:spPr/>
      <dgm:t>
        <a:bodyPr/>
        <a:lstStyle/>
        <a:p>
          <a:endParaRPr lang="en-US"/>
        </a:p>
      </dgm:t>
    </dgm:pt>
    <dgm:pt modelId="{A6461418-6B10-4568-A01C-0586942D2A89}">
      <dgm:prSet/>
      <dgm:spPr>
        <a:solidFill>
          <a:schemeClr val="accent5"/>
        </a:solidFill>
      </dgm:spPr>
      <dgm:t>
        <a:bodyPr/>
        <a:lstStyle/>
        <a:p>
          <a:r>
            <a:rPr lang="en-CH"/>
            <a:t>HD coldbox</a:t>
          </a:r>
          <a:endParaRPr lang="en-US"/>
        </a:p>
      </dgm:t>
    </dgm:pt>
    <dgm:pt modelId="{3BCDBDC2-CDC1-4EAD-8214-312B2495BA74}" type="parTrans" cxnId="{3ABF33B4-CD6C-47D2-A615-A7E2EE07FFD3}">
      <dgm:prSet/>
      <dgm:spPr/>
      <dgm:t>
        <a:bodyPr/>
        <a:lstStyle/>
        <a:p>
          <a:endParaRPr lang="en-US"/>
        </a:p>
      </dgm:t>
    </dgm:pt>
    <dgm:pt modelId="{148C76E2-A1CA-4037-82AA-7C5184AB822F}" type="sibTrans" cxnId="{3ABF33B4-CD6C-47D2-A615-A7E2EE07FFD3}">
      <dgm:prSet/>
      <dgm:spPr/>
      <dgm:t>
        <a:bodyPr/>
        <a:lstStyle/>
        <a:p>
          <a:endParaRPr lang="en-US"/>
        </a:p>
      </dgm:t>
    </dgm:pt>
    <dgm:pt modelId="{2CFD6983-E042-4C62-BE2E-621EC63444DE}">
      <dgm:prSet/>
      <dgm:spPr/>
      <dgm:t>
        <a:bodyPr/>
        <a:lstStyle/>
        <a:p>
          <a:r>
            <a:rPr lang="en-CH" dirty="0"/>
            <a:t>Next run foreseen in April 2022:</a:t>
          </a:r>
          <a:endParaRPr lang="en-US" dirty="0"/>
        </a:p>
      </dgm:t>
    </dgm:pt>
    <dgm:pt modelId="{B1B8E887-41B7-4A53-9006-38A19FB26053}" type="parTrans" cxnId="{BC733DF4-1E05-4A65-848D-DD24239DFECC}">
      <dgm:prSet/>
      <dgm:spPr/>
      <dgm:t>
        <a:bodyPr/>
        <a:lstStyle/>
        <a:p>
          <a:endParaRPr lang="en-US"/>
        </a:p>
      </dgm:t>
    </dgm:pt>
    <dgm:pt modelId="{ACFB3FDE-65A4-48C7-85EE-12C4A564B890}" type="sibTrans" cxnId="{BC733DF4-1E05-4A65-848D-DD24239DFECC}">
      <dgm:prSet/>
      <dgm:spPr/>
      <dgm:t>
        <a:bodyPr/>
        <a:lstStyle/>
        <a:p>
          <a:endParaRPr lang="en-US"/>
        </a:p>
      </dgm:t>
    </dgm:pt>
    <dgm:pt modelId="{39067590-F4BB-42CE-BB54-1C76924AE787}">
      <dgm:prSet/>
      <dgm:spPr/>
      <dgm:t>
        <a:bodyPr/>
        <a:lstStyle/>
        <a:p>
          <a:r>
            <a:rPr lang="en-CH"/>
            <a:t>Integration with PDS</a:t>
          </a:r>
          <a:endParaRPr lang="en-US"/>
        </a:p>
      </dgm:t>
    </dgm:pt>
    <dgm:pt modelId="{2D8FDBA0-3379-4DC5-B2E7-B9C092278CA2}" type="parTrans" cxnId="{4781782E-1044-4FEB-AE91-8221BBEE5C84}">
      <dgm:prSet/>
      <dgm:spPr/>
      <dgm:t>
        <a:bodyPr/>
        <a:lstStyle/>
        <a:p>
          <a:endParaRPr lang="en-US"/>
        </a:p>
      </dgm:t>
    </dgm:pt>
    <dgm:pt modelId="{DBE3A6D9-C794-4DDD-8D75-1798A94B458A}" type="sibTrans" cxnId="{4781782E-1044-4FEB-AE91-8221BBEE5C84}">
      <dgm:prSet/>
      <dgm:spPr/>
      <dgm:t>
        <a:bodyPr/>
        <a:lstStyle/>
        <a:p>
          <a:endParaRPr lang="en-US"/>
        </a:p>
      </dgm:t>
    </dgm:pt>
    <dgm:pt modelId="{16296099-353D-4FBD-BDA9-8C6AC5752011}">
      <dgm:prSet/>
      <dgm:spPr/>
      <dgm:t>
        <a:bodyPr/>
        <a:lstStyle/>
        <a:p>
          <a:r>
            <a:rPr lang="en-CH" dirty="0"/>
            <a:t>Switching to WIB2</a:t>
          </a:r>
          <a:endParaRPr lang="en-US" dirty="0"/>
        </a:p>
      </dgm:t>
    </dgm:pt>
    <dgm:pt modelId="{906CF95D-3B46-475A-8CA2-526F2DFE12CF}" type="parTrans" cxnId="{2A4F62BB-5DC3-4626-8891-2258A0C529FD}">
      <dgm:prSet/>
      <dgm:spPr/>
      <dgm:t>
        <a:bodyPr/>
        <a:lstStyle/>
        <a:p>
          <a:endParaRPr lang="en-US"/>
        </a:p>
      </dgm:t>
    </dgm:pt>
    <dgm:pt modelId="{7CB8F273-FB57-4508-9D6F-7600A501D57C}" type="sibTrans" cxnId="{2A4F62BB-5DC3-4626-8891-2258A0C529FD}">
      <dgm:prSet/>
      <dgm:spPr/>
      <dgm:t>
        <a:bodyPr/>
        <a:lstStyle/>
        <a:p>
          <a:endParaRPr lang="en-US"/>
        </a:p>
      </dgm:t>
    </dgm:pt>
    <dgm:pt modelId="{801296EB-B42D-3640-AA47-2917CF21E431}" type="pres">
      <dgm:prSet presAssocID="{F5818AAC-50C0-4411-8D05-BB464A1CD454}" presName="linear" presStyleCnt="0">
        <dgm:presLayoutVars>
          <dgm:dir/>
          <dgm:animLvl val="lvl"/>
          <dgm:resizeHandles val="exact"/>
        </dgm:presLayoutVars>
      </dgm:prSet>
      <dgm:spPr/>
    </dgm:pt>
    <dgm:pt modelId="{D7492A0E-DE8E-A74A-9603-F42A316E1219}" type="pres">
      <dgm:prSet presAssocID="{68A783A4-3C2C-4D6A-82DA-545463AFA8AE}" presName="parentLin" presStyleCnt="0"/>
      <dgm:spPr/>
    </dgm:pt>
    <dgm:pt modelId="{880C22DE-0458-B242-98B2-C4C08F653E35}" type="pres">
      <dgm:prSet presAssocID="{68A783A4-3C2C-4D6A-82DA-545463AFA8AE}" presName="parentLeftMargin" presStyleLbl="node1" presStyleIdx="0" presStyleCnt="2"/>
      <dgm:spPr/>
    </dgm:pt>
    <dgm:pt modelId="{B1AF7ADA-A272-9240-962B-57B44BDDCB6A}" type="pres">
      <dgm:prSet presAssocID="{68A783A4-3C2C-4D6A-82DA-545463AFA8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0CBB6FE-18FB-5446-B89B-81D567188213}" type="pres">
      <dgm:prSet presAssocID="{68A783A4-3C2C-4D6A-82DA-545463AFA8AE}" presName="negativeSpace" presStyleCnt="0"/>
      <dgm:spPr/>
    </dgm:pt>
    <dgm:pt modelId="{159F83B4-93AA-F748-8CED-B2E811F9CAF8}" type="pres">
      <dgm:prSet presAssocID="{68A783A4-3C2C-4D6A-82DA-545463AFA8AE}" presName="childText" presStyleLbl="conFgAcc1" presStyleIdx="0" presStyleCnt="2">
        <dgm:presLayoutVars>
          <dgm:bulletEnabled val="1"/>
        </dgm:presLayoutVars>
      </dgm:prSet>
      <dgm:spPr/>
    </dgm:pt>
    <dgm:pt modelId="{708DC12A-4E4B-0144-A683-473B678BA8A6}" type="pres">
      <dgm:prSet presAssocID="{9F47E6A7-DA3F-4B59-BA33-CD7CDABC2AFF}" presName="spaceBetweenRectangles" presStyleCnt="0"/>
      <dgm:spPr/>
    </dgm:pt>
    <dgm:pt modelId="{8003D36F-C9E4-5D45-8EBC-1FBB36B6C529}" type="pres">
      <dgm:prSet presAssocID="{A6461418-6B10-4568-A01C-0586942D2A89}" presName="parentLin" presStyleCnt="0"/>
      <dgm:spPr/>
    </dgm:pt>
    <dgm:pt modelId="{558CB561-2A90-6043-ACFC-61C8971DA685}" type="pres">
      <dgm:prSet presAssocID="{A6461418-6B10-4568-A01C-0586942D2A89}" presName="parentLeftMargin" presStyleLbl="node1" presStyleIdx="0" presStyleCnt="2"/>
      <dgm:spPr/>
    </dgm:pt>
    <dgm:pt modelId="{70BF014B-6167-D44C-A950-A78B4D7C7864}" type="pres">
      <dgm:prSet presAssocID="{A6461418-6B10-4568-A01C-0586942D2A8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5BE9BD-F31F-AE4D-9E69-E8D89BD7D208}" type="pres">
      <dgm:prSet presAssocID="{A6461418-6B10-4568-A01C-0586942D2A89}" presName="negativeSpace" presStyleCnt="0"/>
      <dgm:spPr/>
    </dgm:pt>
    <dgm:pt modelId="{01C9B10B-679F-D644-9669-197341E9948B}" type="pres">
      <dgm:prSet presAssocID="{A6461418-6B10-4568-A01C-0586942D2A8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89B5511-BD70-49A4-84F7-49D5F773E66B}" srcId="{68A783A4-3C2C-4D6A-82DA-545463AFA8AE}" destId="{516A9C95-8619-4FA0-B1D4-A0206166AB73}" srcOrd="0" destOrd="0" parTransId="{6854EAD1-286C-4917-935C-F76FF34F2731}" sibTransId="{864FC29C-6411-44B0-A044-F3267039763D}"/>
    <dgm:cxn modelId="{100B151F-4DC2-F54F-A563-01FC86BAFA1C}" type="presOf" srcId="{516A9C95-8619-4FA0-B1D4-A0206166AB73}" destId="{159F83B4-93AA-F748-8CED-B2E811F9CAF8}" srcOrd="0" destOrd="0" presId="urn:microsoft.com/office/officeart/2005/8/layout/list1"/>
    <dgm:cxn modelId="{4781782E-1044-4FEB-AE91-8221BBEE5C84}" srcId="{2CFD6983-E042-4C62-BE2E-621EC63444DE}" destId="{39067590-F4BB-42CE-BB54-1C76924AE787}" srcOrd="0" destOrd="0" parTransId="{2D8FDBA0-3379-4DC5-B2E7-B9C092278CA2}" sibTransId="{DBE3A6D9-C794-4DDD-8D75-1798A94B458A}"/>
    <dgm:cxn modelId="{241E004D-F36A-4024-AE1C-51C5DF6B0F72}" srcId="{F5818AAC-50C0-4411-8D05-BB464A1CD454}" destId="{68A783A4-3C2C-4D6A-82DA-545463AFA8AE}" srcOrd="0" destOrd="0" parTransId="{6BE787BF-9E1E-4D06-98C2-13C568708C99}" sibTransId="{9F47E6A7-DA3F-4B59-BA33-CD7CDABC2AFF}"/>
    <dgm:cxn modelId="{281E7787-D714-E34D-8575-A2203978AB98}" type="presOf" srcId="{A6461418-6B10-4568-A01C-0586942D2A89}" destId="{558CB561-2A90-6043-ACFC-61C8971DA685}" srcOrd="0" destOrd="0" presId="urn:microsoft.com/office/officeart/2005/8/layout/list1"/>
    <dgm:cxn modelId="{5869FC8D-B8BD-F841-9A5C-FC42C87ABCA4}" type="presOf" srcId="{2CFD6983-E042-4C62-BE2E-621EC63444DE}" destId="{01C9B10B-679F-D644-9669-197341E9948B}" srcOrd="0" destOrd="0" presId="urn:microsoft.com/office/officeart/2005/8/layout/list1"/>
    <dgm:cxn modelId="{02C66C8F-4A4D-DC4A-80E1-04C9EABBD4F6}" type="presOf" srcId="{A6461418-6B10-4568-A01C-0586942D2A89}" destId="{70BF014B-6167-D44C-A950-A78B4D7C7864}" srcOrd="1" destOrd="0" presId="urn:microsoft.com/office/officeart/2005/8/layout/list1"/>
    <dgm:cxn modelId="{EB458198-2804-1B41-8A22-F564EBA2390B}" type="presOf" srcId="{39067590-F4BB-42CE-BB54-1C76924AE787}" destId="{01C9B10B-679F-D644-9669-197341E9948B}" srcOrd="0" destOrd="1" presId="urn:microsoft.com/office/officeart/2005/8/layout/list1"/>
    <dgm:cxn modelId="{6F79B298-B1AF-3140-B99B-25C11C15F405}" type="presOf" srcId="{68A783A4-3C2C-4D6A-82DA-545463AFA8AE}" destId="{880C22DE-0458-B242-98B2-C4C08F653E35}" srcOrd="0" destOrd="0" presId="urn:microsoft.com/office/officeart/2005/8/layout/list1"/>
    <dgm:cxn modelId="{3ABF33B4-CD6C-47D2-A615-A7E2EE07FFD3}" srcId="{F5818AAC-50C0-4411-8D05-BB464A1CD454}" destId="{A6461418-6B10-4568-A01C-0586942D2A89}" srcOrd="1" destOrd="0" parTransId="{3BCDBDC2-CDC1-4EAD-8214-312B2495BA74}" sibTransId="{148C76E2-A1CA-4037-82AA-7C5184AB822F}"/>
    <dgm:cxn modelId="{2A4F62BB-5DC3-4626-8891-2258A0C529FD}" srcId="{2CFD6983-E042-4C62-BE2E-621EC63444DE}" destId="{16296099-353D-4FBD-BDA9-8C6AC5752011}" srcOrd="1" destOrd="0" parTransId="{906CF95D-3B46-475A-8CA2-526F2DFE12CF}" sibTransId="{7CB8F273-FB57-4508-9D6F-7600A501D57C}"/>
    <dgm:cxn modelId="{A75E46BD-5ADD-4F5A-8D3F-A230A03A2071}" srcId="{516A9C95-8619-4FA0-B1D4-A0206166AB73}" destId="{BC8296B8-4AE1-47A5-B732-DAA91A341076}" srcOrd="1" destOrd="0" parTransId="{A134FCA4-15A1-46AB-92FE-A520C6DFBEAB}" sibTransId="{CD431D67-0803-4D3D-B5AA-E29CBE79A294}"/>
    <dgm:cxn modelId="{6ECC89BF-DD96-0D43-B4F1-B4B6F9BAF671}" type="presOf" srcId="{623E2197-99D8-4CCD-99AE-85909EEECC94}" destId="{159F83B4-93AA-F748-8CED-B2E811F9CAF8}" srcOrd="0" destOrd="1" presId="urn:microsoft.com/office/officeart/2005/8/layout/list1"/>
    <dgm:cxn modelId="{13C6E3C2-BDDE-494D-96E9-92AA8A410D30}" type="presOf" srcId="{16296099-353D-4FBD-BDA9-8C6AC5752011}" destId="{01C9B10B-679F-D644-9669-197341E9948B}" srcOrd="0" destOrd="2" presId="urn:microsoft.com/office/officeart/2005/8/layout/list1"/>
    <dgm:cxn modelId="{AB6923C7-35BE-8849-99D8-DB421F0D2D56}" type="presOf" srcId="{BC8296B8-4AE1-47A5-B732-DAA91A341076}" destId="{159F83B4-93AA-F748-8CED-B2E811F9CAF8}" srcOrd="0" destOrd="2" presId="urn:microsoft.com/office/officeart/2005/8/layout/list1"/>
    <dgm:cxn modelId="{0D7CBAD3-977A-AC43-BC9D-78E109EFDD1A}" type="presOf" srcId="{68A783A4-3C2C-4D6A-82DA-545463AFA8AE}" destId="{B1AF7ADA-A272-9240-962B-57B44BDDCB6A}" srcOrd="1" destOrd="0" presId="urn:microsoft.com/office/officeart/2005/8/layout/list1"/>
    <dgm:cxn modelId="{F9A5AAEC-8590-4EF0-B27E-BD6F45358B9E}" srcId="{516A9C95-8619-4FA0-B1D4-A0206166AB73}" destId="{623E2197-99D8-4CCD-99AE-85909EEECC94}" srcOrd="0" destOrd="0" parTransId="{4ACA3164-181D-4EAA-9A64-CEC6E83A61DB}" sibTransId="{36490620-7EE0-47D8-B006-D7A39E1F9EC8}"/>
    <dgm:cxn modelId="{BC733DF4-1E05-4A65-848D-DD24239DFECC}" srcId="{A6461418-6B10-4568-A01C-0586942D2A89}" destId="{2CFD6983-E042-4C62-BE2E-621EC63444DE}" srcOrd="0" destOrd="0" parTransId="{B1B8E887-41B7-4A53-9006-38A19FB26053}" sibTransId="{ACFB3FDE-65A4-48C7-85EE-12C4A564B890}"/>
    <dgm:cxn modelId="{C5AFC2FC-8618-3441-8CAC-9F1E79ADD123}" type="presOf" srcId="{F5818AAC-50C0-4411-8D05-BB464A1CD454}" destId="{801296EB-B42D-3640-AA47-2917CF21E431}" srcOrd="0" destOrd="0" presId="urn:microsoft.com/office/officeart/2005/8/layout/list1"/>
    <dgm:cxn modelId="{AF797E33-709E-8B4C-9EF8-391E6061E902}" type="presParOf" srcId="{801296EB-B42D-3640-AA47-2917CF21E431}" destId="{D7492A0E-DE8E-A74A-9603-F42A316E1219}" srcOrd="0" destOrd="0" presId="urn:microsoft.com/office/officeart/2005/8/layout/list1"/>
    <dgm:cxn modelId="{367AE1CA-3881-CD43-A00D-A8882C6B00D3}" type="presParOf" srcId="{D7492A0E-DE8E-A74A-9603-F42A316E1219}" destId="{880C22DE-0458-B242-98B2-C4C08F653E35}" srcOrd="0" destOrd="0" presId="urn:microsoft.com/office/officeart/2005/8/layout/list1"/>
    <dgm:cxn modelId="{CD298F3C-6BA1-8248-A398-BFD80DBD056F}" type="presParOf" srcId="{D7492A0E-DE8E-A74A-9603-F42A316E1219}" destId="{B1AF7ADA-A272-9240-962B-57B44BDDCB6A}" srcOrd="1" destOrd="0" presId="urn:microsoft.com/office/officeart/2005/8/layout/list1"/>
    <dgm:cxn modelId="{06D7C995-81DA-0041-B765-7E168DD1FAE1}" type="presParOf" srcId="{801296EB-B42D-3640-AA47-2917CF21E431}" destId="{90CBB6FE-18FB-5446-B89B-81D567188213}" srcOrd="1" destOrd="0" presId="urn:microsoft.com/office/officeart/2005/8/layout/list1"/>
    <dgm:cxn modelId="{518DCD83-FECA-264E-B2A9-27376052CA98}" type="presParOf" srcId="{801296EB-B42D-3640-AA47-2917CF21E431}" destId="{159F83B4-93AA-F748-8CED-B2E811F9CAF8}" srcOrd="2" destOrd="0" presId="urn:microsoft.com/office/officeart/2005/8/layout/list1"/>
    <dgm:cxn modelId="{E0DB25DF-1A38-A541-B5D9-15F8EE3BDF09}" type="presParOf" srcId="{801296EB-B42D-3640-AA47-2917CF21E431}" destId="{708DC12A-4E4B-0144-A683-473B678BA8A6}" srcOrd="3" destOrd="0" presId="urn:microsoft.com/office/officeart/2005/8/layout/list1"/>
    <dgm:cxn modelId="{2ADA432E-DD42-4B4B-A065-E63D0640FD25}" type="presParOf" srcId="{801296EB-B42D-3640-AA47-2917CF21E431}" destId="{8003D36F-C9E4-5D45-8EBC-1FBB36B6C529}" srcOrd="4" destOrd="0" presId="urn:microsoft.com/office/officeart/2005/8/layout/list1"/>
    <dgm:cxn modelId="{6BF18D91-A6F8-F845-BC7D-516047D05C3D}" type="presParOf" srcId="{8003D36F-C9E4-5D45-8EBC-1FBB36B6C529}" destId="{558CB561-2A90-6043-ACFC-61C8971DA685}" srcOrd="0" destOrd="0" presId="urn:microsoft.com/office/officeart/2005/8/layout/list1"/>
    <dgm:cxn modelId="{0D5C7D63-006B-4543-BF69-0E0C0E6447F2}" type="presParOf" srcId="{8003D36F-C9E4-5D45-8EBC-1FBB36B6C529}" destId="{70BF014B-6167-D44C-A950-A78B4D7C7864}" srcOrd="1" destOrd="0" presId="urn:microsoft.com/office/officeart/2005/8/layout/list1"/>
    <dgm:cxn modelId="{0E7198C9-829C-7D4F-B710-ACBB2490CBB2}" type="presParOf" srcId="{801296EB-B42D-3640-AA47-2917CF21E431}" destId="{085BE9BD-F31F-AE4D-9E69-E8D89BD7D208}" srcOrd="5" destOrd="0" presId="urn:microsoft.com/office/officeart/2005/8/layout/list1"/>
    <dgm:cxn modelId="{13998097-880A-AF49-93F3-7FF2FDA6EE55}" type="presParOf" srcId="{801296EB-B42D-3640-AA47-2917CF21E431}" destId="{01C9B10B-679F-D644-9669-197341E9948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63E435-01E1-4C8B-8D01-821BF848A4D2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98A2CC-8551-47BA-8DBD-A1F13B3EA375}">
      <dgm:prSet/>
      <dgm:spPr/>
      <dgm:t>
        <a:bodyPr/>
        <a:lstStyle/>
        <a:p>
          <a:r>
            <a:rPr lang="en-US"/>
            <a:t>Release</a:t>
          </a:r>
        </a:p>
      </dgm:t>
    </dgm:pt>
    <dgm:pt modelId="{BC4E601E-7A81-4C1E-83F3-5F73BB259917}" type="parTrans" cxnId="{66F10BA1-D3C1-4EEE-9699-713B90D3F5BB}">
      <dgm:prSet/>
      <dgm:spPr/>
      <dgm:t>
        <a:bodyPr/>
        <a:lstStyle/>
        <a:p>
          <a:endParaRPr lang="en-US"/>
        </a:p>
      </dgm:t>
    </dgm:pt>
    <dgm:pt modelId="{96AF6B67-F444-4D3B-AF9B-78B2997B563A}" type="sibTrans" cxnId="{66F10BA1-D3C1-4EEE-9699-713B90D3F5BB}">
      <dgm:prSet/>
      <dgm:spPr/>
      <dgm:t>
        <a:bodyPr/>
        <a:lstStyle/>
        <a:p>
          <a:endParaRPr lang="en-US"/>
        </a:p>
      </dgm:t>
    </dgm:pt>
    <dgm:pt modelId="{9045300B-813C-4D0F-A2FB-6718F902FD9B}">
      <dgm:prSet/>
      <dgm:spPr/>
      <dgm:t>
        <a:bodyPr/>
        <a:lstStyle/>
        <a:p>
          <a:r>
            <a:rPr lang="en-US"/>
            <a:t>Release dunedaq v2.8.1 with all the feature we must have (this week) to run the coldboxes</a:t>
          </a:r>
        </a:p>
      </dgm:t>
    </dgm:pt>
    <dgm:pt modelId="{57373103-AAE2-48FF-AAC1-33E4D33B3708}" type="parTrans" cxnId="{0103C595-DD52-43E7-90E0-C01E449F57E6}">
      <dgm:prSet/>
      <dgm:spPr/>
      <dgm:t>
        <a:bodyPr/>
        <a:lstStyle/>
        <a:p>
          <a:endParaRPr lang="en-US"/>
        </a:p>
      </dgm:t>
    </dgm:pt>
    <dgm:pt modelId="{5425240E-868C-48E0-9C33-7F64358B8B6C}" type="sibTrans" cxnId="{0103C595-DD52-43E7-90E0-C01E449F57E6}">
      <dgm:prSet/>
      <dgm:spPr/>
      <dgm:t>
        <a:bodyPr/>
        <a:lstStyle/>
        <a:p>
          <a:endParaRPr lang="en-US"/>
        </a:p>
      </dgm:t>
    </dgm:pt>
    <dgm:pt modelId="{B132E2DF-36C5-4C54-B283-5EFF5234CD25}">
      <dgm:prSet/>
      <dgm:spPr/>
      <dgm:t>
        <a:bodyPr/>
        <a:lstStyle/>
        <a:p>
          <a:r>
            <a:rPr lang="en-US" dirty="0"/>
            <a:t>SW area</a:t>
          </a:r>
        </a:p>
      </dgm:t>
    </dgm:pt>
    <dgm:pt modelId="{42A474CA-9780-47D9-BB7E-907D1C4A84EB}" type="parTrans" cxnId="{80CD5215-4CC8-456D-B411-F7F86A5AFC60}">
      <dgm:prSet/>
      <dgm:spPr/>
      <dgm:t>
        <a:bodyPr/>
        <a:lstStyle/>
        <a:p>
          <a:endParaRPr lang="en-US"/>
        </a:p>
      </dgm:t>
    </dgm:pt>
    <dgm:pt modelId="{C25BA92D-22F6-4A05-ADFE-7D364B731011}" type="sibTrans" cxnId="{80CD5215-4CC8-456D-B411-F7F86A5AFC60}">
      <dgm:prSet/>
      <dgm:spPr/>
      <dgm:t>
        <a:bodyPr/>
        <a:lstStyle/>
        <a:p>
          <a:endParaRPr lang="en-US"/>
        </a:p>
      </dgm:t>
    </dgm:pt>
    <dgm:pt modelId="{F7D40EF1-77E2-43ED-AB6A-3F15E837749F}">
      <dgm:prSet/>
      <dgm:spPr/>
      <dgm:t>
        <a:bodyPr/>
        <a:lstStyle/>
        <a:p>
          <a:r>
            <a:rPr lang="en-US"/>
            <a:t>Prepare an area to create the right environment for running</a:t>
          </a:r>
        </a:p>
      </dgm:t>
    </dgm:pt>
    <dgm:pt modelId="{1A08FA68-FD5B-4DDC-92A1-3F9B87EE66F7}" type="parTrans" cxnId="{444D1055-8733-4EAE-AF52-E25EB1D1E383}">
      <dgm:prSet/>
      <dgm:spPr/>
      <dgm:t>
        <a:bodyPr/>
        <a:lstStyle/>
        <a:p>
          <a:endParaRPr lang="en-US"/>
        </a:p>
      </dgm:t>
    </dgm:pt>
    <dgm:pt modelId="{975D799B-F87B-4BDD-A772-1764A49062BE}" type="sibTrans" cxnId="{444D1055-8733-4EAE-AF52-E25EB1D1E383}">
      <dgm:prSet/>
      <dgm:spPr/>
      <dgm:t>
        <a:bodyPr/>
        <a:lstStyle/>
        <a:p>
          <a:endParaRPr lang="en-US"/>
        </a:p>
      </dgm:t>
    </dgm:pt>
    <dgm:pt modelId="{5F762BA5-BDFE-4A71-845B-02D0572B1E1A}">
      <dgm:prSet/>
      <dgm:spPr/>
      <dgm:t>
        <a:bodyPr/>
        <a:lstStyle/>
        <a:p>
          <a:r>
            <a:rPr lang="en-US"/>
            <a:t>Incl detector specific SW /nfs/sw/dunedaq-v2.8.1/</a:t>
          </a:r>
        </a:p>
      </dgm:t>
    </dgm:pt>
    <dgm:pt modelId="{895140F1-9C2B-4883-BA7F-D4A0BE77FD90}" type="parTrans" cxnId="{B5BE367E-C414-4ACA-AD14-87E25B5206BD}">
      <dgm:prSet/>
      <dgm:spPr/>
      <dgm:t>
        <a:bodyPr/>
        <a:lstStyle/>
        <a:p>
          <a:endParaRPr lang="en-US"/>
        </a:p>
      </dgm:t>
    </dgm:pt>
    <dgm:pt modelId="{350EC11F-C494-4ABE-AC97-C13302D822FA}" type="sibTrans" cxnId="{B5BE367E-C414-4ACA-AD14-87E25B5206BD}">
      <dgm:prSet/>
      <dgm:spPr/>
      <dgm:t>
        <a:bodyPr/>
        <a:lstStyle/>
        <a:p>
          <a:endParaRPr lang="en-US"/>
        </a:p>
      </dgm:t>
    </dgm:pt>
    <dgm:pt modelId="{37F4F82F-EF33-4881-AAA6-4ADCAFDB1346}">
      <dgm:prSet/>
      <dgm:spPr/>
      <dgm:t>
        <a:bodyPr/>
        <a:lstStyle/>
        <a:p>
          <a:r>
            <a:rPr lang="en-US" dirty="0"/>
            <a:t>Configs</a:t>
          </a:r>
        </a:p>
      </dgm:t>
    </dgm:pt>
    <dgm:pt modelId="{5F16D833-CBFD-4193-9592-8F16AB0A884D}" type="parTrans" cxnId="{45BFCEA6-52E4-40F8-8634-2D93F2B3378E}">
      <dgm:prSet/>
      <dgm:spPr/>
      <dgm:t>
        <a:bodyPr/>
        <a:lstStyle/>
        <a:p>
          <a:endParaRPr lang="en-US"/>
        </a:p>
      </dgm:t>
    </dgm:pt>
    <dgm:pt modelId="{241EB8DB-0E01-4EE8-8912-9F5868ACD6EA}" type="sibTrans" cxnId="{45BFCEA6-52E4-40F8-8634-2D93F2B3378E}">
      <dgm:prSet/>
      <dgm:spPr/>
      <dgm:t>
        <a:bodyPr/>
        <a:lstStyle/>
        <a:p>
          <a:endParaRPr lang="en-US"/>
        </a:p>
      </dgm:t>
    </dgm:pt>
    <dgm:pt modelId="{091DC459-E3F3-4FF2-8943-94FF5C582CF7}">
      <dgm:prSet/>
      <dgm:spPr/>
      <dgm:t>
        <a:bodyPr/>
        <a:lstStyle/>
        <a:p>
          <a:r>
            <a:rPr lang="en-US"/>
            <a:t>Prepare an area with the suitable configurations:</a:t>
          </a:r>
        </a:p>
      </dgm:t>
    </dgm:pt>
    <dgm:pt modelId="{A8D42F26-C495-4211-B581-75FA8667FAD2}" type="parTrans" cxnId="{CEE9F325-C470-4C70-BFC5-DA53D42CB077}">
      <dgm:prSet/>
      <dgm:spPr/>
      <dgm:t>
        <a:bodyPr/>
        <a:lstStyle/>
        <a:p>
          <a:endParaRPr lang="en-US"/>
        </a:p>
      </dgm:t>
    </dgm:pt>
    <dgm:pt modelId="{66914366-B041-4B96-9787-8D39648728B8}" type="sibTrans" cxnId="{CEE9F325-C470-4C70-BFC5-DA53D42CB077}">
      <dgm:prSet/>
      <dgm:spPr/>
      <dgm:t>
        <a:bodyPr/>
        <a:lstStyle/>
        <a:p>
          <a:endParaRPr lang="en-US"/>
        </a:p>
      </dgm:t>
    </dgm:pt>
    <dgm:pt modelId="{DEBF7630-4D56-47A0-B6DD-2BBD81000564}">
      <dgm:prSet/>
      <dgm:spPr/>
      <dgm:t>
        <a:bodyPr/>
        <a:lstStyle/>
        <a:p>
          <a:r>
            <a:rPr lang="en-US"/>
            <a:t>/nfs/sw/dunedaq-v2.8.1/configurations</a:t>
          </a:r>
        </a:p>
      </dgm:t>
    </dgm:pt>
    <dgm:pt modelId="{50B7C4CB-D671-4F47-BA68-ED04D585C5AE}" type="parTrans" cxnId="{B74BFDF6-1BAE-4331-B0FC-09217EEFF7F1}">
      <dgm:prSet/>
      <dgm:spPr/>
      <dgm:t>
        <a:bodyPr/>
        <a:lstStyle/>
        <a:p>
          <a:endParaRPr lang="en-US"/>
        </a:p>
      </dgm:t>
    </dgm:pt>
    <dgm:pt modelId="{55C15878-D3B2-48F3-8571-9C29141FB1E9}" type="sibTrans" cxnId="{B74BFDF6-1BAE-4331-B0FC-09217EEFF7F1}">
      <dgm:prSet/>
      <dgm:spPr/>
      <dgm:t>
        <a:bodyPr/>
        <a:lstStyle/>
        <a:p>
          <a:endParaRPr lang="en-US"/>
        </a:p>
      </dgm:t>
    </dgm:pt>
    <dgm:pt modelId="{04A93499-D663-B24F-9645-C165B505FB0A}" type="pres">
      <dgm:prSet presAssocID="{3963E435-01E1-4C8B-8D01-821BF848A4D2}" presName="Name0" presStyleCnt="0">
        <dgm:presLayoutVars>
          <dgm:dir/>
          <dgm:animLvl val="lvl"/>
          <dgm:resizeHandles val="exact"/>
        </dgm:presLayoutVars>
      </dgm:prSet>
      <dgm:spPr/>
    </dgm:pt>
    <dgm:pt modelId="{E95B1B7C-FAF1-F243-B574-D0BA128590DC}" type="pres">
      <dgm:prSet presAssocID="{6D98A2CC-8551-47BA-8DBD-A1F13B3EA375}" presName="linNode" presStyleCnt="0"/>
      <dgm:spPr/>
    </dgm:pt>
    <dgm:pt modelId="{FA3204F1-966D-3F49-B67E-2F744FA25415}" type="pres">
      <dgm:prSet presAssocID="{6D98A2CC-8551-47BA-8DBD-A1F13B3EA375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FC03B54B-E43F-A346-AE56-95ACD522897D}" type="pres">
      <dgm:prSet presAssocID="{6D98A2CC-8551-47BA-8DBD-A1F13B3EA375}" presName="descendantText" presStyleLbl="alignAccFollowNode1" presStyleIdx="0" presStyleCnt="3">
        <dgm:presLayoutVars>
          <dgm:bulletEnabled/>
        </dgm:presLayoutVars>
      </dgm:prSet>
      <dgm:spPr/>
    </dgm:pt>
    <dgm:pt modelId="{1057DE2A-18BA-B74F-B79D-CCEDB5CCBFA5}" type="pres">
      <dgm:prSet presAssocID="{96AF6B67-F444-4D3B-AF9B-78B2997B563A}" presName="sp" presStyleCnt="0"/>
      <dgm:spPr/>
    </dgm:pt>
    <dgm:pt modelId="{9622D53C-25C5-FA42-94AD-3321F1689D36}" type="pres">
      <dgm:prSet presAssocID="{B132E2DF-36C5-4C54-B283-5EFF5234CD25}" presName="linNode" presStyleCnt="0"/>
      <dgm:spPr/>
    </dgm:pt>
    <dgm:pt modelId="{1666127D-218C-DF4E-A5BA-B36AA780EDE2}" type="pres">
      <dgm:prSet presAssocID="{B132E2DF-36C5-4C54-B283-5EFF5234CD25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4BB630A6-5173-B346-BB19-8A5F6DB5341E}" type="pres">
      <dgm:prSet presAssocID="{B132E2DF-36C5-4C54-B283-5EFF5234CD25}" presName="descendantText" presStyleLbl="alignAccFollowNode1" presStyleIdx="1" presStyleCnt="3">
        <dgm:presLayoutVars>
          <dgm:bulletEnabled/>
        </dgm:presLayoutVars>
      </dgm:prSet>
      <dgm:spPr/>
    </dgm:pt>
    <dgm:pt modelId="{0C679A72-90A5-1447-BA47-7F7F18B8CB82}" type="pres">
      <dgm:prSet presAssocID="{C25BA92D-22F6-4A05-ADFE-7D364B731011}" presName="sp" presStyleCnt="0"/>
      <dgm:spPr/>
    </dgm:pt>
    <dgm:pt modelId="{0BDCB36C-C863-454A-A5E0-2EAA247CFC98}" type="pres">
      <dgm:prSet presAssocID="{37F4F82F-EF33-4881-AAA6-4ADCAFDB1346}" presName="linNode" presStyleCnt="0"/>
      <dgm:spPr/>
    </dgm:pt>
    <dgm:pt modelId="{18D763BC-BB67-2B47-A9B3-66FF3755BDE5}" type="pres">
      <dgm:prSet presAssocID="{37F4F82F-EF33-4881-AAA6-4ADCAFDB1346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09DBE9FA-23BC-DD4D-B5CF-BC72551D28CA}" type="pres">
      <dgm:prSet presAssocID="{37F4F82F-EF33-4881-AAA6-4ADCAFDB1346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80CD5215-4CC8-456D-B411-F7F86A5AFC60}" srcId="{3963E435-01E1-4C8B-8D01-821BF848A4D2}" destId="{B132E2DF-36C5-4C54-B283-5EFF5234CD25}" srcOrd="1" destOrd="0" parTransId="{42A474CA-9780-47D9-BB7E-907D1C4A84EB}" sibTransId="{C25BA92D-22F6-4A05-ADFE-7D364B731011}"/>
    <dgm:cxn modelId="{F3505216-89FB-9F4C-A891-49FFBE77D590}" type="presOf" srcId="{B132E2DF-36C5-4C54-B283-5EFF5234CD25}" destId="{1666127D-218C-DF4E-A5BA-B36AA780EDE2}" srcOrd="0" destOrd="0" presId="urn:microsoft.com/office/officeart/2016/7/layout/VerticalSolidActionList"/>
    <dgm:cxn modelId="{CEE9F325-C470-4C70-BFC5-DA53D42CB077}" srcId="{37F4F82F-EF33-4881-AAA6-4ADCAFDB1346}" destId="{091DC459-E3F3-4FF2-8943-94FF5C582CF7}" srcOrd="0" destOrd="0" parTransId="{A8D42F26-C495-4211-B581-75FA8667FAD2}" sibTransId="{66914366-B041-4B96-9787-8D39648728B8}"/>
    <dgm:cxn modelId="{AC679632-7F6E-FF42-A6FD-10F33C9DFC11}" type="presOf" srcId="{091DC459-E3F3-4FF2-8943-94FF5C582CF7}" destId="{09DBE9FA-23BC-DD4D-B5CF-BC72551D28CA}" srcOrd="0" destOrd="0" presId="urn:microsoft.com/office/officeart/2016/7/layout/VerticalSolidActionList"/>
    <dgm:cxn modelId="{2947DF3A-EFA6-D94F-A654-8F484AC451BF}" type="presOf" srcId="{DEBF7630-4D56-47A0-B6DD-2BBD81000564}" destId="{09DBE9FA-23BC-DD4D-B5CF-BC72551D28CA}" srcOrd="0" destOrd="1" presId="urn:microsoft.com/office/officeart/2016/7/layout/VerticalSolidActionList"/>
    <dgm:cxn modelId="{29CA4253-3CBB-5F4B-B309-9E777C01E598}" type="presOf" srcId="{9045300B-813C-4D0F-A2FB-6718F902FD9B}" destId="{FC03B54B-E43F-A346-AE56-95ACD522897D}" srcOrd="0" destOrd="0" presId="urn:microsoft.com/office/officeart/2016/7/layout/VerticalSolidActionList"/>
    <dgm:cxn modelId="{444D1055-8733-4EAE-AF52-E25EB1D1E383}" srcId="{B132E2DF-36C5-4C54-B283-5EFF5234CD25}" destId="{F7D40EF1-77E2-43ED-AB6A-3F15E837749F}" srcOrd="0" destOrd="0" parTransId="{1A08FA68-FD5B-4DDC-92A1-3F9B87EE66F7}" sibTransId="{975D799B-F87B-4BDD-A772-1764A49062BE}"/>
    <dgm:cxn modelId="{B2F3B96A-0F78-EA47-81D8-0BA7464DE258}" type="presOf" srcId="{6D98A2CC-8551-47BA-8DBD-A1F13B3EA375}" destId="{FA3204F1-966D-3F49-B67E-2F744FA25415}" srcOrd="0" destOrd="0" presId="urn:microsoft.com/office/officeart/2016/7/layout/VerticalSolidActionList"/>
    <dgm:cxn modelId="{2BBF187C-9AE7-974F-B591-D61EAD71710A}" type="presOf" srcId="{F7D40EF1-77E2-43ED-AB6A-3F15E837749F}" destId="{4BB630A6-5173-B346-BB19-8A5F6DB5341E}" srcOrd="0" destOrd="0" presId="urn:microsoft.com/office/officeart/2016/7/layout/VerticalSolidActionList"/>
    <dgm:cxn modelId="{B5BE367E-C414-4ACA-AD14-87E25B5206BD}" srcId="{F7D40EF1-77E2-43ED-AB6A-3F15E837749F}" destId="{5F762BA5-BDFE-4A71-845B-02D0572B1E1A}" srcOrd="0" destOrd="0" parTransId="{895140F1-9C2B-4883-BA7F-D4A0BE77FD90}" sibTransId="{350EC11F-C494-4ABE-AC97-C13302D822FA}"/>
    <dgm:cxn modelId="{0103C595-DD52-43E7-90E0-C01E449F57E6}" srcId="{6D98A2CC-8551-47BA-8DBD-A1F13B3EA375}" destId="{9045300B-813C-4D0F-A2FB-6718F902FD9B}" srcOrd="0" destOrd="0" parTransId="{57373103-AAE2-48FF-AAC1-33E4D33B3708}" sibTransId="{5425240E-868C-48E0-9C33-7F64358B8B6C}"/>
    <dgm:cxn modelId="{3403A09E-6F0E-5E46-AC5E-0612F4794BC0}" type="presOf" srcId="{3963E435-01E1-4C8B-8D01-821BF848A4D2}" destId="{04A93499-D663-B24F-9645-C165B505FB0A}" srcOrd="0" destOrd="0" presId="urn:microsoft.com/office/officeart/2016/7/layout/VerticalSolidActionList"/>
    <dgm:cxn modelId="{66F10BA1-D3C1-4EEE-9699-713B90D3F5BB}" srcId="{3963E435-01E1-4C8B-8D01-821BF848A4D2}" destId="{6D98A2CC-8551-47BA-8DBD-A1F13B3EA375}" srcOrd="0" destOrd="0" parTransId="{BC4E601E-7A81-4C1E-83F3-5F73BB259917}" sibTransId="{96AF6B67-F444-4D3B-AF9B-78B2997B563A}"/>
    <dgm:cxn modelId="{45BFCEA6-52E4-40F8-8634-2D93F2B3378E}" srcId="{3963E435-01E1-4C8B-8D01-821BF848A4D2}" destId="{37F4F82F-EF33-4881-AAA6-4ADCAFDB1346}" srcOrd="2" destOrd="0" parTransId="{5F16D833-CBFD-4193-9592-8F16AB0A884D}" sibTransId="{241EB8DB-0E01-4EE8-8912-9F5868ACD6EA}"/>
    <dgm:cxn modelId="{2CAF9DCA-A9BB-6143-B9A0-973A75ED2901}" type="presOf" srcId="{5F762BA5-BDFE-4A71-845B-02D0572B1E1A}" destId="{4BB630A6-5173-B346-BB19-8A5F6DB5341E}" srcOrd="0" destOrd="1" presId="urn:microsoft.com/office/officeart/2016/7/layout/VerticalSolidActionList"/>
    <dgm:cxn modelId="{7D0C84CE-FEB8-0745-BD1C-4F4C4D18492E}" type="presOf" srcId="{37F4F82F-EF33-4881-AAA6-4ADCAFDB1346}" destId="{18D763BC-BB67-2B47-A9B3-66FF3755BDE5}" srcOrd="0" destOrd="0" presId="urn:microsoft.com/office/officeart/2016/7/layout/VerticalSolidActionList"/>
    <dgm:cxn modelId="{B74BFDF6-1BAE-4331-B0FC-09217EEFF7F1}" srcId="{091DC459-E3F3-4FF2-8943-94FF5C582CF7}" destId="{DEBF7630-4D56-47A0-B6DD-2BBD81000564}" srcOrd="0" destOrd="0" parTransId="{50B7C4CB-D671-4F47-BA68-ED04D585C5AE}" sibTransId="{55C15878-D3B2-48F3-8571-9C29141FB1E9}"/>
    <dgm:cxn modelId="{C4F532FE-605F-A44C-8B38-D9BF70BF8F1A}" type="presParOf" srcId="{04A93499-D663-B24F-9645-C165B505FB0A}" destId="{E95B1B7C-FAF1-F243-B574-D0BA128590DC}" srcOrd="0" destOrd="0" presId="urn:microsoft.com/office/officeart/2016/7/layout/VerticalSolidActionList"/>
    <dgm:cxn modelId="{8D1EF783-B54E-2847-8C8D-D2E7C3DF0642}" type="presParOf" srcId="{E95B1B7C-FAF1-F243-B574-D0BA128590DC}" destId="{FA3204F1-966D-3F49-B67E-2F744FA25415}" srcOrd="0" destOrd="0" presId="urn:microsoft.com/office/officeart/2016/7/layout/VerticalSolidActionList"/>
    <dgm:cxn modelId="{4D40058F-5C57-A247-816B-D990974B7DAA}" type="presParOf" srcId="{E95B1B7C-FAF1-F243-B574-D0BA128590DC}" destId="{FC03B54B-E43F-A346-AE56-95ACD522897D}" srcOrd="1" destOrd="0" presId="urn:microsoft.com/office/officeart/2016/7/layout/VerticalSolidActionList"/>
    <dgm:cxn modelId="{B7D99CCA-F190-AA49-9AF5-F3ECC53B644F}" type="presParOf" srcId="{04A93499-D663-B24F-9645-C165B505FB0A}" destId="{1057DE2A-18BA-B74F-B79D-CCEDB5CCBFA5}" srcOrd="1" destOrd="0" presId="urn:microsoft.com/office/officeart/2016/7/layout/VerticalSolidActionList"/>
    <dgm:cxn modelId="{ACD65AC7-E0D6-3F4B-8756-D318A881D729}" type="presParOf" srcId="{04A93499-D663-B24F-9645-C165B505FB0A}" destId="{9622D53C-25C5-FA42-94AD-3321F1689D36}" srcOrd="2" destOrd="0" presId="urn:microsoft.com/office/officeart/2016/7/layout/VerticalSolidActionList"/>
    <dgm:cxn modelId="{07683992-C56D-8245-97A1-67DAE07FBE92}" type="presParOf" srcId="{9622D53C-25C5-FA42-94AD-3321F1689D36}" destId="{1666127D-218C-DF4E-A5BA-B36AA780EDE2}" srcOrd="0" destOrd="0" presId="urn:microsoft.com/office/officeart/2016/7/layout/VerticalSolidActionList"/>
    <dgm:cxn modelId="{180B5C88-DD61-694B-B017-416E209F6AF3}" type="presParOf" srcId="{9622D53C-25C5-FA42-94AD-3321F1689D36}" destId="{4BB630A6-5173-B346-BB19-8A5F6DB5341E}" srcOrd="1" destOrd="0" presId="urn:microsoft.com/office/officeart/2016/7/layout/VerticalSolidActionList"/>
    <dgm:cxn modelId="{B9B10F7B-8CB8-CF46-9374-0AD9798AC8D4}" type="presParOf" srcId="{04A93499-D663-B24F-9645-C165B505FB0A}" destId="{0C679A72-90A5-1447-BA47-7F7F18B8CB82}" srcOrd="3" destOrd="0" presId="urn:microsoft.com/office/officeart/2016/7/layout/VerticalSolidActionList"/>
    <dgm:cxn modelId="{7F089A32-8A99-6E45-8205-0E9DFC824227}" type="presParOf" srcId="{04A93499-D663-B24F-9645-C165B505FB0A}" destId="{0BDCB36C-C863-454A-A5E0-2EAA247CFC98}" srcOrd="4" destOrd="0" presId="urn:microsoft.com/office/officeart/2016/7/layout/VerticalSolidActionList"/>
    <dgm:cxn modelId="{23C98277-7032-C541-8A9F-62D5C1FD81E6}" type="presParOf" srcId="{0BDCB36C-C863-454A-A5E0-2EAA247CFC98}" destId="{18D763BC-BB67-2B47-A9B3-66FF3755BDE5}" srcOrd="0" destOrd="0" presId="urn:microsoft.com/office/officeart/2016/7/layout/VerticalSolidActionList"/>
    <dgm:cxn modelId="{D32E9728-EAE3-0244-BBAE-067EBDF8E932}" type="presParOf" srcId="{0BDCB36C-C863-454A-A5E0-2EAA247CFC98}" destId="{09DBE9FA-23BC-DD4D-B5CF-BC72551D28C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D8AF9-A9E8-CC45-B125-06300C1C821A}">
      <dsp:nvSpPr>
        <dsp:cNvPr id="0" name=""/>
        <dsp:cNvSpPr/>
      </dsp:nvSpPr>
      <dsp:spPr>
        <a:xfrm>
          <a:off x="0" y="159239"/>
          <a:ext cx="10515600" cy="107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208280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S</a:t>
          </a:r>
          <a:r>
            <a:rPr lang="en-CH" sz="1600" kern="1200"/>
            <a:t>ystem running with 3 SSP boards (50 MHz)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H" sz="1600" kern="1200"/>
            <a:t>Integration with dunedaq urgent (and hopefully imminent)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Proposed file names: partitionName_runxxx_fileindex_timestamp.hdf5 (partition=np02_arapucas)</a:t>
          </a:r>
          <a:endParaRPr lang="en-US" sz="1600" kern="1200"/>
        </a:p>
      </dsp:txBody>
      <dsp:txXfrm>
        <a:off x="0" y="159239"/>
        <a:ext cx="10515600" cy="1071000"/>
      </dsp:txXfrm>
    </dsp:sp>
    <dsp:sp modelId="{FE7202CA-2164-144E-884E-5A6497A678CA}">
      <dsp:nvSpPr>
        <dsp:cNvPr id="0" name=""/>
        <dsp:cNvSpPr/>
      </dsp:nvSpPr>
      <dsp:spPr>
        <a:xfrm>
          <a:off x="525780" y="11639"/>
          <a:ext cx="7360920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600" kern="1200"/>
            <a:t>NP02</a:t>
          </a:r>
          <a:endParaRPr lang="en-US" sz="1600" kern="1200"/>
        </a:p>
      </dsp:txBody>
      <dsp:txXfrm>
        <a:off x="540190" y="26049"/>
        <a:ext cx="7332100" cy="266380"/>
      </dsp:txXfrm>
    </dsp:sp>
    <dsp:sp modelId="{F34C030B-7F40-9446-B3AC-FD2B9B38EDB6}">
      <dsp:nvSpPr>
        <dsp:cNvPr id="0" name=""/>
        <dsp:cNvSpPr/>
      </dsp:nvSpPr>
      <dsp:spPr>
        <a:xfrm>
          <a:off x="0" y="1431839"/>
          <a:ext cx="10515600" cy="107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208280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H" sz="1600" kern="1200"/>
            <a:t>Test crate (in DAQ barrack) with 4 WIB1 cards to validate DAQ integration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U</a:t>
          </a:r>
          <a:r>
            <a:rPr lang="en-CH" sz="1600" kern="1200"/>
            <a:t>p and running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Proposed file names: partitionName _runxxx_fileindex_timestamp.hdf5 (partition=np04_vst)</a:t>
          </a:r>
          <a:endParaRPr lang="en-US" sz="1600" kern="1200"/>
        </a:p>
      </dsp:txBody>
      <dsp:txXfrm>
        <a:off x="0" y="1431839"/>
        <a:ext cx="10515600" cy="1071000"/>
      </dsp:txXfrm>
    </dsp:sp>
    <dsp:sp modelId="{3602F43A-245B-874C-BD18-68512DA42E9A}">
      <dsp:nvSpPr>
        <dsp:cNvPr id="0" name=""/>
        <dsp:cNvSpPr/>
      </dsp:nvSpPr>
      <dsp:spPr>
        <a:xfrm>
          <a:off x="525780" y="1284239"/>
          <a:ext cx="7360920" cy="295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600" kern="1200"/>
            <a:t>VST</a:t>
          </a:r>
          <a:endParaRPr lang="en-US" sz="1600" kern="1200"/>
        </a:p>
      </dsp:txBody>
      <dsp:txXfrm>
        <a:off x="540190" y="1298649"/>
        <a:ext cx="7332100" cy="266380"/>
      </dsp:txXfrm>
    </dsp:sp>
    <dsp:sp modelId="{64AED21C-8F1A-7048-9334-509718723A85}">
      <dsp:nvSpPr>
        <dsp:cNvPr id="0" name=""/>
        <dsp:cNvSpPr/>
      </dsp:nvSpPr>
      <dsp:spPr>
        <a:xfrm>
          <a:off x="0" y="2704439"/>
          <a:ext cx="10515600" cy="107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208280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H" sz="1600" kern="1200"/>
            <a:t>DAQ will readout only 3.5 WIB1 boards (bottom electronics) for the first run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H" sz="1600" kern="1200"/>
            <a:t>Closing of the box foreseen next week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Proposed file names: partitionName _runxxx_fileindex_timestamp.hdf5 (partition=np02_bde_coldbox)</a:t>
          </a:r>
          <a:endParaRPr lang="en-US" sz="1600" kern="1200"/>
        </a:p>
      </dsp:txBody>
      <dsp:txXfrm>
        <a:off x="0" y="2704439"/>
        <a:ext cx="10515600" cy="1071000"/>
      </dsp:txXfrm>
    </dsp:sp>
    <dsp:sp modelId="{D0BECC46-D5DE-3742-96C2-B3068FB04829}">
      <dsp:nvSpPr>
        <dsp:cNvPr id="0" name=""/>
        <dsp:cNvSpPr/>
      </dsp:nvSpPr>
      <dsp:spPr>
        <a:xfrm>
          <a:off x="525780" y="2556839"/>
          <a:ext cx="7360920" cy="295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600" kern="1200"/>
            <a:t>VD Coldbox</a:t>
          </a:r>
          <a:endParaRPr lang="en-US" sz="1600" kern="1200"/>
        </a:p>
      </dsp:txBody>
      <dsp:txXfrm>
        <a:off x="540190" y="2571249"/>
        <a:ext cx="7332100" cy="266380"/>
      </dsp:txXfrm>
    </dsp:sp>
    <dsp:sp modelId="{0F2CBA53-C6E5-8346-B1D6-ACC139536B80}">
      <dsp:nvSpPr>
        <dsp:cNvPr id="0" name=""/>
        <dsp:cNvSpPr/>
      </dsp:nvSpPr>
      <dsp:spPr>
        <a:xfrm>
          <a:off x="0" y="3977039"/>
          <a:ext cx="10515600" cy="107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208280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H" sz="1600" kern="1200"/>
            <a:t>DAQ will readout 5 WIB1 boards (full APA) for the first run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H" sz="1600" kern="1200"/>
            <a:t>Run foreseen in November 2021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Proposed file names: partitionName _runxxx_fileindex_timestamp.hdf5 (partition=np04_coldbox)</a:t>
          </a:r>
          <a:endParaRPr lang="en-US" sz="1600" kern="1200"/>
        </a:p>
      </dsp:txBody>
      <dsp:txXfrm>
        <a:off x="0" y="3977039"/>
        <a:ext cx="10515600" cy="1071000"/>
      </dsp:txXfrm>
    </dsp:sp>
    <dsp:sp modelId="{BA325A15-2CF0-BD40-BDB6-400F8BFB883F}">
      <dsp:nvSpPr>
        <dsp:cNvPr id="0" name=""/>
        <dsp:cNvSpPr/>
      </dsp:nvSpPr>
      <dsp:spPr>
        <a:xfrm>
          <a:off x="525780" y="3829439"/>
          <a:ext cx="7360920" cy="295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600" kern="1200"/>
            <a:t>HD Coldbox</a:t>
          </a:r>
          <a:endParaRPr lang="en-US" sz="1600" kern="1200"/>
        </a:p>
      </dsp:txBody>
      <dsp:txXfrm>
        <a:off x="540190" y="3843849"/>
        <a:ext cx="7332100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F83B4-93AA-F748-8CED-B2E811F9CAF8}">
      <dsp:nvSpPr>
        <dsp:cNvPr id="0" name=""/>
        <dsp:cNvSpPr/>
      </dsp:nvSpPr>
      <dsp:spPr>
        <a:xfrm>
          <a:off x="0" y="355035"/>
          <a:ext cx="6253721" cy="2564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358" tIns="458216" rIns="48535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H" sz="2200" kern="1200"/>
            <a:t>There will be 4 runs: </a:t>
          </a:r>
          <a:endParaRPr lang="en-US" sz="2200" kern="120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R</a:t>
          </a:r>
          <a:r>
            <a:rPr lang="en-CH" sz="2200" kern="1200" dirty="0"/>
            <a:t>un 2 (Q1 ‘22): possibly some integration with PDS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H" sz="2200" kern="1200" dirty="0"/>
            <a:t>Run 3&amp;4 (Q3/4 ‘22): switching to WIB2, integration of top electronics (ethernet + WR)</a:t>
          </a:r>
          <a:endParaRPr lang="en-US" sz="2200" kern="1200" dirty="0"/>
        </a:p>
      </dsp:txBody>
      <dsp:txXfrm>
        <a:off x="0" y="355035"/>
        <a:ext cx="6253721" cy="2564099"/>
      </dsp:txXfrm>
    </dsp:sp>
    <dsp:sp modelId="{B1AF7ADA-A272-9240-962B-57B44BDDCB6A}">
      <dsp:nvSpPr>
        <dsp:cNvPr id="0" name=""/>
        <dsp:cNvSpPr/>
      </dsp:nvSpPr>
      <dsp:spPr>
        <a:xfrm>
          <a:off x="312686" y="30315"/>
          <a:ext cx="4377605" cy="64944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63" tIns="0" rIns="16546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200" kern="1200"/>
            <a:t>VD coldbox</a:t>
          </a:r>
          <a:endParaRPr lang="en-US" sz="2200" kern="1200"/>
        </a:p>
      </dsp:txBody>
      <dsp:txXfrm>
        <a:off x="344389" y="62018"/>
        <a:ext cx="4314199" cy="586034"/>
      </dsp:txXfrm>
    </dsp:sp>
    <dsp:sp modelId="{01C9B10B-679F-D644-9669-197341E9948B}">
      <dsp:nvSpPr>
        <dsp:cNvPr id="0" name=""/>
        <dsp:cNvSpPr/>
      </dsp:nvSpPr>
      <dsp:spPr>
        <a:xfrm>
          <a:off x="0" y="3362655"/>
          <a:ext cx="6253721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358" tIns="458216" rIns="48535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H" sz="2200" kern="1200" dirty="0"/>
            <a:t>Next run foreseen in April 2022: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H" sz="2200" kern="1200"/>
            <a:t>Integration with PDS</a:t>
          </a:r>
          <a:endParaRPr lang="en-US" sz="2200" kern="120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H" sz="2200" kern="1200" dirty="0"/>
            <a:t>Switching to WIB2</a:t>
          </a:r>
          <a:endParaRPr lang="en-US" sz="2200" kern="1200" dirty="0"/>
        </a:p>
      </dsp:txBody>
      <dsp:txXfrm>
        <a:off x="0" y="3362655"/>
        <a:ext cx="6253721" cy="1663200"/>
      </dsp:txXfrm>
    </dsp:sp>
    <dsp:sp modelId="{70BF014B-6167-D44C-A950-A78B4D7C7864}">
      <dsp:nvSpPr>
        <dsp:cNvPr id="0" name=""/>
        <dsp:cNvSpPr/>
      </dsp:nvSpPr>
      <dsp:spPr>
        <a:xfrm>
          <a:off x="312686" y="3037934"/>
          <a:ext cx="4377605" cy="64944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63" tIns="0" rIns="16546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200" kern="1200"/>
            <a:t>HD coldbox</a:t>
          </a:r>
          <a:endParaRPr lang="en-US" sz="2200" kern="1200"/>
        </a:p>
      </dsp:txBody>
      <dsp:txXfrm>
        <a:off x="344389" y="3069637"/>
        <a:ext cx="4314199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3B54B-E43F-A346-AE56-95ACD522897D}">
      <dsp:nvSpPr>
        <dsp:cNvPr id="0" name=""/>
        <dsp:cNvSpPr/>
      </dsp:nvSpPr>
      <dsp:spPr>
        <a:xfrm>
          <a:off x="1250744" y="1580"/>
          <a:ext cx="5002977" cy="161955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72" tIns="411367" rIns="97072" bIns="4113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Release dunedaq v2.8.1 with all the feature we must have (this week) to run the coldboxes</a:t>
          </a:r>
        </a:p>
      </dsp:txBody>
      <dsp:txXfrm>
        <a:off x="1250744" y="1580"/>
        <a:ext cx="5002977" cy="1619554"/>
      </dsp:txXfrm>
    </dsp:sp>
    <dsp:sp modelId="{FA3204F1-966D-3F49-B67E-2F744FA25415}">
      <dsp:nvSpPr>
        <dsp:cNvPr id="0" name=""/>
        <dsp:cNvSpPr/>
      </dsp:nvSpPr>
      <dsp:spPr>
        <a:xfrm>
          <a:off x="0" y="1580"/>
          <a:ext cx="1250744" cy="16195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85" tIns="159976" rIns="66185" bIns="1599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Release</a:t>
          </a:r>
        </a:p>
      </dsp:txBody>
      <dsp:txXfrm>
        <a:off x="0" y="1580"/>
        <a:ext cx="1250744" cy="1619554"/>
      </dsp:txXfrm>
    </dsp:sp>
    <dsp:sp modelId="{4BB630A6-5173-B346-BB19-8A5F6DB5341E}">
      <dsp:nvSpPr>
        <dsp:cNvPr id="0" name=""/>
        <dsp:cNvSpPr/>
      </dsp:nvSpPr>
      <dsp:spPr>
        <a:xfrm>
          <a:off x="1250744" y="1718307"/>
          <a:ext cx="5002977" cy="1619554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72" tIns="411367" rIns="97072" bIns="41136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Prepare an area to create the right environment for running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Incl detector specific SW /nfs/sw/dunedaq-v2.8.1/</a:t>
          </a:r>
        </a:p>
      </dsp:txBody>
      <dsp:txXfrm>
        <a:off x="1250744" y="1718307"/>
        <a:ext cx="5002977" cy="1619554"/>
      </dsp:txXfrm>
    </dsp:sp>
    <dsp:sp modelId="{1666127D-218C-DF4E-A5BA-B36AA780EDE2}">
      <dsp:nvSpPr>
        <dsp:cNvPr id="0" name=""/>
        <dsp:cNvSpPr/>
      </dsp:nvSpPr>
      <dsp:spPr>
        <a:xfrm>
          <a:off x="0" y="1718307"/>
          <a:ext cx="1250744" cy="161955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85" tIns="159976" rIns="66185" bIns="1599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SW area</a:t>
          </a:r>
        </a:p>
      </dsp:txBody>
      <dsp:txXfrm>
        <a:off x="0" y="1718307"/>
        <a:ext cx="1250744" cy="1619554"/>
      </dsp:txXfrm>
    </dsp:sp>
    <dsp:sp modelId="{09DBE9FA-23BC-DD4D-B5CF-BC72551D28CA}">
      <dsp:nvSpPr>
        <dsp:cNvPr id="0" name=""/>
        <dsp:cNvSpPr/>
      </dsp:nvSpPr>
      <dsp:spPr>
        <a:xfrm>
          <a:off x="1250744" y="3435035"/>
          <a:ext cx="5002977" cy="161955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72" tIns="411367" rIns="97072" bIns="41136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Prepare an area with the suitable configurations: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/nfs/sw/dunedaq-v2.8.1/configurations</a:t>
          </a:r>
        </a:p>
      </dsp:txBody>
      <dsp:txXfrm>
        <a:off x="1250744" y="3435035"/>
        <a:ext cx="5002977" cy="1619554"/>
      </dsp:txXfrm>
    </dsp:sp>
    <dsp:sp modelId="{18D763BC-BB67-2B47-A9B3-66FF3755BDE5}">
      <dsp:nvSpPr>
        <dsp:cNvPr id="0" name=""/>
        <dsp:cNvSpPr/>
      </dsp:nvSpPr>
      <dsp:spPr>
        <a:xfrm>
          <a:off x="0" y="3435035"/>
          <a:ext cx="1250744" cy="161955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85" tIns="159976" rIns="66185" bIns="1599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Configs</a:t>
          </a:r>
        </a:p>
      </dsp:txBody>
      <dsp:txXfrm>
        <a:off x="0" y="3435035"/>
        <a:ext cx="1250744" cy="1619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AF72-13F6-EF44-8C8D-F175E27CF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A38F4-8B48-4943-B182-2B5B3DD22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DC5E4-8F20-8B48-BD05-29E923BF2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DF13-A2FB-C54C-83BE-FBFFFF424648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3BAAF-5A3A-F942-AED4-C94DFEC7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DB0D1-138B-4E4C-9400-0B842D58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D960-5DCC-B044-97AF-1AEC3E3E7F1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742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83B05-4C9C-BF45-A2EE-58D4D02A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1FBD4-3CF6-D74E-8BB3-C4951471C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D0AC-90AC-C44F-AF09-8CAC4C81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DF13-A2FB-C54C-83BE-FBFFFF424648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91852-8626-5040-B3B6-299D50F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3A82E-936C-3346-A917-A626430B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D960-5DCC-B044-97AF-1AEC3E3E7F1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0935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25F0FE-9353-D24B-A3FC-36F377306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38E08-9C92-CE42-958A-9ABAA13AB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0237C-614B-E24E-BA9C-032DB02C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DF13-A2FB-C54C-83BE-FBFFFF424648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1224-86DB-A44D-8619-B2E7C3B7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D4AF0-6A91-9B4F-A4CA-105342A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D960-5DCC-B044-97AF-1AEC3E3E7F1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9383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3F1AA-1EB3-7D43-A3A4-31AAFC00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06305-3CB5-954B-99EB-8934E6953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365E0-998E-BF42-980F-3D5C00E5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DF13-A2FB-C54C-83BE-FBFFFF424648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BC2E6-EE59-BE4B-8918-03C93E8A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58364-28C1-9240-9D74-A986290D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D960-5DCC-B044-97AF-1AEC3E3E7F1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6676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4183-B463-2343-A26F-D360B934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79338-BCDE-C547-A03B-982FD098D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93358-F248-074B-803D-D30DECCE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DF13-A2FB-C54C-83BE-FBFFFF424648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0636B-CDC4-F44F-9996-29328234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951E8-304D-2A4B-89E2-21EF1AD7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D960-5DCC-B044-97AF-1AEC3E3E7F1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5016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188EC-0FD2-B149-9301-B84CFB85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887A-22C4-DA46-841F-C52AA3789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538CD-75D8-624F-8900-FB6234D3A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99DA2-83DF-CD40-9DD8-BB262E7F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DF13-A2FB-C54C-83BE-FBFFFF424648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F35FF-6C8C-A84A-B774-CC580361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E35F2-E7F3-3942-92B1-332BB096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D960-5DCC-B044-97AF-1AEC3E3E7F1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1835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3905-C4C5-7E47-89A2-54071671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7D8A4-7D52-DF40-9117-23D3D07FA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09FC0-FA5B-FE49-B4DB-19DA4A8E1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63202-ACF7-DC4F-BC2C-0DCA03922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8C0B8-F6AE-0248-903B-E60028D32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2E4912-9BD1-834F-8DA6-4E369014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DF13-A2FB-C54C-83BE-FBFFFF424648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4CA00D-C583-E941-8BAC-609809C8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A80CD9-A158-1441-BFF7-C53CA9FE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D960-5DCC-B044-97AF-1AEC3E3E7F1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1583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5BA0-23C6-4443-95A0-2C3E0B28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D61B9-5F59-064C-9294-57B9CDC4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DF13-A2FB-C54C-83BE-FBFFFF424648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4E2F5-5B50-C34A-AE64-B13B11FE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584F4-30E7-8B40-A0C6-61C809A7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D960-5DCC-B044-97AF-1AEC3E3E7F1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9130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F3C660-F2C6-1048-BBBD-241C5D2D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DF13-A2FB-C54C-83BE-FBFFFF424648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65123-5AD6-E04C-80AF-8055D7C0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6E10F-EB86-2A48-8C27-A0F55455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D960-5DCC-B044-97AF-1AEC3E3E7F1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5914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7926-4FE1-C64A-A5A1-EA979CF9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D227F-8393-314B-B01A-740BF44C3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86353-61C1-274A-B3AD-EAFBFBECE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11120-D624-9449-B9CC-0DEF3E1A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DF13-A2FB-C54C-83BE-FBFFFF424648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1222D-AF25-8A49-B0B9-A0F39E8B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52CEB-E73D-D541-901C-C884B9F0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D960-5DCC-B044-97AF-1AEC3E3E7F1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6424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9C135-E946-C04E-8E87-F52203A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5B510-0CAB-EA48-ABA3-76AC99C13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7AE98-72BE-D64E-818C-19E834F82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0AA2E-C270-AD41-8A92-39AAFA36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DF13-A2FB-C54C-83BE-FBFFFF424648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2B77C-7E6E-FD4F-BDFD-BE3F05A4A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CB0E2-8FB8-7348-99DF-AC27938F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D960-5DCC-B044-97AF-1AEC3E3E7F1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043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F71E6-DA70-B84F-A005-C5F96BE7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2687D-8B0F-2F49-A6AD-D777B0504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9BCE7-86DD-2F49-BA79-67E3FC968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0DF13-A2FB-C54C-83BE-FBFFFF424648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33340-74A2-E846-A9C3-318A2230E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B9034-F00B-C548-B2A8-1C2A87D96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ED960-5DCC-B044-97AF-1AEC3E3E7F1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8013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erial view of solar panel farm">
            <a:extLst>
              <a:ext uri="{FF2B5EF4-FFF2-40B4-BE49-F238E27FC236}">
                <a16:creationId xmlns:a16="http://schemas.microsoft.com/office/drawing/2014/main" id="{877802EF-79AB-412B-A68B-6A1F4C8B5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229" b="147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E46D6C-7293-304E-A544-3B29A76B3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CH">
                <a:solidFill>
                  <a:srgbClr val="FFFFFF"/>
                </a:solidFill>
              </a:rPr>
              <a:t>Coldboxes at CERN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82E99-B030-7844-92B5-4C2327E7F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CH">
                <a:solidFill>
                  <a:srgbClr val="FFFFFF"/>
                </a:solidFill>
              </a:rPr>
              <a:t>Giovanna Lehmann Miotto</a:t>
            </a:r>
          </a:p>
          <a:p>
            <a:r>
              <a:rPr lang="en-CH">
                <a:solidFill>
                  <a:srgbClr val="FFFFFF"/>
                </a:solidFill>
              </a:rPr>
              <a:t>October 11th 2021</a:t>
            </a:r>
          </a:p>
        </p:txBody>
      </p:sp>
    </p:spTree>
    <p:extLst>
      <p:ext uri="{BB962C8B-B14F-4D97-AF65-F5344CB8AC3E}">
        <p14:creationId xmlns:p14="http://schemas.microsoft.com/office/powerpoint/2010/main" val="1897012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0BA97-D730-9544-9E36-72C68A4A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H">
                <a:solidFill>
                  <a:srgbClr val="FFFFFF"/>
                </a:solidFill>
              </a:rPr>
              <a:t>Setups at CERN – near term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6F58A1-2947-4D1E-B4D5-0EEBF8E30E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516748"/>
              </p:ext>
            </p:extLst>
          </p:nvPr>
        </p:nvGraphicFramePr>
        <p:xfrm>
          <a:off x="838200" y="1554480"/>
          <a:ext cx="10515600" cy="505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759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AA57AA-4029-474C-8AD0-52E035AF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CH" sz="4800"/>
              <a:t>Coldboxes – next rounds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63DE9E-3BE6-42AF-8B9C-2F4DEE9C2E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541563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9490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52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9B54AC-DCAF-E940-A813-CAD3B7FE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CH" sz="4800"/>
              <a:t>DAQ preparations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A09B45-9187-4A4B-A098-978A57AC9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384814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2779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304</Words>
  <Application>Microsoft Macintosh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Coldboxes at CERN</vt:lpstr>
      <vt:lpstr>Setups at CERN – near term</vt:lpstr>
      <vt:lpstr>Coldboxes – next rounds</vt:lpstr>
      <vt:lpstr>DAQ preparations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Coldboxes at CERN</dc:title>
  <dc:creator>Giovanna Lehmann Miotto</dc:creator>
  <cp:lastModifiedBy>Giovanna Lehmann Miotto</cp:lastModifiedBy>
  <cp:revision>2</cp:revision>
  <dcterms:created xsi:type="dcterms:W3CDTF">2021-10-11T06:39:40Z</dcterms:created>
  <dcterms:modified xsi:type="dcterms:W3CDTF">2021-10-11T08:53:02Z</dcterms:modified>
</cp:coreProperties>
</file>