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10/11/2021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10/11/2021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10/11/2021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10/11/2021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10/11/2021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10/11/2021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10/11/2021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10/11/2021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10/11/2021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10/11/2021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10/11/2021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10/11/2021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72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Michael Guzman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Monday 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October 11th, 2021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10/11/2021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Michael Guzman | 0900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3"/>
          </p:nvPr>
        </p:nvSpPr>
        <p:spPr>
          <a:xfrm>
            <a:off x="228599" y="78172"/>
            <a:ext cx="4343401" cy="6436928"/>
          </a:xfrm>
        </p:spPr>
        <p:txBody>
          <a:bodyPr/>
          <a:lstStyle/>
          <a:p>
            <a:pPr marL="57150" lvl="0" indent="0">
              <a:buNone/>
            </a:pPr>
            <a:r>
              <a:rPr lang="en-US" sz="2000" dirty="0"/>
              <a:t>Weekend</a:t>
            </a:r>
          </a:p>
          <a:p>
            <a:pPr marL="400050"/>
            <a:r>
              <a:rPr lang="en-US" sz="2000" dirty="0"/>
              <a:t>Minimal downtime</a:t>
            </a:r>
          </a:p>
          <a:p>
            <a:pPr marL="400050"/>
            <a:r>
              <a:rPr lang="en-US" sz="2000" dirty="0"/>
              <a:t>MIRF5 </a:t>
            </a:r>
          </a:p>
          <a:p>
            <a:pPr marL="400050"/>
            <a:r>
              <a:rPr lang="en-US" sz="2000" dirty="0"/>
              <a:t>Ops secured M02</a:t>
            </a:r>
          </a:p>
          <a:p>
            <a:pPr marL="400050"/>
            <a:endParaRPr lang="en-US" sz="2000" dirty="0"/>
          </a:p>
          <a:p>
            <a:pPr marL="400050"/>
            <a:endParaRPr lang="en-US" sz="2000" dirty="0"/>
          </a:p>
          <a:p>
            <a:pPr marL="400050"/>
            <a:endParaRPr lang="en-US" sz="2000" dirty="0"/>
          </a:p>
          <a:p>
            <a:pPr marL="400050"/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Current conditions:</a:t>
            </a:r>
          </a:p>
          <a:p>
            <a:pPr marL="400050"/>
            <a:r>
              <a:rPr lang="en-US" sz="2000" dirty="0"/>
              <a:t>6 Batches to NuMI</a:t>
            </a: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B5B26958-C502-486F-92A3-006795A5B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714033" y="936139"/>
            <a:ext cx="6005771" cy="42898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873</TotalTime>
  <Words>33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72 Hour Summary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 Hour Summary</dc:title>
  <dc:creator>bd-cap-ccdesk</dc:creator>
  <cp:lastModifiedBy>bd-cap-ccdesk</cp:lastModifiedBy>
  <cp:revision>121</cp:revision>
  <cp:lastPrinted>2020-02-05T14:48:16Z</cp:lastPrinted>
  <dcterms:created xsi:type="dcterms:W3CDTF">2015-11-04T14:25:23Z</dcterms:created>
  <dcterms:modified xsi:type="dcterms:W3CDTF">2021-10-11T13:48:30Z</dcterms:modified>
</cp:coreProperties>
</file>