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EE314-5B2A-4D35-BEFE-CE25CE0BBC61}" v="1" dt="2021-10-15T13:00:29.8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472EE314-5B2A-4D35-BEFE-CE25CE0BBC61}"/>
    <pc:docChg chg="custSel delSld modSld">
      <pc:chgData name="John C Kuharik" userId="e31a3ee5-9e74-4dc4-a24b-91975636a6c9" providerId="ADAL" clId="{472EE314-5B2A-4D35-BEFE-CE25CE0BBC61}" dt="2021-10-15T13:50:59.715" v="508" actId="20577"/>
      <pc:docMkLst>
        <pc:docMk/>
      </pc:docMkLst>
      <pc:sldChg chg="addSp delSp modSp mod">
        <pc:chgData name="John C Kuharik" userId="e31a3ee5-9e74-4dc4-a24b-91975636a6c9" providerId="ADAL" clId="{472EE314-5B2A-4D35-BEFE-CE25CE0BBC61}" dt="2021-10-15T13:50:59.715" v="508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472EE314-5B2A-4D35-BEFE-CE25CE0BBC61}" dt="2021-10-15T13:05:57.363" v="271" actId="20577"/>
          <ac:spMkLst>
            <pc:docMk/>
            <pc:sldMk cId="3784689877" sldId="275"/>
            <ac:spMk id="7" creationId="{00000000-0000-0000-0000-000000000000}"/>
          </ac:spMkLst>
        </pc:spChg>
        <pc:spChg chg="mod">
          <ac:chgData name="John C Kuharik" userId="e31a3ee5-9e74-4dc4-a24b-91975636a6c9" providerId="ADAL" clId="{472EE314-5B2A-4D35-BEFE-CE25CE0BBC61}" dt="2021-10-15T13:50:59.715" v="508" actId="20577"/>
          <ac:spMkLst>
            <pc:docMk/>
            <pc:sldMk cId="3784689877" sldId="275"/>
            <ac:spMk id="14" creationId="{61C2969E-3C5E-420F-8493-3F336D97C881}"/>
          </ac:spMkLst>
        </pc:spChg>
        <pc:spChg chg="del">
          <ac:chgData name="John C Kuharik" userId="e31a3ee5-9e74-4dc4-a24b-91975636a6c9" providerId="ADAL" clId="{472EE314-5B2A-4D35-BEFE-CE25CE0BBC61}" dt="2021-10-15T13:00:50.820" v="7" actId="478"/>
          <ac:spMkLst>
            <pc:docMk/>
            <pc:sldMk cId="3784689877" sldId="275"/>
            <ac:spMk id="15" creationId="{9C65B260-7ED8-4902-AF8F-B58D38EE560D}"/>
          </ac:spMkLst>
        </pc:spChg>
        <pc:picChg chg="add mod">
          <ac:chgData name="John C Kuharik" userId="e31a3ee5-9e74-4dc4-a24b-91975636a6c9" providerId="ADAL" clId="{472EE314-5B2A-4D35-BEFE-CE25CE0BBC61}" dt="2021-10-15T13:00:56.166" v="9" actId="1076"/>
          <ac:picMkLst>
            <pc:docMk/>
            <pc:sldMk cId="3784689877" sldId="275"/>
            <ac:picMk id="2" creationId="{661E97E9-D099-4718-8E64-662B261F9418}"/>
          </ac:picMkLst>
        </pc:picChg>
        <pc:picChg chg="del">
          <ac:chgData name="John C Kuharik" userId="e31a3ee5-9e74-4dc4-a24b-91975636a6c9" providerId="ADAL" clId="{472EE314-5B2A-4D35-BEFE-CE25CE0BBC61}" dt="2021-10-15T12:59:00.033" v="0" actId="478"/>
          <ac:picMkLst>
            <pc:docMk/>
            <pc:sldMk cId="3784689877" sldId="275"/>
            <ac:picMk id="13" creationId="{FF838527-12F6-43AD-BF5B-DA4A19324855}"/>
          </ac:picMkLst>
        </pc:picChg>
      </pc:sldChg>
      <pc:sldChg chg="del">
        <pc:chgData name="John C Kuharik" userId="e31a3ee5-9e74-4dc4-a24b-91975636a6c9" providerId="ADAL" clId="{472EE314-5B2A-4D35-BEFE-CE25CE0BBC61}" dt="2021-10-15T13:16:05.284" v="497" actId="2696"/>
        <pc:sldMkLst>
          <pc:docMk/>
          <pc:sldMk cId="3191819817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10/15/2021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969E-3C5E-420F-8493-3F336D97C881}"/>
              </a:ext>
            </a:extLst>
          </p:cNvPr>
          <p:cNvSpPr txBox="1"/>
          <p:nvPr/>
        </p:nvSpPr>
        <p:spPr>
          <a:xfrm>
            <a:off x="4231477" y="665018"/>
            <a:ext cx="40732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Switched </a:t>
            </a:r>
            <a:r>
              <a:rPr lang="en-US" sz="2000" dirty="0"/>
              <a:t>to $</a:t>
            </a:r>
            <a:r>
              <a:rPr lang="en-US" sz="2000"/>
              <a:t>15s on Monday.  </a:t>
            </a:r>
            <a:r>
              <a:rPr lang="en-US" sz="2000" dirty="0"/>
              <a:t>3.4e12 p/pulse, 1.25e17p/hr.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Tuning up for higher intensity.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 understand loss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gradient magnets and chokes in the X-gallery </a:t>
            </a:r>
            <a:r>
              <a:rPr lang="en-US" sz="2000" dirty="0" err="1"/>
              <a:t>highbay</a:t>
            </a:r>
            <a:r>
              <a:rPr lang="en-US" sz="2000" dirty="0"/>
              <a:t>.  Will move next week to TD for flag installation, and then to E4R.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E97E9-D099-4718-8E64-662B261F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3" y="585089"/>
            <a:ext cx="3796880" cy="4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114</TotalTime>
  <Words>65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3</cp:revision>
  <cp:lastPrinted>2014-01-20T19:40:21Z</cp:lastPrinted>
  <dcterms:created xsi:type="dcterms:W3CDTF">2021-08-20T13:25:13Z</dcterms:created>
  <dcterms:modified xsi:type="dcterms:W3CDTF">2021-10-15T13:51:06Z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