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83FE-A613-8F4E-88FE-664F79BB7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F2B4B-DD3F-824A-ACC0-3B40DA8C8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2B9C3-21DF-3942-A7FE-478006D3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A15-34AA-8645-B951-7A8B3D302366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A5A43-CF5B-B947-B2F7-D5291056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12D39-710C-4B49-814C-6A6380CF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7B53-B222-ED44-83A5-C05CA7EB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4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D07F-9C2A-3341-B286-A9A27B9E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FDF47-7A53-8843-A912-A322B379B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A7135-9DF6-6B42-88C7-3D8613BF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A15-34AA-8645-B951-7A8B3D302366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E2BF0-D508-214F-9391-09CC4E27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3E57F-DC26-D540-A515-7A53FA3A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7B53-B222-ED44-83A5-C05CA7EB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4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964CA-6AD7-5D43-AA7C-7E79ADC93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3ABB2-1315-9846-8C23-31023CDB6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2EA48-3877-1E46-9E4A-E53567577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A15-34AA-8645-B951-7A8B3D302366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EE2E4-A349-E046-832C-872DFB69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0AB6A-E78E-4348-B25D-DD3B64D7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7B53-B222-ED44-83A5-C05CA7EB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5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EEE5-DA2E-CF44-A71B-C0EB9F68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C8317-BF7E-D243-8F80-3D232CF76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9EED6-B6DE-B84A-A1D6-95115B00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A15-34AA-8645-B951-7A8B3D302366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49B2A-F492-B24B-9027-34FB0C92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D65AC-B397-F249-8F0F-1C68980FB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7B53-B222-ED44-83A5-C05CA7EB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4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BE8F-0689-114A-A269-8D2742C8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1F7BF-DF08-C840-90DE-D74C6B1F6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58627-23C7-E845-9264-E3036C31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A15-34AA-8645-B951-7A8B3D302366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5B0A2-8D20-4C47-ABC8-1926C707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17B6B-B861-DC40-A396-1660E04B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7B53-B222-ED44-83A5-C05CA7EB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0FDD-7F1E-164A-9C5B-D209FE4F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75C92-3ADF-1A41-87EA-5ACEDD91C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A8F64-2E0C-2244-A424-34CB84D16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0A5A3-56DB-A847-9AE8-4741FAFA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A15-34AA-8645-B951-7A8B3D302366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4193D-C735-9946-BEBC-91CF54B6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365B4-459A-D046-BEC0-56130DE7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7B53-B222-ED44-83A5-C05CA7EB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2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6858-77AE-AD43-9889-722610AA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C8AB2-18AB-924B-937B-19A1ED2BD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2AB88-3EA2-6E47-B30C-E7ADC889A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0C28CA-C0A6-1D45-9566-0A7A4B82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FFF117-6FCA-874F-A259-3EB86C15D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387B89-542C-004A-B7B4-FA114C8E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A15-34AA-8645-B951-7A8B3D302366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78762-C30C-5E4B-89A6-D820710F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E50DA9-C2D6-9346-834D-066F3A12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7B53-B222-ED44-83A5-C05CA7EB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1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910A1-D312-8741-A606-72484614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643BE3-89AC-0B4B-ACDC-B2C7E175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A15-34AA-8645-B951-7A8B3D302366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6FBC2-9F3D-BF42-979C-012D1345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F7942-9937-F64B-954D-69133EF9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7B53-B222-ED44-83A5-C05CA7EB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7C0A8-327C-AE4A-88B5-80EE38B91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A15-34AA-8645-B951-7A8B3D302366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4EAF7-8F3D-254E-8ABC-D53863BA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0D3E7-D3AF-3548-8BA3-49234D6B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7B53-B222-ED44-83A5-C05CA7EB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5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69B2-6371-7240-B1AB-4DB283C8F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50049-49B7-FD49-B669-D0E91909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D0EB5-A3F4-154D-A807-696BF3FD4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C6021-2B73-3E4E-951C-B06E28DE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A15-34AA-8645-B951-7A8B3D302366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89B52-6849-5C46-8FBE-2A51E389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39009-3420-7F4D-914B-FC7FD0AE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7B53-B222-ED44-83A5-C05CA7EB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4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0C73-705C-BC41-9457-4EE9DF68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F135CE-1632-5D4A-A54B-DFA09DAC2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7D626-B09F-6E43-9FE2-A04BF9F7A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A388C-BBE7-E147-A98D-05CD46A5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65A15-34AA-8645-B951-7A8B3D302366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856F1-F293-A848-8920-5DC6731A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8B769-9262-7D41-BC9A-3E1BFDAC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7B53-B222-ED44-83A5-C05CA7EB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3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C5536-9A69-9C4A-B958-3B2CC555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EB97E-C284-6A43-AE5A-AC8259661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719D-BC71-154A-8F4A-9EEBD7A9B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65A15-34AA-8645-B951-7A8B3D302366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B0C0D-1890-264C-A517-B2105ECC1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11FC5-CB43-114F-9EC6-3A3296427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7B53-B222-ED44-83A5-C05CA7EB4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1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3C5D47-CF8A-CD49-8D89-75B871761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2"/>
            <a:ext cx="12192000" cy="683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4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4240-A52E-EA42-AD0E-7A912F1E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NEWS-G SPC: Signal &amp; Backgrounds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BE888-9A78-BF48-B421-67452B47F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308"/>
            <a:ext cx="10515600" cy="460765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”Easy” to achieve thresholds at a few 10’s eV and count electrons with a variety of gaseous targets (CH</a:t>
            </a:r>
            <a:r>
              <a:rPr lang="en-US" baseline="-25000" dirty="0"/>
              <a:t>4</a:t>
            </a:r>
            <a:r>
              <a:rPr lang="en-US" dirty="0"/>
              <a:t>, He, Ne, </a:t>
            </a:r>
            <a:r>
              <a:rPr lang="en-US" dirty="0" err="1"/>
              <a:t>Ar</a:t>
            </a:r>
            <a:r>
              <a:rPr lang="en-US" dirty="0"/>
              <a:t>, Xe) --&gt; </a:t>
            </a:r>
            <a:r>
              <a:rPr lang="en-US" b="1" dirty="0"/>
              <a:t>low mass WIMPS and </a:t>
            </a:r>
            <a:r>
              <a:rPr lang="en-US" b="1" dirty="0" err="1"/>
              <a:t>CEvNS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Energy scale of nuclear recoils &lt; 0.5 keV not well known: need for quenching factor measurements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Backgrounds at low amplitude/energy not well understood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 Nonphysical “spurious” pulse can be rejected based on pulse-shape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“Excess” of single electron background: correlated with alpha decays, possibly due to space charge effects, origin unknown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Time cuts after alphas remove many single electron events with moderate deadtime, but 0.5 Hz single electron background remains: physics searches start at 2-electron events</a:t>
            </a:r>
          </a:p>
        </p:txBody>
      </p:sp>
    </p:spTree>
    <p:extLst>
      <p:ext uri="{BB962C8B-B14F-4D97-AF65-F5344CB8AC3E}">
        <p14:creationId xmlns:p14="http://schemas.microsoft.com/office/powerpoint/2010/main" val="4038939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135</Words>
  <Application>Microsoft Macintosh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NEWS-G SPC: Signal &amp; Backgrounds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 Giroux</dc:creator>
  <cp:lastModifiedBy>Guillaume Giroux</cp:lastModifiedBy>
  <cp:revision>3</cp:revision>
  <dcterms:created xsi:type="dcterms:W3CDTF">2021-10-18T15:58:55Z</dcterms:created>
  <dcterms:modified xsi:type="dcterms:W3CDTF">2021-10-18T16:36:32Z</dcterms:modified>
</cp:coreProperties>
</file>