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4" r:id="rId2"/>
    <p:sldId id="347" r:id="rId3"/>
    <p:sldId id="326" r:id="rId4"/>
    <p:sldId id="336" r:id="rId5"/>
    <p:sldId id="327" r:id="rId6"/>
    <p:sldId id="348" r:id="rId7"/>
    <p:sldId id="350" r:id="rId8"/>
    <p:sldId id="337" r:id="rId9"/>
    <p:sldId id="338" r:id="rId10"/>
    <p:sldId id="340" r:id="rId11"/>
    <p:sldId id="341" r:id="rId12"/>
    <p:sldId id="343" r:id="rId13"/>
    <p:sldId id="342" r:id="rId14"/>
    <p:sldId id="344" r:id="rId15"/>
    <p:sldId id="345" r:id="rId16"/>
    <p:sldId id="346" r:id="rId17"/>
  </p:sldIdLst>
  <p:sldSz cx="12192000" cy="6858000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FB900-EAD4-4ABA-8E5D-7DAF3DE97EA0}" v="10" dt="2021-10-20T17:33:13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blonski,Jay" userId="42efb03b-4bec-4cf8-b2f7-de58f243dd55" providerId="ADAL" clId="{E29FB900-EAD4-4ABA-8E5D-7DAF3DE97EA0}"/>
    <pc:docChg chg="custSel addSld delSld modSld sldOrd">
      <pc:chgData name="Jablonski,Jay" userId="42efb03b-4bec-4cf8-b2f7-de58f243dd55" providerId="ADAL" clId="{E29FB900-EAD4-4ABA-8E5D-7DAF3DE97EA0}" dt="2021-10-20T17:33:55.751" v="104" actId="14100"/>
      <pc:docMkLst>
        <pc:docMk/>
      </pc:docMkLst>
      <pc:sldChg chg="addSp delSp modSp mod">
        <pc:chgData name="Jablonski,Jay" userId="42efb03b-4bec-4cf8-b2f7-de58f243dd55" providerId="ADAL" clId="{E29FB900-EAD4-4ABA-8E5D-7DAF3DE97EA0}" dt="2021-10-20T17:15:01.510" v="7" actId="1076"/>
        <pc:sldMkLst>
          <pc:docMk/>
          <pc:sldMk cId="1795999420" sldId="327"/>
        </pc:sldMkLst>
        <pc:picChg chg="add mod">
          <ac:chgData name="Jablonski,Jay" userId="42efb03b-4bec-4cf8-b2f7-de58f243dd55" providerId="ADAL" clId="{E29FB900-EAD4-4ABA-8E5D-7DAF3DE97EA0}" dt="2021-10-20T17:15:01.510" v="7" actId="1076"/>
          <ac:picMkLst>
            <pc:docMk/>
            <pc:sldMk cId="1795999420" sldId="327"/>
            <ac:picMk id="3" creationId="{02D941F2-B0DE-456D-919E-1F8A0F841D3B}"/>
          </ac:picMkLst>
        </pc:picChg>
        <pc:picChg chg="del">
          <ac:chgData name="Jablonski,Jay" userId="42efb03b-4bec-4cf8-b2f7-de58f243dd55" providerId="ADAL" clId="{E29FB900-EAD4-4ABA-8E5D-7DAF3DE97EA0}" dt="2021-10-20T17:14:28.004" v="0" actId="478"/>
          <ac:picMkLst>
            <pc:docMk/>
            <pc:sldMk cId="1795999420" sldId="327"/>
            <ac:picMk id="10" creationId="{79F2EA17-2401-4850-A031-CB4379A56DA5}"/>
          </ac:picMkLst>
        </pc:picChg>
      </pc:sldChg>
      <pc:sldChg chg="modSp mod ord">
        <pc:chgData name="Jablonski,Jay" userId="42efb03b-4bec-4cf8-b2f7-de58f243dd55" providerId="ADAL" clId="{E29FB900-EAD4-4ABA-8E5D-7DAF3DE97EA0}" dt="2021-10-20T17:15:34.075" v="31" actId="20577"/>
        <pc:sldMkLst>
          <pc:docMk/>
          <pc:sldMk cId="1184891605" sldId="347"/>
        </pc:sldMkLst>
        <pc:spChg chg="mod">
          <ac:chgData name="Jablonski,Jay" userId="42efb03b-4bec-4cf8-b2f7-de58f243dd55" providerId="ADAL" clId="{E29FB900-EAD4-4ABA-8E5D-7DAF3DE97EA0}" dt="2021-10-20T17:15:34.075" v="31" actId="20577"/>
          <ac:spMkLst>
            <pc:docMk/>
            <pc:sldMk cId="1184891605" sldId="347"/>
            <ac:spMk id="20" creationId="{AECAB4D7-24CC-44DC-A843-DB9EDC1F1E37}"/>
          </ac:spMkLst>
        </pc:spChg>
      </pc:sldChg>
      <pc:sldChg chg="del">
        <pc:chgData name="Jablonski,Jay" userId="42efb03b-4bec-4cf8-b2f7-de58f243dd55" providerId="ADAL" clId="{E29FB900-EAD4-4ABA-8E5D-7DAF3DE97EA0}" dt="2021-10-20T17:32:34.556" v="94" actId="47"/>
        <pc:sldMkLst>
          <pc:docMk/>
          <pc:sldMk cId="1226887532" sldId="349"/>
        </pc:sldMkLst>
      </pc:sldChg>
      <pc:sldChg chg="addSp modSp add mod ord">
        <pc:chgData name="Jablonski,Jay" userId="42efb03b-4bec-4cf8-b2f7-de58f243dd55" providerId="ADAL" clId="{E29FB900-EAD4-4ABA-8E5D-7DAF3DE97EA0}" dt="2021-10-20T17:33:55.751" v="104" actId="14100"/>
        <pc:sldMkLst>
          <pc:docMk/>
          <pc:sldMk cId="3264238474" sldId="350"/>
        </pc:sldMkLst>
        <pc:spChg chg="add mod">
          <ac:chgData name="Jablonski,Jay" userId="42efb03b-4bec-4cf8-b2f7-de58f243dd55" providerId="ADAL" clId="{E29FB900-EAD4-4ABA-8E5D-7DAF3DE97EA0}" dt="2021-10-20T17:25:29.045" v="44" actId="1076"/>
          <ac:spMkLst>
            <pc:docMk/>
            <pc:sldMk cId="3264238474" sldId="350"/>
            <ac:spMk id="15" creationId="{6C34655B-67A6-4CCE-97BA-39A793127C15}"/>
          </ac:spMkLst>
        </pc:spChg>
        <pc:spChg chg="add mod">
          <ac:chgData name="Jablonski,Jay" userId="42efb03b-4bec-4cf8-b2f7-de58f243dd55" providerId="ADAL" clId="{E29FB900-EAD4-4ABA-8E5D-7DAF3DE97EA0}" dt="2021-10-20T17:27:06.163" v="55" actId="20577"/>
          <ac:spMkLst>
            <pc:docMk/>
            <pc:sldMk cId="3264238474" sldId="350"/>
            <ac:spMk id="17" creationId="{6FD35DB3-5805-4A46-AE7F-10639087116F}"/>
          </ac:spMkLst>
        </pc:spChg>
        <pc:spChg chg="add mod">
          <ac:chgData name="Jablonski,Jay" userId="42efb03b-4bec-4cf8-b2f7-de58f243dd55" providerId="ADAL" clId="{E29FB900-EAD4-4ABA-8E5D-7DAF3DE97EA0}" dt="2021-10-20T17:27:17.500" v="57" actId="14100"/>
          <ac:spMkLst>
            <pc:docMk/>
            <pc:sldMk cId="3264238474" sldId="350"/>
            <ac:spMk id="22" creationId="{2B97ED9E-65AD-48DB-A5AF-39457D6BDC92}"/>
          </ac:spMkLst>
        </pc:spChg>
        <pc:spChg chg="add mod">
          <ac:chgData name="Jablonski,Jay" userId="42efb03b-4bec-4cf8-b2f7-de58f243dd55" providerId="ADAL" clId="{E29FB900-EAD4-4ABA-8E5D-7DAF3DE97EA0}" dt="2021-10-20T17:28:38.357" v="67" actId="1076"/>
          <ac:spMkLst>
            <pc:docMk/>
            <pc:sldMk cId="3264238474" sldId="350"/>
            <ac:spMk id="26" creationId="{360EFF95-1BAC-4F1C-9D42-D07976B25943}"/>
          </ac:spMkLst>
        </pc:spChg>
        <pc:spChg chg="add mod">
          <ac:chgData name="Jablonski,Jay" userId="42efb03b-4bec-4cf8-b2f7-de58f243dd55" providerId="ADAL" clId="{E29FB900-EAD4-4ABA-8E5D-7DAF3DE97EA0}" dt="2021-10-20T17:30:15.593" v="75" actId="1076"/>
          <ac:spMkLst>
            <pc:docMk/>
            <pc:sldMk cId="3264238474" sldId="350"/>
            <ac:spMk id="27" creationId="{BC85D6EF-EEBE-4E96-AF6A-2590F27477AE}"/>
          </ac:spMkLst>
        </pc:spChg>
        <pc:spChg chg="add mod">
          <ac:chgData name="Jablonski,Jay" userId="42efb03b-4bec-4cf8-b2f7-de58f243dd55" providerId="ADAL" clId="{E29FB900-EAD4-4ABA-8E5D-7DAF3DE97EA0}" dt="2021-10-20T17:30:50.712" v="80" actId="1076"/>
          <ac:spMkLst>
            <pc:docMk/>
            <pc:sldMk cId="3264238474" sldId="350"/>
            <ac:spMk id="39" creationId="{85CAC3DB-8F63-4704-9C88-A91BD5B418E9}"/>
          </ac:spMkLst>
        </pc:spChg>
        <pc:spChg chg="add mod">
          <ac:chgData name="Jablonski,Jay" userId="42efb03b-4bec-4cf8-b2f7-de58f243dd55" providerId="ADAL" clId="{E29FB900-EAD4-4ABA-8E5D-7DAF3DE97EA0}" dt="2021-10-20T17:31:23.601" v="83" actId="1076"/>
          <ac:spMkLst>
            <pc:docMk/>
            <pc:sldMk cId="3264238474" sldId="350"/>
            <ac:spMk id="40" creationId="{850875DD-08B1-40A5-A4BE-D27DCAF646AD}"/>
          </ac:spMkLst>
        </pc:spChg>
        <pc:spChg chg="add mod">
          <ac:chgData name="Jablonski,Jay" userId="42efb03b-4bec-4cf8-b2f7-de58f243dd55" providerId="ADAL" clId="{E29FB900-EAD4-4ABA-8E5D-7DAF3DE97EA0}" dt="2021-10-20T17:32:00.170" v="89" actId="20577"/>
          <ac:spMkLst>
            <pc:docMk/>
            <pc:sldMk cId="3264238474" sldId="350"/>
            <ac:spMk id="45" creationId="{8DC3C6D3-D084-47E7-99D3-D5D76B7160B4}"/>
          </ac:spMkLst>
        </pc:spChg>
        <pc:spChg chg="add mod">
          <ac:chgData name="Jablonski,Jay" userId="42efb03b-4bec-4cf8-b2f7-de58f243dd55" providerId="ADAL" clId="{E29FB900-EAD4-4ABA-8E5D-7DAF3DE97EA0}" dt="2021-10-20T17:33:50.830" v="103" actId="1076"/>
          <ac:spMkLst>
            <pc:docMk/>
            <pc:sldMk cId="3264238474" sldId="350"/>
            <ac:spMk id="49" creationId="{E02C10D5-E4B5-4E13-BFA0-568F9F7EC88E}"/>
          </ac:spMkLst>
        </pc:spChg>
        <pc:picChg chg="mod">
          <ac:chgData name="Jablonski,Jay" userId="42efb03b-4bec-4cf8-b2f7-de58f243dd55" providerId="ADAL" clId="{E29FB900-EAD4-4ABA-8E5D-7DAF3DE97EA0}" dt="2021-10-20T17:27:12.853" v="56" actId="1076"/>
          <ac:picMkLst>
            <pc:docMk/>
            <pc:sldMk cId="3264238474" sldId="350"/>
            <ac:picMk id="3" creationId="{308E3C1C-8273-4BDA-9AE2-F9E2991EC598}"/>
          </ac:picMkLst>
        </pc:picChg>
        <pc:picChg chg="mod">
          <ac:chgData name="Jablonski,Jay" userId="42efb03b-4bec-4cf8-b2f7-de58f243dd55" providerId="ADAL" clId="{E29FB900-EAD4-4ABA-8E5D-7DAF3DE97EA0}" dt="2021-10-20T17:25:24.203" v="43" actId="1076"/>
          <ac:picMkLst>
            <pc:docMk/>
            <pc:sldMk cId="3264238474" sldId="350"/>
            <ac:picMk id="10" creationId="{DF943538-1D63-45B2-A8A8-E12C667650E9}"/>
          </ac:picMkLst>
        </pc:picChg>
        <pc:cxnChg chg="add mod">
          <ac:chgData name="Jablonski,Jay" userId="42efb03b-4bec-4cf8-b2f7-de58f243dd55" providerId="ADAL" clId="{E29FB900-EAD4-4ABA-8E5D-7DAF3DE97EA0}" dt="2021-10-20T17:25:38.792" v="45" actId="14100"/>
          <ac:cxnSpMkLst>
            <pc:docMk/>
            <pc:sldMk cId="3264238474" sldId="350"/>
            <ac:cxnSpMk id="6" creationId="{448B9167-DCC0-4C3E-A044-D031D16BB952}"/>
          </ac:cxnSpMkLst>
        </pc:cxnChg>
        <pc:cxnChg chg="add mod">
          <ac:chgData name="Jablonski,Jay" userId="42efb03b-4bec-4cf8-b2f7-de58f243dd55" providerId="ADAL" clId="{E29FB900-EAD4-4ABA-8E5D-7DAF3DE97EA0}" dt="2021-10-20T17:26:30.328" v="51" actId="14100"/>
          <ac:cxnSpMkLst>
            <pc:docMk/>
            <pc:sldMk cId="3264238474" sldId="350"/>
            <ac:cxnSpMk id="19" creationId="{EAABC61E-9776-4EC7-8397-C0692028CD27}"/>
          </ac:cxnSpMkLst>
        </pc:cxnChg>
        <pc:cxnChg chg="add mod">
          <ac:chgData name="Jablonski,Jay" userId="42efb03b-4bec-4cf8-b2f7-de58f243dd55" providerId="ADAL" clId="{E29FB900-EAD4-4ABA-8E5D-7DAF3DE97EA0}" dt="2021-10-20T17:27:33.212" v="59" actId="14100"/>
          <ac:cxnSpMkLst>
            <pc:docMk/>
            <pc:sldMk cId="3264238474" sldId="350"/>
            <ac:cxnSpMk id="24" creationId="{F13E116E-29A2-4DBE-AF16-CBE656323CE2}"/>
          </ac:cxnSpMkLst>
        </pc:cxnChg>
        <pc:cxnChg chg="add mod">
          <ac:chgData name="Jablonski,Jay" userId="42efb03b-4bec-4cf8-b2f7-de58f243dd55" providerId="ADAL" clId="{E29FB900-EAD4-4ABA-8E5D-7DAF3DE97EA0}" dt="2021-10-20T17:28:59.669" v="70" actId="14100"/>
          <ac:cxnSpMkLst>
            <pc:docMk/>
            <pc:sldMk cId="3264238474" sldId="350"/>
            <ac:cxnSpMk id="29" creationId="{D14CDEF3-EB25-4714-A0F1-483D71D4BCF3}"/>
          </ac:cxnSpMkLst>
        </pc:cxnChg>
        <pc:cxnChg chg="add mod">
          <ac:chgData name="Jablonski,Jay" userId="42efb03b-4bec-4cf8-b2f7-de58f243dd55" providerId="ADAL" clId="{E29FB900-EAD4-4ABA-8E5D-7DAF3DE97EA0}" dt="2021-10-20T17:29:44.784" v="74" actId="14100"/>
          <ac:cxnSpMkLst>
            <pc:docMk/>
            <pc:sldMk cId="3264238474" sldId="350"/>
            <ac:cxnSpMk id="33" creationId="{3752D2A1-2EA9-4ABA-8E06-763784A9A863}"/>
          </ac:cxnSpMkLst>
        </pc:cxnChg>
        <pc:cxnChg chg="add mod">
          <ac:chgData name="Jablonski,Jay" userId="42efb03b-4bec-4cf8-b2f7-de58f243dd55" providerId="ADAL" clId="{E29FB900-EAD4-4ABA-8E5D-7DAF3DE97EA0}" dt="2021-10-20T17:30:30.690" v="77" actId="14100"/>
          <ac:cxnSpMkLst>
            <pc:docMk/>
            <pc:sldMk cId="3264238474" sldId="350"/>
            <ac:cxnSpMk id="37" creationId="{077B18CD-86CD-4D22-AA23-CD38BAFB3B00}"/>
          </ac:cxnSpMkLst>
        </pc:cxnChg>
        <pc:cxnChg chg="add mod">
          <ac:chgData name="Jablonski,Jay" userId="42efb03b-4bec-4cf8-b2f7-de58f243dd55" providerId="ADAL" clId="{E29FB900-EAD4-4ABA-8E5D-7DAF3DE97EA0}" dt="2021-10-20T17:31:38.443" v="86" actId="14100"/>
          <ac:cxnSpMkLst>
            <pc:docMk/>
            <pc:sldMk cId="3264238474" sldId="350"/>
            <ac:cxnSpMk id="42" creationId="{349DA2CB-EBD0-4337-9E8A-DC80313203D4}"/>
          </ac:cxnSpMkLst>
        </pc:cxnChg>
        <pc:cxnChg chg="add mod">
          <ac:chgData name="Jablonski,Jay" userId="42efb03b-4bec-4cf8-b2f7-de58f243dd55" providerId="ADAL" clId="{E29FB900-EAD4-4ABA-8E5D-7DAF3DE97EA0}" dt="2021-10-20T17:32:13.718" v="91" actId="14100"/>
          <ac:cxnSpMkLst>
            <pc:docMk/>
            <pc:sldMk cId="3264238474" sldId="350"/>
            <ac:cxnSpMk id="47" creationId="{EDD0161D-BB2E-465B-B5C3-9E5D83066373}"/>
          </ac:cxnSpMkLst>
        </pc:cxnChg>
        <pc:cxnChg chg="add mod">
          <ac:chgData name="Jablonski,Jay" userId="42efb03b-4bec-4cf8-b2f7-de58f243dd55" providerId="ADAL" clId="{E29FB900-EAD4-4ABA-8E5D-7DAF3DE97EA0}" dt="2021-10-20T17:33:55.751" v="104" actId="14100"/>
          <ac:cxnSpMkLst>
            <pc:docMk/>
            <pc:sldMk cId="3264238474" sldId="350"/>
            <ac:cxnSpMk id="51" creationId="{8D8F16D4-F55D-4179-AA9D-A3EA758B7D3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2630-60C3-437F-A8D7-9A1EB21FFD5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8BF6-CCBF-463A-8E0C-3A8EE4F1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6656" tIns="48328" rIns="96656" bIns="4832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3361" y="6538623"/>
            <a:ext cx="448905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0176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9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1812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8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616" y="635889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10875263" y="6499860"/>
            <a:ext cx="72136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k object 18"/>
          <p:cNvSpPr/>
          <p:nvPr/>
        </p:nvSpPr>
        <p:spPr>
          <a:xfrm>
            <a:off x="9135872" y="6480046"/>
            <a:ext cx="1580896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0176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0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616" y="635889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10875263" y="6499860"/>
            <a:ext cx="72136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bk object 18"/>
          <p:cNvSpPr/>
          <p:nvPr/>
        </p:nvSpPr>
        <p:spPr>
          <a:xfrm>
            <a:off x="9135872" y="6480046"/>
            <a:ext cx="1580896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0176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7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0176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0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33855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7710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23580"/>
            <a:ext cx="1331423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11-26-19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23580"/>
            <a:ext cx="5799081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23580"/>
            <a:ext cx="566925" cy="184666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0616" y="635889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k object 17"/>
          <p:cNvSpPr/>
          <p:nvPr/>
        </p:nvSpPr>
        <p:spPr>
          <a:xfrm>
            <a:off x="10875263" y="6499860"/>
            <a:ext cx="721360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667" y="495242"/>
            <a:ext cx="11006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39" y="1317060"/>
            <a:ext cx="111709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55530" y="6538623"/>
            <a:ext cx="10176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Photon Detector Consortium Meeting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487336" y="6538623"/>
            <a:ext cx="25926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11-26-19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962" y="533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962" y="47320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879" y="211837"/>
            <a:ext cx="3598164" cy="21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58100" y="5649127"/>
            <a:ext cx="2209800" cy="862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5733" y="1886571"/>
            <a:ext cx="850053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b="1" dirty="0">
                <a:solidFill>
                  <a:srgbClr val="BB5F2B"/>
                </a:solidFill>
                <a:latin typeface="Arial"/>
                <a:cs typeface="Arial"/>
              </a:rPr>
              <a:t>MATF/FSD Cryostat Update-10-20-21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2695" y="2722396"/>
            <a:ext cx="8245348" cy="141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Jay Jablonski</a:t>
            </a: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TPC A&amp;T Meeting</a:t>
            </a:r>
            <a:endParaRPr lang="en-US" sz="2200" spc="-1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/>
            <a:r>
              <a:rPr lang="en-US" sz="2200" spc="-15" dirty="0">
                <a:solidFill>
                  <a:srgbClr val="BB5F2B"/>
                </a:solidFill>
                <a:latin typeface="Arial"/>
                <a:cs typeface="Arial"/>
              </a:rPr>
              <a:t>October 20, 2021</a:t>
            </a: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  <a:p>
            <a:pPr marL="12700">
              <a:lnSpc>
                <a:spcPts val="2615"/>
              </a:lnSpc>
              <a:spcBef>
                <a:spcPts val="530"/>
              </a:spcBef>
            </a:pP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</p:txBody>
      </p:sp>
      <p:pic>
        <p:nvPicPr>
          <p:cNvPr id="11" name="Picture 10" descr="A picture containing food, cup, drawing&#10;&#10;Description automatically generated">
            <a:extLst>
              <a:ext uri="{FF2B5EF4-FFF2-40B4-BE49-F238E27FC236}">
                <a16:creationId xmlns:a16="http://schemas.microsoft.com/office/drawing/2014/main" id="{EE9C5AF3-DFCF-4F6A-83F0-F64309CA8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5424807"/>
            <a:ext cx="990600" cy="1381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3-Spare Warm </a:t>
            </a:r>
            <a:r>
              <a:rPr lang="en-US" sz="2400" b="1" u="sng" dirty="0" err="1">
                <a:solidFill>
                  <a:prstClr val="black"/>
                </a:solidFill>
                <a:latin typeface="Calibri"/>
              </a:rPr>
              <a:t>GAr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 Supply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1” Tube Supply  Line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 Vacuum Jacket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71F4C-1A4A-4C1D-B039-FE4079970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632" y="935324"/>
            <a:ext cx="5873398" cy="39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4-Cold </a:t>
            </a:r>
            <a:r>
              <a:rPr lang="en-US" sz="2400" b="1" u="sng" dirty="0" err="1">
                <a:solidFill>
                  <a:prstClr val="black"/>
                </a:solidFill>
                <a:latin typeface="Calibri"/>
              </a:rPr>
              <a:t>GAr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 Return to </a:t>
            </a:r>
            <a:r>
              <a:rPr lang="en-US" sz="2400" b="1" u="sng" dirty="0" err="1">
                <a:solidFill>
                  <a:prstClr val="black"/>
                </a:solidFill>
                <a:latin typeface="Calibri"/>
              </a:rPr>
              <a:t>Condensor</a:t>
            </a:r>
            <a:endParaRPr lang="en-US" sz="2400" b="1" u="sng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1.5” Tube  Return  Line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Vacuum Jacket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47561-AB4B-48FD-BB0A-1E8AE4EF3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519" y="1604255"/>
            <a:ext cx="5402394" cy="36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5918" y="801512"/>
            <a:ext cx="588396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5-Pressure Relief 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3” Sch 40 Pipe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3.5” 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Rupture Disk shall be rated for vacuum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Consider 2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port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close-up of a music instrument&#10;&#10;Description automatically generated with low confidence">
            <a:extLst>
              <a:ext uri="{FF2B5EF4-FFF2-40B4-BE49-F238E27FC236}">
                <a16:creationId xmlns:a16="http://schemas.microsoft.com/office/drawing/2014/main" id="{8A9D8D88-E95A-4F71-BC16-D4E56AB92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61" y="1617950"/>
            <a:ext cx="5682814" cy="36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6-Depth Sensor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1.38”ID x 1.5” OD Tube  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 VJ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2DAAB-3C30-499F-8405-F552D82CC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65610"/>
            <a:ext cx="5892148" cy="37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7-Pressure Monitor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1.5” Tube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 VJ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A4133-49D5-4951-B023-68F6248CA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101" y="914401"/>
            <a:ext cx="6147734" cy="37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60431" y="957987"/>
            <a:ext cx="588396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8-Pneumatic Vent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1.5” Tube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VJ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F556C0C5-883A-47F2-B2D8-37C6790E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70" y="1065319"/>
            <a:ext cx="6478482" cy="42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9-Spare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Possible Vacuum Port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02671-B418-4C16-9A9D-8FC7362AB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59" y="1198485"/>
            <a:ext cx="6189899" cy="39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20697" y="914401"/>
            <a:ext cx="588396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Current Cryostat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9FC7A-8C0A-4C84-9BF5-BCD0E6DF9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832" y="242378"/>
            <a:ext cx="3808105" cy="57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320212" y="1065186"/>
            <a:ext cx="670731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1550mm Cryostat ID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FE07C-ECE2-4BE6-BD6B-177543AC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765" y="603682"/>
            <a:ext cx="5417853" cy="50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320212" y="1065186"/>
            <a:ext cx="670731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1750mm Cryostat Flange 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FE07C-ECE2-4BE6-BD6B-177543AC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4849" y="603683"/>
            <a:ext cx="4134423" cy="49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320213" y="935324"/>
            <a:ext cx="670731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4502mm Floor-Utility lid Height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2D941F2-B0DE-456D-919E-1F8A0F84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25" y="242378"/>
            <a:ext cx="4100038" cy="59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9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320213" y="935324"/>
            <a:ext cx="670731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8102 mm Floor-Utility lid at Lifted Height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E7868E-D5C4-4BDA-AD77-AB9C195F9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65" y="242378"/>
            <a:ext cx="2991556" cy="59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8E3C1C-8273-4BDA-9AE2-F9E2991EC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6" y="169674"/>
            <a:ext cx="5789561" cy="541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943538-1D63-45B2-A8A8-E12C6676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37" y="1269487"/>
            <a:ext cx="5427492" cy="41946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B9167-DCC0-4C3E-A044-D031D16BB952}"/>
              </a:ext>
            </a:extLst>
          </p:cNvPr>
          <p:cNvCxnSpPr>
            <a:cxnSpLocks/>
          </p:cNvCxnSpPr>
          <p:nvPr/>
        </p:nvCxnSpPr>
        <p:spPr>
          <a:xfrm flipH="1" flipV="1">
            <a:off x="8637973" y="3366836"/>
            <a:ext cx="701337" cy="228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34655B-67A6-4CCE-97BA-39A793127C15}"/>
              </a:ext>
            </a:extLst>
          </p:cNvPr>
          <p:cNvSpPr txBox="1"/>
          <p:nvPr/>
        </p:nvSpPr>
        <p:spPr>
          <a:xfrm>
            <a:off x="9339309" y="3448974"/>
            <a:ext cx="26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35DB3-5805-4A46-AE7F-10639087116F}"/>
              </a:ext>
            </a:extLst>
          </p:cNvPr>
          <p:cNvSpPr txBox="1"/>
          <p:nvPr/>
        </p:nvSpPr>
        <p:spPr>
          <a:xfrm>
            <a:off x="5937980" y="3823375"/>
            <a:ext cx="30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ABC61E-9776-4EC7-8397-C0692028CD27}"/>
              </a:ext>
            </a:extLst>
          </p:cNvPr>
          <p:cNvCxnSpPr>
            <a:cxnSpLocks/>
          </p:cNvCxnSpPr>
          <p:nvPr/>
        </p:nvCxnSpPr>
        <p:spPr>
          <a:xfrm>
            <a:off x="6095999" y="3169328"/>
            <a:ext cx="1245834" cy="454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97ED9E-65AD-48DB-A5AF-39457D6BDC92}"/>
              </a:ext>
            </a:extLst>
          </p:cNvPr>
          <p:cNvSpPr txBox="1"/>
          <p:nvPr/>
        </p:nvSpPr>
        <p:spPr>
          <a:xfrm>
            <a:off x="5829669" y="2920753"/>
            <a:ext cx="41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3E116E-29A2-4DBE-AF16-CBE656323CE2}"/>
              </a:ext>
            </a:extLst>
          </p:cNvPr>
          <p:cNvCxnSpPr>
            <a:cxnSpLocks/>
          </p:cNvCxnSpPr>
          <p:nvPr/>
        </p:nvCxnSpPr>
        <p:spPr>
          <a:xfrm flipV="1">
            <a:off x="6245739" y="3880112"/>
            <a:ext cx="1326913" cy="14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0EFF95-1BAC-4F1C-9D42-D07976B25943}"/>
              </a:ext>
            </a:extLst>
          </p:cNvPr>
          <p:cNvSpPr txBox="1"/>
          <p:nvPr/>
        </p:nvSpPr>
        <p:spPr>
          <a:xfrm>
            <a:off x="6599067" y="786477"/>
            <a:ext cx="23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5D6EF-EEBE-4E96-AF6A-2590F27477AE}"/>
              </a:ext>
            </a:extLst>
          </p:cNvPr>
          <p:cNvSpPr txBox="1"/>
          <p:nvPr/>
        </p:nvSpPr>
        <p:spPr>
          <a:xfrm>
            <a:off x="5944053" y="4780191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4CDEF3-EB25-4714-A0F1-483D71D4BCF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838764" y="1109643"/>
            <a:ext cx="653989" cy="94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52D2A1-2EA9-4ABA-8E06-763784A9A863}"/>
              </a:ext>
            </a:extLst>
          </p:cNvPr>
          <p:cNvCxnSpPr>
            <a:cxnSpLocks/>
          </p:cNvCxnSpPr>
          <p:nvPr/>
        </p:nvCxnSpPr>
        <p:spPr>
          <a:xfrm>
            <a:off x="9720816" y="1109642"/>
            <a:ext cx="674935" cy="94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7B18CD-86CD-4D22-AA23-CD38BAFB3B00}"/>
              </a:ext>
            </a:extLst>
          </p:cNvPr>
          <p:cNvCxnSpPr>
            <a:cxnSpLocks/>
          </p:cNvCxnSpPr>
          <p:nvPr/>
        </p:nvCxnSpPr>
        <p:spPr>
          <a:xfrm flipV="1">
            <a:off x="6245739" y="4236567"/>
            <a:ext cx="1912840" cy="693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CAC3DB-8F63-4704-9C88-A91BD5B418E9}"/>
              </a:ext>
            </a:extLst>
          </p:cNvPr>
          <p:cNvSpPr txBox="1"/>
          <p:nvPr/>
        </p:nvSpPr>
        <p:spPr>
          <a:xfrm>
            <a:off x="9493323" y="817120"/>
            <a:ext cx="3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0875DD-08B1-40A5-A4BE-D27DCAF646AD}"/>
              </a:ext>
            </a:extLst>
          </p:cNvPr>
          <p:cNvSpPr txBox="1"/>
          <p:nvPr/>
        </p:nvSpPr>
        <p:spPr>
          <a:xfrm>
            <a:off x="8100386" y="740310"/>
            <a:ext cx="33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9DA2CB-EBD0-4337-9E8A-DC80313203D4}"/>
              </a:ext>
            </a:extLst>
          </p:cNvPr>
          <p:cNvCxnSpPr>
            <a:cxnSpLocks/>
          </p:cNvCxnSpPr>
          <p:nvPr/>
        </p:nvCxnSpPr>
        <p:spPr>
          <a:xfrm flipH="1">
            <a:off x="7998339" y="1084826"/>
            <a:ext cx="139899" cy="63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DC3C6D3-D084-47E7-99D3-D5D76B7160B4}"/>
              </a:ext>
            </a:extLst>
          </p:cNvPr>
          <p:cNvSpPr txBox="1"/>
          <p:nvPr/>
        </p:nvSpPr>
        <p:spPr>
          <a:xfrm>
            <a:off x="10910656" y="914401"/>
            <a:ext cx="4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  <a:p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D0161D-BB2E-465B-B5C3-9E5D83066373}"/>
              </a:ext>
            </a:extLst>
          </p:cNvPr>
          <p:cNvCxnSpPr>
            <a:cxnSpLocks/>
          </p:cNvCxnSpPr>
          <p:nvPr/>
        </p:nvCxnSpPr>
        <p:spPr>
          <a:xfrm flipH="1">
            <a:off x="10944543" y="1269487"/>
            <a:ext cx="81523" cy="99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2C10D5-E4B5-4E13-BFA0-568F9F7EC88E}"/>
              </a:ext>
            </a:extLst>
          </p:cNvPr>
          <p:cNvSpPr txBox="1"/>
          <p:nvPr/>
        </p:nvSpPr>
        <p:spPr>
          <a:xfrm>
            <a:off x="9209238" y="5449940"/>
            <a:ext cx="28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D8F16D4-F55D-4179-AA9D-A3EA758B7D3A}"/>
              </a:ext>
            </a:extLst>
          </p:cNvPr>
          <p:cNvCxnSpPr>
            <a:cxnSpLocks/>
          </p:cNvCxnSpPr>
          <p:nvPr/>
        </p:nvCxnSpPr>
        <p:spPr>
          <a:xfrm flipH="1">
            <a:off x="9339309" y="5903650"/>
            <a:ext cx="11971" cy="39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3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1-LAr Supply-Top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1.2” ID  Supply  Line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CF-275-Supply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3.0” OD Vacuum Jacket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CF-463-VJ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CCE5F164-400C-421C-B71A-9558CA1F4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25" y="1084951"/>
            <a:ext cx="498227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320213" y="6538623"/>
            <a:ext cx="448905" cy="184666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4237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algn="ctr"/>
            <a:endParaRPr lang="en-US" sz="28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981200" y="914401"/>
            <a:ext cx="4800600" cy="245243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30E3-FF96-4553-87E7-1DFB4704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380094"/>
            <a:ext cx="1066800" cy="471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CAB4D7-24CC-44DC-A843-DB9EDC1F1E37}"/>
              </a:ext>
            </a:extLst>
          </p:cNvPr>
          <p:cNvSpPr txBox="1"/>
          <p:nvPr/>
        </p:nvSpPr>
        <p:spPr>
          <a:xfrm>
            <a:off x="1007165" y="935324"/>
            <a:ext cx="588396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2-Bottom LAr Return</a:t>
            </a: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1.2” ID  Supply  Line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CF-275-Supply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3.0” OD Vacuum Jacket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CF-463-VJ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2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C212074-E276-4095-BE86-4C3FD124A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53" y="1095660"/>
            <a:ext cx="5705526" cy="42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19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44814</TotalTime>
  <Words>168</Words>
  <Application>Microsoft Office PowerPoint</Application>
  <PresentationFormat>Widescreen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Jay</dc:creator>
  <cp:lastModifiedBy>Jablonski,Jay</cp:lastModifiedBy>
  <cp:revision>78</cp:revision>
  <dcterms:created xsi:type="dcterms:W3CDTF">2020-05-06T06:57:32Z</dcterms:created>
  <dcterms:modified xsi:type="dcterms:W3CDTF">2021-10-20T17:34:18Z</dcterms:modified>
</cp:coreProperties>
</file>