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23" r:id="rId2"/>
  </p:sldMasterIdLst>
  <p:notesMasterIdLst>
    <p:notesMasterId r:id="rId6"/>
  </p:notesMasterIdLst>
  <p:handoutMasterIdLst>
    <p:handoutMasterId r:id="rId7"/>
  </p:handoutMasterIdLst>
  <p:sldIdLst>
    <p:sldId id="286" r:id="rId3"/>
    <p:sldId id="370" r:id="rId4"/>
    <p:sldId id="371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4040"/>
    <a:srgbClr val="4E4E4E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 snapToObjects="1" showGuides="1">
      <p:cViewPr varScale="1">
        <p:scale>
          <a:sx n="71" d="100"/>
          <a:sy n="71" d="100"/>
        </p:scale>
        <p:origin x="1011" y="48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610719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 err="1"/>
              <a:t>ProtoDune</a:t>
            </a:r>
            <a:r>
              <a:rPr lang="en-US" dirty="0"/>
              <a:t>-SP Installation, Test, and Integration</a:t>
            </a:r>
          </a:p>
          <a:p>
            <a:pPr lvl="0"/>
            <a:r>
              <a:rPr lang="en-US" dirty="0"/>
              <a:t>Linda Bagby, Terri Shaw</a:t>
            </a:r>
          </a:p>
          <a:p>
            <a:pPr lvl="0"/>
            <a:r>
              <a:rPr lang="en-US" dirty="0"/>
              <a:t>January 25, 2017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baseline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 err="1"/>
              <a:t>ProtoDUNE</a:t>
            </a:r>
            <a:r>
              <a:rPr lang="en-US" dirty="0"/>
              <a:t> Grounding and Shielding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01.13.22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Bagby | ArgonCube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7BA2-A1A2-4E2F-8C46-C91465D1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1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01.13.22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Bagby | ArgonCube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7BA2-A1A2-4E2F-8C46-C91465D1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26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01.13.22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Bagby | ArgonCube Engineering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7BA2-A1A2-4E2F-8C46-C91465D1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7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01.13.22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Bagby | ArgonCube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7BA2-A1A2-4E2F-8C46-C91465D1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4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01.13.22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Bagby | ArgonCube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7BA2-A1A2-4E2F-8C46-C91465D1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6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01.13.22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Bagby | ArgonCube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7BA2-A1A2-4E2F-8C46-C91465D1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4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01.13.22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Bagby | ArgonCube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7BA2-A1A2-4E2F-8C46-C91465D1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19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01.13.22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Bagby | ArgonCube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7BA2-A1A2-4E2F-8C46-C91465D1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81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01.13.22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Bagby | ArgonCube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7BA2-A1A2-4E2F-8C46-C91465D1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01.13.22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Linda Bagby | ArgonCube Engineering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79377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01.13.22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5810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Linda Bagby | ArgonCube Engineering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01.13.22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15805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Linda Bagby | ArgonCube Engineering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01.13.22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5804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Linda Bagby | ArgonCube Engineering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01.13.22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5795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Linda Bagby | ArgonCube Engineering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01.13.22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Linda Bagby | ArgonCube Engineering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01.13.22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Bagby | ArgonCube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7BA2-A1A2-4E2F-8C46-C91465D1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9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01.13.22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Bagby | ArgonCube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7BA2-A1A2-4E2F-8C46-C91465D1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3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1"/>
            <a:ext cx="793775" cy="24130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01.13.22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9773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Linda Bagby | ArgonCube Engineering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DF0C004-0472-412A-B67E-1218691828B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348451" y="6367565"/>
            <a:ext cx="627358" cy="4741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01.13.22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Linda Bagby | ArgonCube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7BA2-A1A2-4E2F-8C46-C91465D1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Linda Bagby</a:t>
            </a:r>
          </a:p>
          <a:p>
            <a:r>
              <a:rPr lang="en-US" dirty="0"/>
              <a:t>DUNE ArgonCube Engineering</a:t>
            </a:r>
          </a:p>
          <a:p>
            <a:r>
              <a:rPr lang="en-US" dirty="0"/>
              <a:t>January 14, 2022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DUNE-ND: Infrastructure Options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3DDA52-70B8-46BB-9A93-FD354B9A7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9952"/>
          <a:stretch/>
        </p:blipFill>
        <p:spPr>
          <a:xfrm>
            <a:off x="5837311" y="6056852"/>
            <a:ext cx="1050050" cy="794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9672FB-604F-4AA4-8AB7-8124C167A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190" y="6179751"/>
            <a:ext cx="1216749" cy="4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F93D-0A1C-4CB6-86C2-B9F549B4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Rack Protection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7193-A671-494C-85A0-4677BA0A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01.13.22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53070-D728-4C60-BF5E-15B3F2B8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9773" y="6454956"/>
            <a:ext cx="4989690" cy="241300"/>
          </a:xfrm>
        </p:spPr>
        <p:txBody>
          <a:bodyPr/>
          <a:lstStyle/>
          <a:p>
            <a:pPr>
              <a:defRPr/>
            </a:pPr>
            <a:r>
              <a:rPr lang="en-US"/>
              <a:t>Linda Bagby | ArgonCube Engineering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0BF22-2208-4BDE-8A29-127F3E38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B06CFE1-1B5D-409F-B715-063AA648958A}"/>
              </a:ext>
            </a:extLst>
          </p:cNvPr>
          <p:cNvSpPr txBox="1">
            <a:spLocks/>
          </p:cNvSpPr>
          <p:nvPr/>
        </p:nvSpPr>
        <p:spPr>
          <a:xfrm>
            <a:off x="87780" y="1268995"/>
            <a:ext cx="4396814" cy="4481374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Consists of two parts—chassis and smoke sensor (SS 2WT-B)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Economical solution</a:t>
            </a:r>
          </a:p>
          <a:p>
            <a:pPr lvl="1">
              <a:defRPr/>
            </a:pPr>
            <a:r>
              <a:rPr lang="en-US" dirty="0"/>
              <a:t>Design includes:</a:t>
            </a:r>
          </a:p>
          <a:p>
            <a:pPr lvl="2">
              <a:defRPr/>
            </a:pPr>
            <a:r>
              <a:rPr lang="en-US" dirty="0"/>
              <a:t>System Sensor photoelectric smoke sensor.</a:t>
            </a:r>
          </a:p>
          <a:p>
            <a:pPr lvl="2">
              <a:defRPr/>
            </a:pPr>
            <a:r>
              <a:rPr lang="en-US" dirty="0"/>
              <a:t>EPO (Emergency Power Off for UPS).</a:t>
            </a:r>
          </a:p>
          <a:p>
            <a:pPr lvl="2">
              <a:defRPr/>
            </a:pPr>
            <a:r>
              <a:rPr lang="en-US" dirty="0"/>
              <a:t>+12V Voltage output interlock.</a:t>
            </a:r>
          </a:p>
          <a:p>
            <a:pPr lvl="2">
              <a:defRPr/>
            </a:pPr>
            <a:r>
              <a:rPr lang="en-US" dirty="0"/>
              <a:t>Two sets of NO/NC interlock contacts, AUX1 and AUX2.</a:t>
            </a:r>
          </a:p>
          <a:p>
            <a:pPr lvl="2">
              <a:defRPr/>
            </a:pPr>
            <a:r>
              <a:rPr lang="en-US" dirty="0"/>
              <a:t>Audible alarm.</a:t>
            </a:r>
          </a:p>
          <a:p>
            <a:pPr lvl="2">
              <a:defRPr/>
            </a:pPr>
            <a:r>
              <a:rPr lang="en-US" dirty="0"/>
              <a:t>Front panel reset button.</a:t>
            </a:r>
          </a:p>
          <a:p>
            <a:pPr lvl="2">
              <a:defRPr/>
            </a:pPr>
            <a:r>
              <a:rPr lang="en-US" dirty="0"/>
              <a:t>Status bit to Slow Controls.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1443AF86-FCE5-40B0-AE5B-F9A599C06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76" y="1451334"/>
            <a:ext cx="2438400" cy="187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AA4132-670B-476D-808B-6F2E7DD6A479}"/>
              </a:ext>
            </a:extLst>
          </p:cNvPr>
          <p:cNvSpPr/>
          <p:nvPr/>
        </p:nvSpPr>
        <p:spPr>
          <a:xfrm>
            <a:off x="5712420" y="2765528"/>
            <a:ext cx="547186" cy="744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ABA805-A1D0-4F86-AFC7-DA8856876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9" y="3997720"/>
            <a:ext cx="5060119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1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F93D-0A1C-4CB6-86C2-B9F549B4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Distribution Options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7193-A671-494C-85A0-4677BA0A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01.13.22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53070-D728-4C60-BF5E-15B3F2B8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Linda Bagby | ArgonCube Engineering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0BF22-2208-4BDE-8A29-127F3E38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62233-FF94-401B-84D4-29EF95AFB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61" y="988488"/>
            <a:ext cx="8254699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553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9131</TotalTime>
  <Words>98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Wingdings</vt:lpstr>
      <vt:lpstr>FermilabPartners_PowerPoint_Template_090915</vt:lpstr>
      <vt:lpstr>Custom Design</vt:lpstr>
      <vt:lpstr>PowerPoint Presentation</vt:lpstr>
      <vt:lpstr>Rack Protection System</vt:lpstr>
      <vt:lpstr>Power Distribution Options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Linda F Bagby</cp:lastModifiedBy>
  <cp:revision>624</cp:revision>
  <cp:lastPrinted>2014-01-20T19:40:21Z</cp:lastPrinted>
  <dcterms:created xsi:type="dcterms:W3CDTF">2014-01-03T20:18:13Z</dcterms:created>
  <dcterms:modified xsi:type="dcterms:W3CDTF">2022-01-13T14:29:04Z</dcterms:modified>
</cp:coreProperties>
</file>