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1"/>
  </p:notesMasterIdLst>
  <p:sldIdLst>
    <p:sldId id="283" r:id="rId2"/>
    <p:sldId id="262" r:id="rId3"/>
    <p:sldId id="294" r:id="rId4"/>
    <p:sldId id="284" r:id="rId5"/>
    <p:sldId id="293" r:id="rId6"/>
    <p:sldId id="286" r:id="rId7"/>
    <p:sldId id="263" r:id="rId8"/>
    <p:sldId id="291" r:id="rId9"/>
    <p:sldId id="267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64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4" d="100"/>
          <a:sy n="124" d="100"/>
        </p:scale>
        <p:origin x="-3264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16201473-3259-4DFE-852D-B968AAC8CEC3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5" tIns="45708" rIns="91415" bIns="457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40" y="4560890"/>
            <a:ext cx="5851525" cy="4319587"/>
          </a:xfrm>
          <a:prstGeom prst="rect">
            <a:avLst/>
          </a:prstGeom>
        </p:spPr>
        <p:txBody>
          <a:bodyPr vert="horz" lIns="91415" tIns="45708" rIns="91415" bIns="457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97F7638-404F-4EC4-B426-9B9CE1108B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76037">
              <a:defRPr/>
            </a:pPr>
            <a:fld id="{624B141A-D04E-DD49-88DC-EFA90428BA41}" type="slidenum">
              <a:rPr lang="fr-FR">
                <a:solidFill>
                  <a:prstClr val="black"/>
                </a:solidFill>
                <a:latin typeface="Calibri"/>
              </a:rPr>
              <a:pPr defTabSz="476037">
                <a:defRPr/>
              </a:pPr>
              <a:t>1</a:t>
            </a:fld>
            <a:endParaRPr lang="fr-F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55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89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59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61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94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55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370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55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November 12,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439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November 12,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7367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November 12,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221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November 12,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56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November 12,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60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November 12,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26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51792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November 12, 2021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441E41C7-6717-41B5-BB4E-1FDFC136C8B8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6325982"/>
            <a:ext cx="1488643" cy="363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850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07883" y="2852936"/>
            <a:ext cx="7200000" cy="1658439"/>
          </a:xfrm>
        </p:spPr>
        <p:txBody>
          <a:bodyPr/>
          <a:lstStyle/>
          <a:p>
            <a:r>
              <a:rPr lang="en-US" dirty="0"/>
              <a:t>QXFA218 Coil Review</a:t>
            </a:r>
            <a:br>
              <a:rPr lang="en-US" dirty="0"/>
            </a:br>
            <a:br>
              <a:rPr lang="en-US" dirty="0"/>
            </a:br>
            <a:endParaRPr lang="en-GB" sz="3600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Jesse Schmalzle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1371600" y="5528022"/>
            <a:ext cx="6480000" cy="349250"/>
          </a:xfrm>
        </p:spPr>
        <p:txBody>
          <a:bodyPr>
            <a:normAutofit/>
          </a:bodyPr>
          <a:lstStyle/>
          <a:p>
            <a:r>
              <a:rPr lang="en-US" dirty="0"/>
              <a:t>November 12, 2021</a:t>
            </a:r>
            <a:endParaRPr lang="en-GB" dirty="0"/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63B8D-E5A7-49BC-8768-2F5DB4315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295400"/>
            <a:ext cx="6703200" cy="4267200"/>
          </a:xfrm>
        </p:spPr>
        <p:txBody>
          <a:bodyPr/>
          <a:lstStyle/>
          <a:p>
            <a:r>
              <a:rPr lang="en-US" sz="2400" dirty="0"/>
              <a:t>Coil Fab DRs</a:t>
            </a:r>
          </a:p>
          <a:p>
            <a:endParaRPr lang="en-US" sz="2400" dirty="0"/>
          </a:p>
          <a:p>
            <a:r>
              <a:rPr lang="en-US" sz="2400" dirty="0"/>
              <a:t>Additional Info</a:t>
            </a:r>
          </a:p>
          <a:p>
            <a:pPr lvl="1"/>
            <a:r>
              <a:rPr lang="en-US" sz="2000" dirty="0"/>
              <a:t>Coil length, Pole gaps</a:t>
            </a:r>
          </a:p>
          <a:p>
            <a:pPr lvl="1"/>
            <a:r>
              <a:rPr lang="en-US" sz="2000" dirty="0"/>
              <a:t>Reaction plots</a:t>
            </a:r>
          </a:p>
          <a:p>
            <a:pPr lvl="1"/>
            <a:r>
              <a:rPr lang="en-US" sz="2000" dirty="0"/>
              <a:t>Electrical Data</a:t>
            </a:r>
            <a:endParaRPr lang="en-US" dirty="0"/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November 12,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6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QXFA218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63B8D-E5A7-49BC-8768-2F5DB4315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295400"/>
            <a:ext cx="6703200" cy="4267200"/>
          </a:xfrm>
        </p:spPr>
        <p:txBody>
          <a:bodyPr/>
          <a:lstStyle/>
          <a:p>
            <a:r>
              <a:rPr lang="en-US" sz="2400" dirty="0"/>
              <a:t>Series coil under CD-3b.</a:t>
            </a:r>
          </a:p>
          <a:p>
            <a:endParaRPr lang="en-US" sz="2400" dirty="0"/>
          </a:p>
          <a:p>
            <a:r>
              <a:rPr lang="en-US" sz="2400" dirty="0"/>
              <a:t>After to change for B6 adjustment.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November 12,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507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QXFA218 - DRs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013734" y="6356350"/>
            <a:ext cx="6550800" cy="360000"/>
          </a:xfrm>
        </p:spPr>
        <p:txBody>
          <a:bodyPr/>
          <a:lstStyle/>
          <a:p>
            <a:r>
              <a:rPr lang="en-US"/>
              <a:t>November 12, 2021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C5F39E7-C4D2-4496-B4A0-A3BC2D6A5735}"/>
              </a:ext>
            </a:extLst>
          </p:cNvPr>
          <p:cNvSpPr txBox="1">
            <a:spLocks/>
          </p:cNvSpPr>
          <p:nvPr/>
        </p:nvSpPr>
        <p:spPr>
          <a:xfrm>
            <a:off x="609898" y="1066800"/>
            <a:ext cx="7920000" cy="9015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DRs posted to interface traveler.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B0D36AC-9CCE-4903-B05F-BB02B3B9147B}"/>
              </a:ext>
            </a:extLst>
          </p:cNvPr>
          <p:cNvSpPr txBox="1">
            <a:spLocks/>
          </p:cNvSpPr>
          <p:nvPr/>
        </p:nvSpPr>
        <p:spPr>
          <a:xfrm>
            <a:off x="1905000" y="4979369"/>
            <a:ext cx="4921517" cy="6847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/>
              <a:t>Critical = Affecting Form, Fit or Function</a:t>
            </a:r>
          </a:p>
          <a:p>
            <a:pPr marL="0" indent="0" algn="ctr">
              <a:buNone/>
            </a:pPr>
            <a:r>
              <a:rPr lang="en-US" sz="1800" dirty="0"/>
              <a:t>(as found)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10ADD2-8737-4AFA-81D6-B2E24C9708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423" y="1968303"/>
            <a:ext cx="8247161" cy="2627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368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63B8D-E5A7-49BC-8768-2F5DB4315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295400"/>
            <a:ext cx="6703200" cy="4267200"/>
          </a:xfrm>
        </p:spPr>
        <p:txBody>
          <a:bodyPr/>
          <a:lstStyle/>
          <a:p>
            <a:endParaRPr lang="en-US" sz="2400" dirty="0"/>
          </a:p>
          <a:p>
            <a:r>
              <a:rPr lang="en-US" sz="2400" dirty="0"/>
              <a:t>Additional Info…</a:t>
            </a: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November 12,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38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614A2-6814-441E-A2FA-7A82EBF79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163049"/>
            <a:ext cx="3831189" cy="385280"/>
          </a:xfrm>
        </p:spPr>
        <p:txBody>
          <a:bodyPr>
            <a:normAutofit/>
          </a:bodyPr>
          <a:lstStyle/>
          <a:p>
            <a:r>
              <a:rPr lang="en-US" sz="1800" dirty="0"/>
              <a:t>Coil length within spec.</a:t>
            </a:r>
          </a:p>
          <a:p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QXFA218 – Length, Gaps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990725" y="6318000"/>
            <a:ext cx="6550800" cy="360000"/>
          </a:xfrm>
        </p:spPr>
        <p:txBody>
          <a:bodyPr/>
          <a:lstStyle/>
          <a:p>
            <a:r>
              <a:rPr lang="en-US"/>
              <a:t>November 12, 2021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84F80044-AB0A-4E6D-A031-AC4332A6D77E}"/>
              </a:ext>
            </a:extLst>
          </p:cNvPr>
          <p:cNvSpPr txBox="1">
            <a:spLocks/>
          </p:cNvSpPr>
          <p:nvPr/>
        </p:nvSpPr>
        <p:spPr>
          <a:xfrm>
            <a:off x="3405900" y="6306272"/>
            <a:ext cx="2332200" cy="2658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(207 error in initial pole gap setting)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DC4D21-425E-4139-BA01-55A8AE97C5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234" y="2010507"/>
            <a:ext cx="3848100" cy="6953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628B0F-CCA5-4C91-9697-0DE8EFEAE2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355689"/>
            <a:ext cx="4359577" cy="202865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999A3DC-3EB4-4C3A-B982-F24DAE9E5B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3688506"/>
            <a:ext cx="4340527" cy="198018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54AFC42-5BF1-49B3-AC73-7ACE9B8E82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6847" y="3688506"/>
            <a:ext cx="4316342" cy="197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900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147" y="193655"/>
            <a:ext cx="7920000" cy="720000"/>
          </a:xfrm>
        </p:spPr>
        <p:txBody>
          <a:bodyPr>
            <a:normAutofit/>
          </a:bodyPr>
          <a:lstStyle/>
          <a:p>
            <a:r>
              <a:rPr lang="en-US" sz="2800" dirty="0"/>
              <a:t>QXFA218 - Reaction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November 12, 2021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64BBF76-2497-44BB-9F9C-C90F088F34D6}"/>
              </a:ext>
            </a:extLst>
          </p:cNvPr>
          <p:cNvSpPr txBox="1">
            <a:spLocks/>
          </p:cNvSpPr>
          <p:nvPr/>
        </p:nvSpPr>
        <p:spPr>
          <a:xfrm>
            <a:off x="580853" y="762001"/>
            <a:ext cx="6353347" cy="42281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09A3428-7B86-433C-B260-1AFAA4A344C5}"/>
              </a:ext>
            </a:extLst>
          </p:cNvPr>
          <p:cNvSpPr txBox="1">
            <a:spLocks/>
          </p:cNvSpPr>
          <p:nvPr/>
        </p:nvSpPr>
        <p:spPr>
          <a:xfrm>
            <a:off x="362229" y="1105461"/>
            <a:ext cx="3250783" cy="1295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Temperatures and dwell times all within spec.</a:t>
            </a:r>
          </a:p>
          <a:p>
            <a:endParaRPr lang="en-US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87821A-0256-4C21-B7DE-8C255E0116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389" y="2744321"/>
            <a:ext cx="3371850" cy="1676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0665B9D-7810-46C1-A017-5DC7D7962A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6420" y="762001"/>
            <a:ext cx="4386727" cy="5724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141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614A2-6814-441E-A2FA-7A82EBF79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920782"/>
            <a:ext cx="7920000" cy="5135563"/>
          </a:xfrm>
        </p:spPr>
        <p:txBody>
          <a:bodyPr>
            <a:normAutofit/>
          </a:bodyPr>
          <a:lstStyle/>
          <a:p>
            <a:r>
              <a:rPr lang="en-US" sz="1800" dirty="0"/>
              <a:t>Final electrical checks – all passed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QXFA218 - Electrical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November 12, 2021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BB26A0-E4D5-4574-95FF-E6446906CA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990600"/>
            <a:ext cx="3049200" cy="439168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1B80381-4396-40AE-AF76-7E2ECD8086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2600" y="3719480"/>
            <a:ext cx="3049200" cy="231031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E900632-BE6B-4F45-8015-650D27037E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1551775"/>
            <a:ext cx="4462659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QXFA218 - Electrical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November 12, 2021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E26C81-2D39-4278-8432-87CD20203F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143000"/>
            <a:ext cx="3886200" cy="47815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4ABA626-4447-42AE-B4A8-08A761EA8C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9570" y="1594001"/>
            <a:ext cx="4480527" cy="351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9233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Office PowerPoint</Application>
  <PresentationFormat>On-screen Show (4:3)</PresentationFormat>
  <Paragraphs>54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Thème Office</vt:lpstr>
      <vt:lpstr>QXFA218 Coil Review  </vt:lpstr>
      <vt:lpstr>Outline</vt:lpstr>
      <vt:lpstr>QXFA218</vt:lpstr>
      <vt:lpstr>QXFA218 - DRs</vt:lpstr>
      <vt:lpstr>-</vt:lpstr>
      <vt:lpstr>QXFA218 – Length, Gaps</vt:lpstr>
      <vt:lpstr>QXFA218 - Reaction</vt:lpstr>
      <vt:lpstr>QXFA218 - Electrical</vt:lpstr>
      <vt:lpstr>QXFA218 - Electrical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2014-11-12T20:39:13Z</dcterms:created>
  <dcterms:modified xsi:type="dcterms:W3CDTF">2021-11-09T20:02:51Z</dcterms:modified>
</cp:coreProperties>
</file>