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82" r:id="rId2"/>
  </p:sldMasterIdLst>
  <p:notesMasterIdLst>
    <p:notesMasterId r:id="rId12"/>
  </p:notesMasterIdLst>
  <p:sldIdLst>
    <p:sldId id="1129" r:id="rId3"/>
    <p:sldId id="1132" r:id="rId4"/>
    <p:sldId id="1278" r:id="rId5"/>
    <p:sldId id="1279" r:id="rId6"/>
    <p:sldId id="1276" r:id="rId7"/>
    <p:sldId id="1273" r:id="rId8"/>
    <p:sldId id="1274" r:id="rId9"/>
    <p:sldId id="1280" r:id="rId10"/>
    <p:sldId id="1275" r:id="rId11"/>
  </p:sldIdLst>
  <p:sldSz cx="12192000" cy="6858000"/>
  <p:notesSz cx="6858000" cy="9144000"/>
  <p:defaultText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3" userDrawn="1">
          <p15:clr>
            <a:srgbClr val="A4A3A4"/>
          </p15:clr>
        </p15:guide>
        <p15:guide id="2" pos="7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5122"/>
    <a:srgbClr val="7959D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6" autoAdjust="0"/>
    <p:restoredTop sz="94615"/>
  </p:normalViewPr>
  <p:slideViewPr>
    <p:cSldViewPr snapToGrid="0" snapToObjects="1" showGuides="1">
      <p:cViewPr>
        <p:scale>
          <a:sx n="63" d="100"/>
          <a:sy n="63" d="100"/>
        </p:scale>
        <p:origin x="788" y="52"/>
      </p:cViewPr>
      <p:guideLst>
        <p:guide orient="horz" pos="2853"/>
        <p:guide pos="7112"/>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19203D-590E-8740-9671-B6F8C1459E35}" type="datetimeFigureOut">
              <a:rPr lang="en-US" smtClean="0"/>
              <a:t>11/20/2021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173BE2-512E-5E48-A1E0-E060F92060D4}" type="slidenum">
              <a:rPr lang="en-US" smtClean="0"/>
              <a:t>‹#›</a:t>
            </a:fld>
            <a:endParaRPr lang="en-US"/>
          </a:p>
        </p:txBody>
      </p:sp>
    </p:spTree>
    <p:extLst>
      <p:ext uri="{BB962C8B-B14F-4D97-AF65-F5344CB8AC3E}">
        <p14:creationId xmlns:p14="http://schemas.microsoft.com/office/powerpoint/2010/main" val="621599051"/>
      </p:ext>
    </p:extLst>
  </p:cSld>
  <p:clrMap bg1="lt1" tx1="dk1" bg2="lt2" tx2="dk2" accent1="accent1" accent2="accent2" accent3="accent3" accent4="accent4" accent5="accent5" accent6="accent6" hlink="hlink" folHlink="folHlink"/>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6" algn="l" defTabSz="457154" rtl="0" eaLnBrk="1" latinLnBrk="0" hangingPunct="1">
      <a:defRPr sz="1200" kern="1200">
        <a:solidFill>
          <a:schemeClr val="tx1"/>
        </a:solidFill>
        <a:latin typeface="+mn-lt"/>
        <a:ea typeface="+mn-ea"/>
        <a:cs typeface="+mn-cs"/>
      </a:defRPr>
    </a:lvl3pPr>
    <a:lvl4pPr marL="1371460" algn="l" defTabSz="457154" rtl="0" eaLnBrk="1" latinLnBrk="0" hangingPunct="1">
      <a:defRPr sz="1200" kern="1200">
        <a:solidFill>
          <a:schemeClr val="tx1"/>
        </a:solidFill>
        <a:latin typeface="+mn-lt"/>
        <a:ea typeface="+mn-ea"/>
        <a:cs typeface="+mn-cs"/>
      </a:defRPr>
    </a:lvl4pPr>
    <a:lvl5pPr marL="1828613" algn="l" defTabSz="457154" rtl="0" eaLnBrk="1" latinLnBrk="0" hangingPunct="1">
      <a:defRPr sz="1200" kern="1200">
        <a:solidFill>
          <a:schemeClr val="tx1"/>
        </a:solidFill>
        <a:latin typeface="+mn-lt"/>
        <a:ea typeface="+mn-ea"/>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4173BE2-512E-5E48-A1E0-E060F92060D4}" type="slidenum">
              <a:rPr lang="en-US" smtClean="0"/>
              <a:t>1</a:t>
            </a:fld>
            <a:endParaRPr lang="en-US"/>
          </a:p>
        </p:txBody>
      </p:sp>
    </p:spTree>
    <p:extLst>
      <p:ext uri="{BB962C8B-B14F-4D97-AF65-F5344CB8AC3E}">
        <p14:creationId xmlns:p14="http://schemas.microsoft.com/office/powerpoint/2010/main" val="11011697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Grp="1" noChangeArrowheads="1"/>
          </p:cNvSpPr>
          <p:nvPr>
            <p:ph type="sldNum" sz="quarter" idx="5"/>
          </p:nvPr>
        </p:nvSpPr>
        <p:spPr>
          <a:ln/>
        </p:spPr>
        <p:txBody>
          <a:bodyPr/>
          <a:lstStyle/>
          <a:p>
            <a:fld id="{C9B309BD-2EF9-7947-9A45-D730E412CB55}" type="slidenum">
              <a:rPr lang="en-US"/>
              <a:pPr/>
              <a:t>2</a:t>
            </a:fld>
            <a:endParaRPr lang="en-US"/>
          </a:p>
        </p:txBody>
      </p:sp>
      <p:sp>
        <p:nvSpPr>
          <p:cNvPr id="2214914" name="Rectangle 2"/>
          <p:cNvSpPr>
            <a:spLocks noGrp="1" noRot="1" noChangeAspect="1" noChangeArrowheads="1" noTextEdit="1"/>
          </p:cNvSpPr>
          <p:nvPr>
            <p:ph type="sldImg"/>
          </p:nvPr>
        </p:nvSpPr>
        <p:spPr>
          <a:xfrm>
            <a:off x="381000" y="685800"/>
            <a:ext cx="6096000" cy="3429000"/>
          </a:xfrm>
          <a:ln/>
          <a:extLst>
            <a:ext uri="{FAA26D3D-D897-4be2-8F04-BA451C77F1D7}">
              <ma14:placeholderFlag xmlns:ma14="http://schemas.microsoft.com/office/mac/drawingml/2011/main" xmlns="" val="1"/>
            </a:ext>
          </a:extLst>
        </p:spPr>
      </p:sp>
      <p:sp>
        <p:nvSpPr>
          <p:cNvPr id="2214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7186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Ty and commerce</a:t>
            </a:r>
          </a:p>
        </p:txBody>
      </p:sp>
      <p:sp>
        <p:nvSpPr>
          <p:cNvPr id="4" name="Slide Number Placeholder 3"/>
          <p:cNvSpPr>
            <a:spLocks noGrp="1"/>
          </p:cNvSpPr>
          <p:nvPr>
            <p:ph type="sldNum" sz="quarter" idx="5"/>
          </p:nvPr>
        </p:nvSpPr>
        <p:spPr/>
        <p:txBody>
          <a:bodyPr/>
          <a:lstStyle/>
          <a:p>
            <a:fld id="{C4173BE2-512E-5E48-A1E0-E060F92060D4}" type="slidenum">
              <a:rPr lang="en-US" smtClean="0"/>
              <a:t>5</a:t>
            </a:fld>
            <a:endParaRPr lang="en-US"/>
          </a:p>
        </p:txBody>
      </p:sp>
    </p:spTree>
    <p:extLst>
      <p:ext uri="{BB962C8B-B14F-4D97-AF65-F5344CB8AC3E}">
        <p14:creationId xmlns:p14="http://schemas.microsoft.com/office/powerpoint/2010/main" val="3728462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25" indent="0" algn="ctr">
              <a:buNone/>
              <a:defRPr>
                <a:solidFill>
                  <a:schemeClr val="tx1">
                    <a:tint val="75000"/>
                  </a:schemeClr>
                </a:solidFill>
              </a:defRPr>
            </a:lvl2pPr>
            <a:lvl3pPr marL="914249" indent="0" algn="ctr">
              <a:buNone/>
              <a:defRPr>
                <a:solidFill>
                  <a:schemeClr val="tx1">
                    <a:tint val="75000"/>
                  </a:schemeClr>
                </a:solidFill>
              </a:defRPr>
            </a:lvl3pPr>
            <a:lvl4pPr marL="1371375" indent="0" algn="ctr">
              <a:buNone/>
              <a:defRPr>
                <a:solidFill>
                  <a:schemeClr val="tx1">
                    <a:tint val="75000"/>
                  </a:schemeClr>
                </a:solidFill>
              </a:defRPr>
            </a:lvl4pPr>
            <a:lvl5pPr marL="1828499" indent="0" algn="ctr">
              <a:buNone/>
              <a:defRPr>
                <a:solidFill>
                  <a:schemeClr val="tx1">
                    <a:tint val="75000"/>
                  </a:schemeClr>
                </a:solidFill>
              </a:defRPr>
            </a:lvl5pPr>
            <a:lvl6pPr marL="2285624" indent="0" algn="ctr">
              <a:buNone/>
              <a:defRPr>
                <a:solidFill>
                  <a:schemeClr val="tx1">
                    <a:tint val="75000"/>
                  </a:schemeClr>
                </a:solidFill>
              </a:defRPr>
            </a:lvl6pPr>
            <a:lvl7pPr marL="2742747" indent="0" algn="ctr">
              <a:buNone/>
              <a:defRPr>
                <a:solidFill>
                  <a:schemeClr val="tx1">
                    <a:tint val="75000"/>
                  </a:schemeClr>
                </a:solidFill>
              </a:defRPr>
            </a:lvl7pPr>
            <a:lvl8pPr marL="3199872" indent="0" algn="ctr">
              <a:buNone/>
              <a:defRPr>
                <a:solidFill>
                  <a:schemeClr val="tx1">
                    <a:tint val="75000"/>
                  </a:schemeClr>
                </a:solidFill>
              </a:defRPr>
            </a:lvl8pPr>
            <a:lvl9pPr marL="365699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C4A1EC09-5D57-0148-9214-5B9C3F3CCD9C}" type="datetime1">
              <a:rPr lang="en-US"/>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3D0B409B-71ED-4545-8F70-B5E5BD93E4CF}" type="slidenum">
              <a:rPr lang="en-US"/>
              <a:pPr/>
              <a:t>‹#›</a:t>
            </a:fld>
            <a:endParaRPr lang="en-US"/>
          </a:p>
        </p:txBody>
      </p:sp>
    </p:spTree>
    <p:extLst>
      <p:ext uri="{BB962C8B-B14F-4D97-AF65-F5344CB8AC3E}">
        <p14:creationId xmlns:p14="http://schemas.microsoft.com/office/powerpoint/2010/main" val="1266361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083CF29A-0217-CF40-886B-D10A06BDBE7E}" type="datetime1">
              <a:rPr lang="en-US"/>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3AD2BA5D-4627-484A-AD63-A664874D05EA}" type="slidenum">
              <a:rPr lang="en-US"/>
              <a:pPr/>
              <a:t>‹#›</a:t>
            </a:fld>
            <a:endParaRPr lang="en-US"/>
          </a:p>
        </p:txBody>
      </p:sp>
    </p:spTree>
    <p:extLst>
      <p:ext uri="{BB962C8B-B14F-4D97-AF65-F5344CB8AC3E}">
        <p14:creationId xmlns:p14="http://schemas.microsoft.com/office/powerpoint/2010/main" val="39940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EBD9E546-8229-9A41-9527-8F16D378CF15}" type="datetime1">
              <a:rPr lang="en-US"/>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9F0A9706-DAFD-E947-91F9-02A2520971A2}" type="slidenum">
              <a:rPr lang="en-US"/>
              <a:pPr/>
              <a:t>‹#›</a:t>
            </a:fld>
            <a:endParaRPr lang="en-US"/>
          </a:p>
        </p:txBody>
      </p:sp>
    </p:spTree>
    <p:extLst>
      <p:ext uri="{BB962C8B-B14F-4D97-AF65-F5344CB8AC3E}">
        <p14:creationId xmlns:p14="http://schemas.microsoft.com/office/powerpoint/2010/main" val="42455951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899" y="4963773"/>
            <a:ext cx="11332308"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3951842"/>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23683" y="817011"/>
            <a:ext cx="1225296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3681" y="249844"/>
            <a:ext cx="12014381" cy="301891"/>
          </a:xfrm>
          <a:prstGeom prst="rect">
            <a:avLst/>
          </a:prstGeom>
        </p:spPr>
      </p:pic>
    </p:spTree>
    <p:extLst>
      <p:ext uri="{BB962C8B-B14F-4D97-AF65-F5344CB8AC3E}">
        <p14:creationId xmlns:p14="http://schemas.microsoft.com/office/powerpoint/2010/main" val="3403457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455905" y="5328761"/>
            <a:ext cx="11332308" cy="1247725"/>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23683" y="-1"/>
            <a:ext cx="1225296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9" name="Text Placeholder 24"/>
          <p:cNvSpPr>
            <a:spLocks noGrp="1"/>
          </p:cNvSpPr>
          <p:nvPr>
            <p:ph type="body" sz="quarter" idx="11"/>
          </p:nvPr>
        </p:nvSpPr>
        <p:spPr>
          <a:xfrm>
            <a:off x="455899" y="4316830"/>
            <a:ext cx="11332309"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23683" y="817014"/>
            <a:ext cx="12252960" cy="3345225"/>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23681" y="249846"/>
            <a:ext cx="12014381" cy="310883"/>
          </a:xfrm>
          <a:prstGeom prst="rect">
            <a:avLst/>
          </a:prstGeom>
        </p:spPr>
      </p:pic>
    </p:spTree>
    <p:extLst>
      <p:ext uri="{BB962C8B-B14F-4D97-AF65-F5344CB8AC3E}">
        <p14:creationId xmlns:p14="http://schemas.microsoft.com/office/powerpoint/2010/main" val="7490362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304806" y="971553"/>
            <a:ext cx="11563351" cy="5059363"/>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8"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7ADAB69-348E-2C41-AF41-E98D046040A4}" type="datetime1">
              <a:rPr lang="en-US" smtClean="0"/>
              <a:pPr>
                <a:defRPr/>
              </a:pPr>
              <a:t>11/20/2021</a:t>
            </a:fld>
            <a:endParaRPr lang="en-US" dirty="0"/>
          </a:p>
        </p:txBody>
      </p:sp>
      <p:sp>
        <p:nvSpPr>
          <p:cNvPr id="9" name="Footer Placeholder 4"/>
          <p:cNvSpPr>
            <a:spLocks noGrp="1"/>
          </p:cNvSpPr>
          <p:nvPr>
            <p:ph type="ftr" sz="quarter" idx="3"/>
          </p:nvPr>
        </p:nvSpPr>
        <p:spPr>
          <a:xfrm>
            <a:off x="2040804" y="6504217"/>
            <a:ext cx="8349491"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0"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Tree>
    <p:extLst>
      <p:ext uri="{BB962C8B-B14F-4D97-AF65-F5344CB8AC3E}">
        <p14:creationId xmlns:p14="http://schemas.microsoft.com/office/powerpoint/2010/main" val="37320117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304801" y="971551"/>
            <a:ext cx="5608320" cy="3633788"/>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3275" indent="-230188">
              <a:defRPr sz="1500">
                <a:solidFill>
                  <a:srgbClr val="505050"/>
                </a:solidFill>
              </a:defRPr>
            </a:lvl3pPr>
            <a:lvl4pPr marL="1085850" indent="-228600">
              <a:defRPr sz="1400">
                <a:solidFill>
                  <a:srgbClr val="505050"/>
                </a:solidFill>
              </a:defRPr>
            </a:lvl4pPr>
            <a:lvl5pPr marL="1370013" indent="-230188">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sz="half" idx="15"/>
          </p:nvPr>
        </p:nvSpPr>
        <p:spPr>
          <a:xfrm>
            <a:off x="6256609" y="971551"/>
            <a:ext cx="5620511" cy="3633788"/>
          </a:xfrm>
          <a:prstGeom prst="rect">
            <a:avLst/>
          </a:prstGeom>
        </p:spPr>
        <p:txBody>
          <a:bodyPr lIns="0" tIns="0" rIns="0" bIns="0"/>
          <a:lstStyle>
            <a:lvl1pPr marL="230188" indent="-230188">
              <a:defRPr sz="1800">
                <a:solidFill>
                  <a:srgbClr val="505050"/>
                </a:solidFill>
              </a:defRPr>
            </a:lvl1pPr>
            <a:lvl2pPr marL="512763"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3"/>
          <p:cNvSpPr>
            <a:spLocks noGrp="1"/>
          </p:cNvSpPr>
          <p:nvPr>
            <p:ph type="body" sz="half" idx="16"/>
          </p:nvPr>
        </p:nvSpPr>
        <p:spPr>
          <a:xfrm>
            <a:off x="305820" y="4765103"/>
            <a:ext cx="5607301" cy="1265812"/>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6256603" y="4765103"/>
            <a:ext cx="5608319" cy="1265812"/>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099EE7B-C01A-E94A-AA76-2F04CF97FC05}" type="datetime1">
              <a:rPr lang="en-US" smtClean="0"/>
              <a:pPr>
                <a:defRPr/>
              </a:pPr>
              <a:t>11/20/2021</a:t>
            </a:fld>
            <a:endParaRPr lang="en-US" dirty="0"/>
          </a:p>
        </p:txBody>
      </p:sp>
      <p:sp>
        <p:nvSpPr>
          <p:cNvPr id="12" name="Footer Placeholder 4"/>
          <p:cNvSpPr>
            <a:spLocks noGrp="1"/>
          </p:cNvSpPr>
          <p:nvPr>
            <p:ph type="ftr" sz="quarter" idx="3"/>
          </p:nvPr>
        </p:nvSpPr>
        <p:spPr>
          <a:xfrm>
            <a:off x="2040803" y="6504217"/>
            <a:ext cx="8349491"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3"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4"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3957315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304800" y="958851"/>
            <a:ext cx="4037192" cy="5022676"/>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4723622" y="958853"/>
            <a:ext cx="7130140" cy="5022675"/>
          </a:xfrm>
          <a:prstGeom prst="rect">
            <a:avLst/>
          </a:prstGeom>
        </p:spPr>
        <p:txBody>
          <a:bodyPr lIns="0" tIns="0" rIns="0" bIns="0"/>
          <a:lstStyle>
            <a:lvl1pPr marL="230188" indent="-230188">
              <a:defRPr sz="1800">
                <a:solidFill>
                  <a:srgbClr val="505050"/>
                </a:solidFill>
              </a:defRPr>
            </a:lvl1pPr>
            <a:lvl2pPr marL="514350" indent="-230188">
              <a:defRPr sz="1600">
                <a:solidFill>
                  <a:srgbClr val="505050"/>
                </a:solidFill>
              </a:defRPr>
            </a:lvl2pPr>
            <a:lvl3pPr marL="806450" indent="-228600">
              <a:defRPr sz="1500">
                <a:solidFill>
                  <a:srgbClr val="505050"/>
                </a:solidFill>
              </a:defRPr>
            </a:lvl3pPr>
            <a:lvl4pPr marL="1087438" indent="-228600">
              <a:defRPr sz="1400">
                <a:solidFill>
                  <a:srgbClr val="505050"/>
                </a:solidFill>
              </a:defRPr>
            </a:lvl4pPr>
            <a:lvl5pPr marL="1370013" indent="-228600">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6"/>
          </p:nvPr>
        </p:nvSpPr>
        <p:spPr>
          <a:xfrm>
            <a:off x="982436" y="6504215"/>
            <a:ext cx="900491" cy="241300"/>
          </a:xfrm>
        </p:spPr>
        <p:txBody>
          <a:bodyPr/>
          <a:lstStyle>
            <a:lvl1pPr>
              <a:defRPr sz="900" smtClean="0"/>
            </a:lvl1pPr>
          </a:lstStyle>
          <a:p>
            <a:pPr>
              <a:defRPr/>
            </a:pPr>
            <a:fld id="{09EA2773-F02A-CC43-B1C5-479A1F34EDA7}" type="datetime1">
              <a:rPr lang="en-US" smtClean="0"/>
              <a:pPr>
                <a:defRPr/>
              </a:pPr>
              <a:t>11/20/2021</a:t>
            </a:fld>
            <a:endParaRPr lang="en-US" dirty="0"/>
          </a:p>
        </p:txBody>
      </p:sp>
      <p:sp>
        <p:nvSpPr>
          <p:cNvPr id="6" name="Footer Placeholder 4"/>
          <p:cNvSpPr>
            <a:spLocks noGrp="1"/>
          </p:cNvSpPr>
          <p:nvPr>
            <p:ph type="ftr" sz="quarter" idx="17"/>
          </p:nvPr>
        </p:nvSpPr>
        <p:spPr>
          <a:xfrm>
            <a:off x="2040807" y="6504216"/>
            <a:ext cx="8349492" cy="250031"/>
          </a:xfrm>
        </p:spPr>
        <p:txBody>
          <a:bodyPr/>
          <a:lstStyle>
            <a:lvl1pPr>
              <a:defRPr sz="900" dirty="0" smtClean="0"/>
            </a:lvl1pPr>
          </a:lstStyle>
          <a:p>
            <a:pPr>
              <a:defRPr/>
            </a:pPr>
            <a:r>
              <a:rPr lang="en-US"/>
              <a:t>Presenter | Presentation Title or Meeting Title</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dirty="0"/>
          </a:p>
        </p:txBody>
      </p:sp>
      <p:sp>
        <p:nvSpPr>
          <p:cNvPr id="12" name="Title 1"/>
          <p:cNvSpPr>
            <a:spLocks noGrp="1"/>
          </p:cNvSpPr>
          <p:nvPr>
            <p:ph type="title"/>
          </p:nvPr>
        </p:nvSpPr>
        <p:spPr>
          <a:xfrm>
            <a:off x="304800" y="254027"/>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626222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98764" y="971553"/>
            <a:ext cx="11582400" cy="3726717"/>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10" name="Text Placeholder 3"/>
          <p:cNvSpPr>
            <a:spLocks noGrp="1"/>
          </p:cNvSpPr>
          <p:nvPr>
            <p:ph type="body" sz="half" idx="2"/>
          </p:nvPr>
        </p:nvSpPr>
        <p:spPr>
          <a:xfrm>
            <a:off x="298764" y="4943006"/>
            <a:ext cx="11582400" cy="10912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8FEA58B7-095F-6844-8E3C-8A1DDD22BF89}" type="datetime1">
              <a:rPr lang="en-US" smtClean="0"/>
              <a:pPr>
                <a:defRPr/>
              </a:pPr>
              <a:t>11/20/2021</a:t>
            </a:fld>
            <a:endParaRPr lang="en-US" dirty="0"/>
          </a:p>
        </p:txBody>
      </p:sp>
      <p:sp>
        <p:nvSpPr>
          <p:cNvPr id="9" name="Footer Placeholder 4"/>
          <p:cNvSpPr>
            <a:spLocks noGrp="1"/>
          </p:cNvSpPr>
          <p:nvPr>
            <p:ph type="ftr" sz="quarter" idx="3"/>
          </p:nvPr>
        </p:nvSpPr>
        <p:spPr>
          <a:xfrm>
            <a:off x="2040804" y="6504217"/>
            <a:ext cx="8335944"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1"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12"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Tree>
    <p:extLst>
      <p:ext uri="{BB962C8B-B14F-4D97-AF65-F5344CB8AC3E}">
        <p14:creationId xmlns:p14="http://schemas.microsoft.com/office/powerpoint/2010/main" val="1578207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982436" y="6504215"/>
            <a:ext cx="900491" cy="241300"/>
          </a:xfrm>
        </p:spPr>
        <p:txBody>
          <a:bodyPr/>
          <a:lstStyle>
            <a:lvl1pPr>
              <a:defRPr sz="900"/>
            </a:lvl1pPr>
          </a:lstStyle>
          <a:p>
            <a:pPr>
              <a:defRPr/>
            </a:pPr>
            <a:fld id="{3C7E1B65-1920-CF40-87B8-818D6517E0EA}" type="datetime1">
              <a:rPr lang="en-US" smtClean="0"/>
              <a:pPr>
                <a:defRPr/>
              </a:pPr>
              <a:t>11/20/2021</a:t>
            </a:fld>
            <a:endParaRPr lang="en-US" dirty="0"/>
          </a:p>
        </p:txBody>
      </p:sp>
      <p:sp>
        <p:nvSpPr>
          <p:cNvPr id="4" name="Footer Placeholder 3"/>
          <p:cNvSpPr>
            <a:spLocks noGrp="1"/>
          </p:cNvSpPr>
          <p:nvPr>
            <p:ph type="ftr" sz="quarter" idx="11"/>
          </p:nvPr>
        </p:nvSpPr>
        <p:spPr>
          <a:xfrm>
            <a:off x="2040809" y="6504217"/>
            <a:ext cx="8347199" cy="242873"/>
          </a:xfrm>
        </p:spPr>
        <p:txBody>
          <a:bodyPr/>
          <a:lstStyle>
            <a:lvl1pPr>
              <a:defRPr sz="900"/>
            </a:lvl1pPr>
          </a:lstStyle>
          <a:p>
            <a:pPr>
              <a:defRPr/>
            </a:pPr>
            <a:r>
              <a:rPr lang="en-US"/>
              <a:t>Presenter | Presentation Title or Meeting Title</a:t>
            </a:r>
            <a:endParaRPr lang="en-US" b="1" dirty="0"/>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dirty="0"/>
          </a:p>
        </p:txBody>
      </p:sp>
      <p:sp>
        <p:nvSpPr>
          <p:cNvPr id="7" name="Picture Placeholder 6"/>
          <p:cNvSpPr>
            <a:spLocks noGrp="1"/>
          </p:cNvSpPr>
          <p:nvPr>
            <p:ph type="pic" sz="quarter" idx="13"/>
          </p:nvPr>
        </p:nvSpPr>
        <p:spPr>
          <a:xfrm>
            <a:off x="296333" y="254002"/>
            <a:ext cx="11567584" cy="5802923"/>
          </a:xfrm>
          <a:prstGeom prst="rect">
            <a:avLst/>
          </a:prstGeom>
        </p:spPr>
        <p:txBody>
          <a:bodyPr vert="horz"/>
          <a:lstStyle>
            <a:lvl1pPr marL="230188" indent="-230188">
              <a:defRPr sz="14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7678424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38FDACF-6E1B-814B-BDB6-B66F2ED862D6}" type="datetime1">
              <a:rPr lang="en-US" smtClean="0"/>
              <a:t>11/20/2021</a:t>
            </a:fld>
            <a:endParaRPr lang="en-US" dirty="0"/>
          </a:p>
        </p:txBody>
      </p:sp>
      <p:sp>
        <p:nvSpPr>
          <p:cNvPr id="4" name="Footer Placeholder 3"/>
          <p:cNvSpPr>
            <a:spLocks noGrp="1"/>
          </p:cNvSpPr>
          <p:nvPr>
            <p:ph type="ftr" sz="quarter" idx="11"/>
          </p:nvPr>
        </p:nvSpPr>
        <p:spPr>
          <a:xfrm>
            <a:off x="2040804" y="6504217"/>
            <a:ext cx="8363037" cy="242873"/>
          </a:xfrm>
        </p:spPr>
        <p:txBody>
          <a:bodyPr/>
          <a:lstStyle/>
          <a:p>
            <a:pPr>
              <a:defRPr/>
            </a:pPr>
            <a:r>
              <a:rPr lang="en-US" dirty="0"/>
              <a:t>Presenter | Presentation Title or Meeting Title</a:t>
            </a:r>
            <a:endParaRPr lang="en-US" b="1" dirty="0"/>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dirty="0"/>
          </a:p>
        </p:txBody>
      </p:sp>
      <p:sp>
        <p:nvSpPr>
          <p:cNvPr id="11" name="Title 1"/>
          <p:cNvSpPr>
            <a:spLocks noGrp="1"/>
          </p:cNvSpPr>
          <p:nvPr>
            <p:ph type="title"/>
          </p:nvPr>
        </p:nvSpPr>
        <p:spPr>
          <a:xfrm>
            <a:off x="304800" y="251753"/>
            <a:ext cx="11582400" cy="427877"/>
          </a:xfrm>
          <a:prstGeom prst="rect">
            <a:avLst/>
          </a:prstGeom>
        </p:spPr>
        <p:txBody>
          <a:bodyPr lIns="0" tIns="0" rIns="0" bIns="0" anchor="b" anchorCtr="0"/>
          <a:lstStyle>
            <a:lvl1pPr>
              <a:defRPr sz="2200">
                <a:solidFill>
                  <a:srgbClr val="004C97"/>
                </a:solidFill>
              </a:defRPr>
            </a:lvl1pPr>
          </a:lstStyle>
          <a:p>
            <a:r>
              <a:rPr lang="en-US"/>
              <a:t>Click to edit Master title style</a:t>
            </a:r>
            <a:endParaRPr lang="en-US" dirty="0"/>
          </a:p>
        </p:txBody>
      </p:sp>
      <p:sp>
        <p:nvSpPr>
          <p:cNvPr id="24" name="Picture Placeholder 14"/>
          <p:cNvSpPr>
            <a:spLocks noGrp="1"/>
          </p:cNvSpPr>
          <p:nvPr>
            <p:ph type="pic" sz="quarter" idx="19"/>
          </p:nvPr>
        </p:nvSpPr>
        <p:spPr>
          <a:xfrm>
            <a:off x="274259"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5" name="Picture Placeholder 14"/>
          <p:cNvSpPr>
            <a:spLocks noGrp="1"/>
          </p:cNvSpPr>
          <p:nvPr>
            <p:ph type="pic" sz="quarter" idx="20"/>
          </p:nvPr>
        </p:nvSpPr>
        <p:spPr>
          <a:xfrm>
            <a:off x="2639233"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6" name="Picture Placeholder 14"/>
          <p:cNvSpPr>
            <a:spLocks noGrp="1"/>
          </p:cNvSpPr>
          <p:nvPr>
            <p:ph type="pic" sz="quarter" idx="21"/>
          </p:nvPr>
        </p:nvSpPr>
        <p:spPr>
          <a:xfrm>
            <a:off x="5004273"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7" name="Picture Placeholder 14"/>
          <p:cNvSpPr>
            <a:spLocks noGrp="1"/>
          </p:cNvSpPr>
          <p:nvPr>
            <p:ph type="pic" sz="quarter" idx="22"/>
          </p:nvPr>
        </p:nvSpPr>
        <p:spPr>
          <a:xfrm>
            <a:off x="7379275"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8" name="Picture Placeholder 14"/>
          <p:cNvSpPr>
            <a:spLocks noGrp="1"/>
          </p:cNvSpPr>
          <p:nvPr>
            <p:ph type="pic" sz="quarter" idx="23"/>
          </p:nvPr>
        </p:nvSpPr>
        <p:spPr>
          <a:xfrm>
            <a:off x="9734353" y="271556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29" name="Picture Placeholder 14"/>
          <p:cNvSpPr>
            <a:spLocks noGrp="1"/>
          </p:cNvSpPr>
          <p:nvPr>
            <p:ph type="pic" sz="quarter" idx="14"/>
          </p:nvPr>
        </p:nvSpPr>
        <p:spPr>
          <a:xfrm>
            <a:off x="274259"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0" name="Picture Placeholder 14"/>
          <p:cNvSpPr>
            <a:spLocks noGrp="1"/>
          </p:cNvSpPr>
          <p:nvPr>
            <p:ph type="pic" sz="quarter" idx="15"/>
          </p:nvPr>
        </p:nvSpPr>
        <p:spPr>
          <a:xfrm>
            <a:off x="2639233"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1" name="Picture Placeholder 14"/>
          <p:cNvSpPr>
            <a:spLocks noGrp="1"/>
          </p:cNvSpPr>
          <p:nvPr>
            <p:ph type="pic" sz="quarter" idx="16"/>
          </p:nvPr>
        </p:nvSpPr>
        <p:spPr>
          <a:xfrm>
            <a:off x="5004273"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2" name="Picture Placeholder 14"/>
          <p:cNvSpPr>
            <a:spLocks noGrp="1"/>
          </p:cNvSpPr>
          <p:nvPr>
            <p:ph type="pic" sz="quarter" idx="17"/>
          </p:nvPr>
        </p:nvSpPr>
        <p:spPr>
          <a:xfrm>
            <a:off x="7379275"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3" name="Picture Placeholder 14"/>
          <p:cNvSpPr>
            <a:spLocks noGrp="1"/>
          </p:cNvSpPr>
          <p:nvPr>
            <p:ph type="pic" sz="quarter" idx="18"/>
          </p:nvPr>
        </p:nvSpPr>
        <p:spPr>
          <a:xfrm>
            <a:off x="9734353" y="972176"/>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4" name="Picture Placeholder 14"/>
          <p:cNvSpPr>
            <a:spLocks noGrp="1"/>
          </p:cNvSpPr>
          <p:nvPr>
            <p:ph type="pic" sz="quarter" idx="24"/>
          </p:nvPr>
        </p:nvSpPr>
        <p:spPr>
          <a:xfrm>
            <a:off x="274259"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5" name="Picture Placeholder 14"/>
          <p:cNvSpPr>
            <a:spLocks noGrp="1"/>
          </p:cNvSpPr>
          <p:nvPr>
            <p:ph type="pic" sz="quarter" idx="25"/>
          </p:nvPr>
        </p:nvSpPr>
        <p:spPr>
          <a:xfrm>
            <a:off x="2639233"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6" name="Picture Placeholder 14"/>
          <p:cNvSpPr>
            <a:spLocks noGrp="1"/>
          </p:cNvSpPr>
          <p:nvPr>
            <p:ph type="pic" sz="quarter" idx="26"/>
          </p:nvPr>
        </p:nvSpPr>
        <p:spPr>
          <a:xfrm>
            <a:off x="5004273"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7" name="Picture Placeholder 14"/>
          <p:cNvSpPr>
            <a:spLocks noGrp="1"/>
          </p:cNvSpPr>
          <p:nvPr>
            <p:ph type="pic" sz="quarter" idx="27"/>
          </p:nvPr>
        </p:nvSpPr>
        <p:spPr>
          <a:xfrm>
            <a:off x="7379275"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
        <p:nvSpPr>
          <p:cNvPr id="38" name="Picture Placeholder 14"/>
          <p:cNvSpPr>
            <a:spLocks noGrp="1"/>
          </p:cNvSpPr>
          <p:nvPr>
            <p:ph type="pic" sz="quarter" idx="28"/>
          </p:nvPr>
        </p:nvSpPr>
        <p:spPr>
          <a:xfrm>
            <a:off x="9734353" y="4448801"/>
            <a:ext cx="2133600" cy="1600200"/>
          </a:xfrm>
          <a:prstGeom prst="rect">
            <a:avLst/>
          </a:prstGeom>
        </p:spPr>
        <p:txBody>
          <a:bodyPr vert="horz"/>
          <a:lstStyle>
            <a:lvl1pPr marL="0" indent="0">
              <a:buFontTx/>
              <a:buNone/>
              <a:defRPr sz="1100">
                <a:solidFill>
                  <a:srgbClr val="505050"/>
                </a:solidFill>
              </a:defRPr>
            </a:lvl1pPr>
          </a:lstStyle>
          <a:p>
            <a:r>
              <a:rPr lang="en-US"/>
              <a:t>Click icon to add picture</a:t>
            </a:r>
            <a:endParaRPr lang="en-US" dirty="0"/>
          </a:p>
        </p:txBody>
      </p:sp>
    </p:spTree>
    <p:extLst>
      <p:ext uri="{BB962C8B-B14F-4D97-AF65-F5344CB8AC3E}">
        <p14:creationId xmlns:p14="http://schemas.microsoft.com/office/powerpoint/2010/main" val="251873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966A0CE-C8A1-544F-B04E-A51F685580A1}" type="datetime1">
              <a:rPr lang="en-US"/>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C6F987D3-C84C-1B43-ACDC-64E0C8D0B1E8}" type="slidenum">
              <a:rPr lang="en-US"/>
              <a:pPr/>
              <a:t>‹#›</a:t>
            </a:fld>
            <a:endParaRPr lang="en-US"/>
          </a:p>
        </p:txBody>
      </p:sp>
    </p:spTree>
    <p:extLst>
      <p:ext uri="{BB962C8B-B14F-4D97-AF65-F5344CB8AC3E}">
        <p14:creationId xmlns:p14="http://schemas.microsoft.com/office/powerpoint/2010/main" val="1924667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125" indent="0">
              <a:buNone/>
              <a:defRPr sz="1800">
                <a:solidFill>
                  <a:schemeClr val="tx1">
                    <a:tint val="75000"/>
                  </a:schemeClr>
                </a:solidFill>
              </a:defRPr>
            </a:lvl2pPr>
            <a:lvl3pPr marL="914249" indent="0">
              <a:buNone/>
              <a:defRPr sz="1600">
                <a:solidFill>
                  <a:schemeClr val="tx1">
                    <a:tint val="75000"/>
                  </a:schemeClr>
                </a:solidFill>
              </a:defRPr>
            </a:lvl3pPr>
            <a:lvl4pPr marL="1371375" indent="0">
              <a:buNone/>
              <a:defRPr sz="1400">
                <a:solidFill>
                  <a:schemeClr val="tx1">
                    <a:tint val="75000"/>
                  </a:schemeClr>
                </a:solidFill>
              </a:defRPr>
            </a:lvl4pPr>
            <a:lvl5pPr marL="1828499" indent="0">
              <a:buNone/>
              <a:defRPr sz="1400">
                <a:solidFill>
                  <a:schemeClr val="tx1">
                    <a:tint val="75000"/>
                  </a:schemeClr>
                </a:solidFill>
              </a:defRPr>
            </a:lvl5pPr>
            <a:lvl6pPr marL="2285624" indent="0">
              <a:buNone/>
              <a:defRPr sz="1400">
                <a:solidFill>
                  <a:schemeClr val="tx1">
                    <a:tint val="75000"/>
                  </a:schemeClr>
                </a:solidFill>
              </a:defRPr>
            </a:lvl6pPr>
            <a:lvl7pPr marL="2742747" indent="0">
              <a:buNone/>
              <a:defRPr sz="1400">
                <a:solidFill>
                  <a:schemeClr val="tx1">
                    <a:tint val="75000"/>
                  </a:schemeClr>
                </a:solidFill>
              </a:defRPr>
            </a:lvl7pPr>
            <a:lvl8pPr marL="3199872" indent="0">
              <a:buNone/>
              <a:defRPr sz="1400">
                <a:solidFill>
                  <a:schemeClr val="tx1">
                    <a:tint val="75000"/>
                  </a:schemeClr>
                </a:solidFill>
              </a:defRPr>
            </a:lvl8pPr>
            <a:lvl9pPr marL="3656997"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2B3E1E9B-0AC4-7C4B-9A60-E78FA7182A0F}" type="datetime1">
              <a:rPr lang="en-US"/>
              <a:pPr/>
              <a:t>11/20/2021</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6" name="Slide Number Placeholder 5"/>
          <p:cNvSpPr>
            <a:spLocks noGrp="1"/>
          </p:cNvSpPr>
          <p:nvPr>
            <p:ph type="sldNum" sz="quarter" idx="12"/>
          </p:nvPr>
        </p:nvSpPr>
        <p:spPr/>
        <p:txBody>
          <a:bodyPr/>
          <a:lstStyle>
            <a:lvl1pPr>
              <a:defRPr/>
            </a:lvl1pPr>
          </a:lstStyle>
          <a:p>
            <a:fld id="{D47125CB-BABB-0647-82EC-72A42E8D8178}" type="slidenum">
              <a:rPr lang="en-US"/>
              <a:pPr/>
              <a:t>‹#›</a:t>
            </a:fld>
            <a:endParaRPr lang="en-US"/>
          </a:p>
        </p:txBody>
      </p:sp>
    </p:spTree>
    <p:extLst>
      <p:ext uri="{BB962C8B-B14F-4D97-AF65-F5344CB8AC3E}">
        <p14:creationId xmlns:p14="http://schemas.microsoft.com/office/powerpoint/2010/main" val="355527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2863D38F-6AC8-324D-9691-0874C9FAF3BA}" type="datetime1">
              <a:rPr lang="en-US"/>
              <a:pPr/>
              <a:t>11/20/2021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7" name="Slide Number Placeholder 5"/>
          <p:cNvSpPr>
            <a:spLocks noGrp="1"/>
          </p:cNvSpPr>
          <p:nvPr>
            <p:ph type="sldNum" sz="quarter" idx="12"/>
          </p:nvPr>
        </p:nvSpPr>
        <p:spPr/>
        <p:txBody>
          <a:bodyPr/>
          <a:lstStyle>
            <a:lvl1pPr>
              <a:defRPr/>
            </a:lvl1pPr>
          </a:lstStyle>
          <a:p>
            <a:fld id="{01C73D13-93A6-E047-91D2-B8658A3117C6}" type="slidenum">
              <a:rPr lang="en-US"/>
              <a:pPr/>
              <a:t>‹#›</a:t>
            </a:fld>
            <a:endParaRPr lang="en-US"/>
          </a:p>
        </p:txBody>
      </p:sp>
    </p:spTree>
    <p:extLst>
      <p:ext uri="{BB962C8B-B14F-4D97-AF65-F5344CB8AC3E}">
        <p14:creationId xmlns:p14="http://schemas.microsoft.com/office/powerpoint/2010/main" val="413506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2"/>
          </a:xfrm>
        </p:spPr>
        <p:txBody>
          <a:bodyPr anchor="b"/>
          <a:lstStyle>
            <a:lvl1pPr marL="0" indent="0">
              <a:buNone/>
              <a:defRPr sz="2400" b="1"/>
            </a:lvl1pPr>
            <a:lvl2pPr marL="457125" indent="0">
              <a:buNone/>
              <a:defRPr sz="2000" b="1"/>
            </a:lvl2pPr>
            <a:lvl3pPr marL="914249" indent="0">
              <a:buNone/>
              <a:defRPr sz="1800" b="1"/>
            </a:lvl3pPr>
            <a:lvl4pPr marL="1371375" indent="0">
              <a:buNone/>
              <a:defRPr sz="1600" b="1"/>
            </a:lvl4pPr>
            <a:lvl5pPr marL="1828499" indent="0">
              <a:buNone/>
              <a:defRPr sz="1600" b="1"/>
            </a:lvl5pPr>
            <a:lvl6pPr marL="2285624" indent="0">
              <a:buNone/>
              <a:defRPr sz="1600" b="1"/>
            </a:lvl6pPr>
            <a:lvl7pPr marL="2742747" indent="0">
              <a:buNone/>
              <a:defRPr sz="1600" b="1"/>
            </a:lvl7pPr>
            <a:lvl8pPr marL="3199872" indent="0">
              <a:buNone/>
              <a:defRPr sz="1600" b="1"/>
            </a:lvl8pPr>
            <a:lvl9pPr marL="3656997"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6"/>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4"/>
            <a:ext cx="5389033" cy="639762"/>
          </a:xfrm>
        </p:spPr>
        <p:txBody>
          <a:bodyPr anchor="b"/>
          <a:lstStyle>
            <a:lvl1pPr marL="0" indent="0">
              <a:buNone/>
              <a:defRPr sz="2400" b="1"/>
            </a:lvl1pPr>
            <a:lvl2pPr marL="457125" indent="0">
              <a:buNone/>
              <a:defRPr sz="2000" b="1"/>
            </a:lvl2pPr>
            <a:lvl3pPr marL="914249" indent="0">
              <a:buNone/>
              <a:defRPr sz="1800" b="1"/>
            </a:lvl3pPr>
            <a:lvl4pPr marL="1371375" indent="0">
              <a:buNone/>
              <a:defRPr sz="1600" b="1"/>
            </a:lvl4pPr>
            <a:lvl5pPr marL="1828499" indent="0">
              <a:buNone/>
              <a:defRPr sz="1600" b="1"/>
            </a:lvl5pPr>
            <a:lvl6pPr marL="2285624" indent="0">
              <a:buNone/>
              <a:defRPr sz="1600" b="1"/>
            </a:lvl6pPr>
            <a:lvl7pPr marL="2742747" indent="0">
              <a:buNone/>
              <a:defRPr sz="1600" b="1"/>
            </a:lvl7pPr>
            <a:lvl8pPr marL="3199872" indent="0">
              <a:buNone/>
              <a:defRPr sz="1600" b="1"/>
            </a:lvl8pPr>
            <a:lvl9pPr marL="3656997"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6"/>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16ADEA2-47A0-204E-B720-F792905D4EF4}" type="datetime1">
              <a:rPr lang="en-US"/>
              <a:pPr/>
              <a:t>11/20/2021</a:t>
            </a:fld>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9" name="Slide Number Placeholder 5"/>
          <p:cNvSpPr>
            <a:spLocks noGrp="1"/>
          </p:cNvSpPr>
          <p:nvPr>
            <p:ph type="sldNum" sz="quarter" idx="12"/>
          </p:nvPr>
        </p:nvSpPr>
        <p:spPr/>
        <p:txBody>
          <a:bodyPr/>
          <a:lstStyle>
            <a:lvl1pPr>
              <a:defRPr/>
            </a:lvl1pPr>
          </a:lstStyle>
          <a:p>
            <a:fld id="{BB4CEC79-641D-7F43-9A59-2CE59EFD254B}" type="slidenum">
              <a:rPr lang="en-US"/>
              <a:pPr/>
              <a:t>‹#›</a:t>
            </a:fld>
            <a:endParaRPr lang="en-US"/>
          </a:p>
        </p:txBody>
      </p:sp>
    </p:spTree>
    <p:extLst>
      <p:ext uri="{BB962C8B-B14F-4D97-AF65-F5344CB8AC3E}">
        <p14:creationId xmlns:p14="http://schemas.microsoft.com/office/powerpoint/2010/main" val="1265220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56925DB0-E49A-184B-9EB1-ED063FE9137E}" type="datetime1">
              <a:rPr lang="en-US"/>
              <a:pPr/>
              <a:t>11/20/2021</a:t>
            </a:fld>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5" name="Slide Number Placeholder 5"/>
          <p:cNvSpPr>
            <a:spLocks noGrp="1"/>
          </p:cNvSpPr>
          <p:nvPr>
            <p:ph type="sldNum" sz="quarter" idx="12"/>
          </p:nvPr>
        </p:nvSpPr>
        <p:spPr/>
        <p:txBody>
          <a:bodyPr/>
          <a:lstStyle>
            <a:lvl1pPr>
              <a:defRPr/>
            </a:lvl1pPr>
          </a:lstStyle>
          <a:p>
            <a:fld id="{6B8FC918-9776-9A4E-8537-62BB08031C7A}" type="slidenum">
              <a:rPr lang="en-US"/>
              <a:pPr/>
              <a:t>‹#›</a:t>
            </a:fld>
            <a:endParaRPr lang="en-US"/>
          </a:p>
        </p:txBody>
      </p:sp>
    </p:spTree>
    <p:extLst>
      <p:ext uri="{BB962C8B-B14F-4D97-AF65-F5344CB8AC3E}">
        <p14:creationId xmlns:p14="http://schemas.microsoft.com/office/powerpoint/2010/main" val="3997668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F2E40F4B-2DDA-CA4A-8AC2-CAE3AD91F362}" type="datetime1">
              <a:rPr lang="en-US"/>
              <a:pPr/>
              <a:t>11/20/2021</a:t>
            </a:fld>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4" name="Slide Number Placeholder 5"/>
          <p:cNvSpPr>
            <a:spLocks noGrp="1"/>
          </p:cNvSpPr>
          <p:nvPr>
            <p:ph type="sldNum" sz="quarter" idx="12"/>
          </p:nvPr>
        </p:nvSpPr>
        <p:spPr/>
        <p:txBody>
          <a:bodyPr/>
          <a:lstStyle>
            <a:lvl1pPr>
              <a:defRPr/>
            </a:lvl1pPr>
          </a:lstStyle>
          <a:p>
            <a:fld id="{10A8421C-9C7B-D94A-8400-C3AD7BE3CD36}" type="slidenum">
              <a:rPr lang="en-US"/>
              <a:pPr/>
              <a:t>‹#›</a:t>
            </a:fld>
            <a:endParaRPr lang="en-US"/>
          </a:p>
        </p:txBody>
      </p:sp>
    </p:spTree>
    <p:extLst>
      <p:ext uri="{BB962C8B-B14F-4D97-AF65-F5344CB8AC3E}">
        <p14:creationId xmlns:p14="http://schemas.microsoft.com/office/powerpoint/2010/main" val="375061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5" y="273054"/>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2"/>
            <a:ext cx="4011084" cy="4691063"/>
          </a:xfrm>
        </p:spPr>
        <p:txBody>
          <a:bodyPr/>
          <a:lstStyle>
            <a:lvl1pPr marL="0" indent="0">
              <a:buNone/>
              <a:defRPr sz="1400"/>
            </a:lvl1pPr>
            <a:lvl2pPr marL="457125" indent="0">
              <a:buNone/>
              <a:defRPr sz="1200"/>
            </a:lvl2pPr>
            <a:lvl3pPr marL="914249" indent="0">
              <a:buNone/>
              <a:defRPr sz="1000"/>
            </a:lvl3pPr>
            <a:lvl4pPr marL="1371375" indent="0">
              <a:buNone/>
              <a:defRPr sz="900"/>
            </a:lvl4pPr>
            <a:lvl5pPr marL="1828499" indent="0">
              <a:buNone/>
              <a:defRPr sz="900"/>
            </a:lvl5pPr>
            <a:lvl6pPr marL="2285624" indent="0">
              <a:buNone/>
              <a:defRPr sz="900"/>
            </a:lvl6pPr>
            <a:lvl7pPr marL="2742747" indent="0">
              <a:buNone/>
              <a:defRPr sz="900"/>
            </a:lvl7pPr>
            <a:lvl8pPr marL="3199872" indent="0">
              <a:buNone/>
              <a:defRPr sz="900"/>
            </a:lvl8pPr>
            <a:lvl9pPr marL="365699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0EE52F1C-F048-BB41-B734-0BD2EA7C47E5}" type="datetime1">
              <a:rPr lang="en-US"/>
              <a:pPr/>
              <a:t>11/20/2021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7" name="Slide Number Placeholder 5"/>
          <p:cNvSpPr>
            <a:spLocks noGrp="1"/>
          </p:cNvSpPr>
          <p:nvPr>
            <p:ph type="sldNum" sz="quarter" idx="12"/>
          </p:nvPr>
        </p:nvSpPr>
        <p:spPr/>
        <p:txBody>
          <a:bodyPr/>
          <a:lstStyle>
            <a:lvl1pPr>
              <a:defRPr/>
            </a:lvl1pPr>
          </a:lstStyle>
          <a:p>
            <a:fld id="{08F1F361-2E5D-C048-8F2C-57E10CE66266}" type="slidenum">
              <a:rPr lang="en-US"/>
              <a:pPr/>
              <a:t>‹#›</a:t>
            </a:fld>
            <a:endParaRPr lang="en-US"/>
          </a:p>
        </p:txBody>
      </p:sp>
    </p:spTree>
    <p:extLst>
      <p:ext uri="{BB962C8B-B14F-4D97-AF65-F5344CB8AC3E}">
        <p14:creationId xmlns:p14="http://schemas.microsoft.com/office/powerpoint/2010/main" val="1970349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2"/>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125" indent="0">
              <a:buNone/>
              <a:defRPr sz="2800"/>
            </a:lvl2pPr>
            <a:lvl3pPr marL="914249" indent="0">
              <a:buNone/>
              <a:defRPr sz="2400"/>
            </a:lvl3pPr>
            <a:lvl4pPr marL="1371375" indent="0">
              <a:buNone/>
              <a:defRPr sz="2000"/>
            </a:lvl4pPr>
            <a:lvl5pPr marL="1828499" indent="0">
              <a:buNone/>
              <a:defRPr sz="2000"/>
            </a:lvl5pPr>
            <a:lvl6pPr marL="2285624" indent="0">
              <a:buNone/>
              <a:defRPr sz="2000"/>
            </a:lvl6pPr>
            <a:lvl7pPr marL="2742747" indent="0">
              <a:buNone/>
              <a:defRPr sz="2000"/>
            </a:lvl7pPr>
            <a:lvl8pPr marL="3199872" indent="0">
              <a:buNone/>
              <a:defRPr sz="2000"/>
            </a:lvl8pPr>
            <a:lvl9pPr marL="3656997" indent="0">
              <a:buNone/>
              <a:defRPr sz="2000"/>
            </a:lvl9pPr>
          </a:lstStyle>
          <a:p>
            <a:pPr lvl="0"/>
            <a:endParaRPr lang="en-US" noProof="0"/>
          </a:p>
        </p:txBody>
      </p:sp>
      <p:sp>
        <p:nvSpPr>
          <p:cNvPr id="4" name="Text Placeholder 3"/>
          <p:cNvSpPr>
            <a:spLocks noGrp="1"/>
          </p:cNvSpPr>
          <p:nvPr>
            <p:ph type="body" sz="half" idx="2"/>
          </p:nvPr>
        </p:nvSpPr>
        <p:spPr>
          <a:xfrm>
            <a:off x="2389717" y="5367340"/>
            <a:ext cx="7315200" cy="804862"/>
          </a:xfrm>
        </p:spPr>
        <p:txBody>
          <a:bodyPr/>
          <a:lstStyle>
            <a:lvl1pPr marL="0" indent="0">
              <a:buNone/>
              <a:defRPr sz="1400"/>
            </a:lvl1pPr>
            <a:lvl2pPr marL="457125" indent="0">
              <a:buNone/>
              <a:defRPr sz="1200"/>
            </a:lvl2pPr>
            <a:lvl3pPr marL="914249" indent="0">
              <a:buNone/>
              <a:defRPr sz="1000"/>
            </a:lvl3pPr>
            <a:lvl4pPr marL="1371375" indent="0">
              <a:buNone/>
              <a:defRPr sz="900"/>
            </a:lvl4pPr>
            <a:lvl5pPr marL="1828499" indent="0">
              <a:buNone/>
              <a:defRPr sz="900"/>
            </a:lvl5pPr>
            <a:lvl6pPr marL="2285624" indent="0">
              <a:buNone/>
              <a:defRPr sz="900"/>
            </a:lvl6pPr>
            <a:lvl7pPr marL="2742747" indent="0">
              <a:buNone/>
              <a:defRPr sz="900"/>
            </a:lvl7pPr>
            <a:lvl8pPr marL="3199872" indent="0">
              <a:buNone/>
              <a:defRPr sz="900"/>
            </a:lvl8pPr>
            <a:lvl9pPr marL="3656997"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9DF30558-FA6E-3442-8BC9-AB69C5CAA755}" type="datetime1">
              <a:rPr lang="en-US"/>
              <a:pPr/>
              <a:t>11/20/2021</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solidFill>
                  <a:prstClr val="black"/>
                </a:solidFill>
              </a:rPr>
              <a:t>Aaron S. Chou, Fermilab</a:t>
            </a:r>
          </a:p>
        </p:txBody>
      </p:sp>
      <p:sp>
        <p:nvSpPr>
          <p:cNvPr id="7" name="Slide Number Placeholder 5"/>
          <p:cNvSpPr>
            <a:spLocks noGrp="1"/>
          </p:cNvSpPr>
          <p:nvPr>
            <p:ph type="sldNum" sz="quarter" idx="12"/>
          </p:nvPr>
        </p:nvSpPr>
        <p:spPr/>
        <p:txBody>
          <a:bodyPr/>
          <a:lstStyle>
            <a:lvl1pPr>
              <a:defRPr/>
            </a:lvl1pPr>
          </a:lstStyle>
          <a:p>
            <a:fld id="{66100809-5D5C-EB40-BE60-0EB044B2B1F2}" type="slidenum">
              <a:rPr lang="en-US"/>
              <a:pPr/>
              <a:t>‹#›</a:t>
            </a:fld>
            <a:endParaRPr lang="en-US"/>
          </a:p>
        </p:txBody>
      </p:sp>
    </p:spTree>
    <p:extLst>
      <p:ext uri="{BB962C8B-B14F-4D97-AF65-F5344CB8AC3E}">
        <p14:creationId xmlns:p14="http://schemas.microsoft.com/office/powerpoint/2010/main" val="606581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76960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3" rIns="91424" bIns="45713"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609600" y="914400"/>
            <a:ext cx="10972800" cy="544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24" tIns="45713" rIns="91424" bIns="4571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wrap="square" lIns="91424" tIns="45713" rIns="91424" bIns="45713" numCol="1" anchor="ctr" anchorCtr="0" compatLnSpc="1">
            <a:prstTxWarp prst="textNoShape">
              <a:avLst/>
            </a:prstTxWarp>
          </a:bodyPr>
          <a:lstStyle>
            <a:lvl1pPr>
              <a:defRPr sz="1200">
                <a:solidFill>
                  <a:srgbClr val="898989"/>
                </a:solidFill>
                <a:latin typeface="Calibri" charset="0"/>
              </a:defRPr>
            </a:lvl1pPr>
          </a:lstStyle>
          <a:p>
            <a:pPr defTabSz="455567" fontAlgn="base">
              <a:spcBef>
                <a:spcPct val="0"/>
              </a:spcBef>
              <a:spcAft>
                <a:spcPct val="0"/>
              </a:spcAft>
            </a:pPr>
            <a:fld id="{77A56C44-FC79-9E42-A425-C64F78F2D381}" type="datetime1">
              <a:rPr lang="en-US" smtClean="0">
                <a:ea typeface="ＭＳ Ｐゴシック" charset="0"/>
                <a:cs typeface="ＭＳ Ｐゴシック" charset="0"/>
              </a:rPr>
              <a:pPr defTabSz="455567" fontAlgn="base">
                <a:spcBef>
                  <a:spcPct val="0"/>
                </a:spcBef>
                <a:spcAft>
                  <a:spcPct val="0"/>
                </a:spcAft>
              </a:pPr>
              <a:t>11/20/2021</a:t>
            </a:fld>
            <a:endParaRPr lang="en-US">
              <a:ea typeface="ＭＳ Ｐゴシック" charset="0"/>
              <a:cs typeface="ＭＳ Ｐゴシック" charset="0"/>
            </a:endParaRPr>
          </a:p>
        </p:txBody>
      </p:sp>
      <p:sp>
        <p:nvSpPr>
          <p:cNvPr id="5" name="Footer Placeholder 4"/>
          <p:cNvSpPr>
            <a:spLocks noGrp="1"/>
          </p:cNvSpPr>
          <p:nvPr>
            <p:ph type="ftr" sz="quarter" idx="3"/>
          </p:nvPr>
        </p:nvSpPr>
        <p:spPr>
          <a:xfrm>
            <a:off x="4165601" y="6356353"/>
            <a:ext cx="3860800" cy="365125"/>
          </a:xfrm>
          <a:prstGeom prst="rect">
            <a:avLst/>
          </a:prstGeom>
        </p:spPr>
        <p:txBody>
          <a:bodyPr vert="horz" wrap="square" lIns="91424" tIns="45713" rIns="91424" bIns="45713" numCol="1" anchor="ctr" anchorCtr="0" compatLnSpc="1">
            <a:prstTxWarp prst="textNoShape">
              <a:avLst/>
            </a:prstTxWarp>
          </a:bodyPr>
          <a:lstStyle>
            <a:lvl1pPr algn="ctr" defTabSz="457125">
              <a:defRPr sz="1200">
                <a:solidFill>
                  <a:schemeClr val="tx1"/>
                </a:solidFill>
                <a:latin typeface="Calibri" pitchFamily="-106" charset="0"/>
                <a:ea typeface="ＭＳ Ｐゴシック" pitchFamily="-106" charset="-128"/>
                <a:cs typeface="ＭＳ Ｐゴシック" pitchFamily="-106" charset="-128"/>
              </a:defRPr>
            </a:lvl1pPr>
          </a:lstStyle>
          <a:p>
            <a:pPr fontAlgn="base">
              <a:spcBef>
                <a:spcPct val="0"/>
              </a:spcBef>
              <a:spcAft>
                <a:spcPct val="0"/>
              </a:spcAft>
              <a:defRPr/>
            </a:pPr>
            <a:r>
              <a:rPr lang="en-US" dirty="0">
                <a:solidFill>
                  <a:prstClr val="black"/>
                </a:solidFill>
              </a:rPr>
              <a:t>Aaron S. Chou, Fermilab</a:t>
            </a:r>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wrap="square" lIns="91424" tIns="45713" rIns="91424" bIns="45713" numCol="1" anchor="ctr" anchorCtr="0" compatLnSpc="1">
            <a:prstTxWarp prst="textNoShape">
              <a:avLst/>
            </a:prstTxWarp>
          </a:bodyPr>
          <a:lstStyle>
            <a:lvl1pPr algn="r">
              <a:defRPr sz="1200">
                <a:solidFill>
                  <a:srgbClr val="898989"/>
                </a:solidFill>
                <a:latin typeface="Calibri" charset="0"/>
              </a:defRPr>
            </a:lvl1pPr>
          </a:lstStyle>
          <a:p>
            <a:pPr defTabSz="455567" fontAlgn="base">
              <a:spcBef>
                <a:spcPct val="0"/>
              </a:spcBef>
              <a:spcAft>
                <a:spcPct val="0"/>
              </a:spcAft>
            </a:pPr>
            <a:fld id="{1DA55670-9CE0-2F44-8417-EAFC0E09788B}" type="slidenum">
              <a:rPr lang="en-US" smtClean="0">
                <a:ea typeface="ＭＳ Ｐゴシック" charset="0"/>
                <a:cs typeface="ＭＳ Ｐゴシック" charset="0"/>
              </a:rPr>
              <a:pPr defTabSz="455567" fontAlgn="base">
                <a:spcBef>
                  <a:spcPct val="0"/>
                </a:spcBef>
                <a:spcAft>
                  <a:spcPct val="0"/>
                </a:spcAft>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10018406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5" r:id="rId12"/>
  </p:sldLayoutIdLst>
  <p:hf hdr="0" dt="0"/>
  <p:txStyles>
    <p:titleStyle>
      <a:lvl1pPr algn="ctr" defTabSz="455567" rtl="0" eaLnBrk="0" fontAlgn="base" hangingPunct="0">
        <a:spcBef>
          <a:spcPct val="0"/>
        </a:spcBef>
        <a:spcAft>
          <a:spcPct val="0"/>
        </a:spcAft>
        <a:defRPr sz="2800" b="1" kern="1200">
          <a:solidFill>
            <a:schemeClr val="tx1"/>
          </a:solidFill>
          <a:latin typeface="Garamond"/>
          <a:ea typeface="ＭＳ Ｐゴシック" pitchFamily="-106" charset="-128"/>
          <a:cs typeface="Garamond"/>
        </a:defRPr>
      </a:lvl1pPr>
      <a:lvl2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2pPr>
      <a:lvl3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3pPr>
      <a:lvl4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4pPr>
      <a:lvl5pPr algn="ctr" defTabSz="455567" rtl="0" eaLnBrk="0" fontAlgn="base" hangingPunct="0">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5pPr>
      <a:lvl6pPr marL="45712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6pPr>
      <a:lvl7pPr marL="91424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7pPr>
      <a:lvl8pPr marL="1371375"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8pPr>
      <a:lvl9pPr marL="1828499" algn="ctr" defTabSz="457125" rtl="0" fontAlgn="base">
        <a:spcBef>
          <a:spcPct val="0"/>
        </a:spcBef>
        <a:spcAft>
          <a:spcPct val="0"/>
        </a:spcAft>
        <a:defRPr sz="2800">
          <a:solidFill>
            <a:schemeClr val="tx1"/>
          </a:solidFill>
          <a:latin typeface="Calibri" pitchFamily="-106" charset="0"/>
          <a:ea typeface="ＭＳ Ｐゴシック" pitchFamily="-106" charset="-128"/>
          <a:cs typeface="ＭＳ Ｐゴシック" pitchFamily="-106" charset="-128"/>
        </a:defRPr>
      </a:lvl9pPr>
    </p:titleStyle>
    <p:bodyStyle>
      <a:lvl1pPr marL="341278" indent="-341278"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ＭＳ Ｐゴシック" pitchFamily="-106" charset="-128"/>
        </a:defRPr>
      </a:lvl1pPr>
      <a:lvl2pPr marL="741287" indent="-284135"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2pPr>
      <a:lvl3pPr marL="1141297" indent="-226990"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3pPr>
      <a:lvl4pPr marL="1598449" indent="-226990"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4pPr>
      <a:lvl5pPr marL="2055603" indent="-226990" algn="l" defTabSz="455567" rtl="0" eaLnBrk="0" fontAlgn="base" hangingPunct="0">
        <a:spcBef>
          <a:spcPct val="20000"/>
        </a:spcBef>
        <a:spcAft>
          <a:spcPct val="0"/>
        </a:spcAft>
        <a:buFont typeface="Arial" charset="0"/>
        <a:buChar char="»"/>
        <a:defRPr sz="2000" kern="1200">
          <a:solidFill>
            <a:schemeClr val="tx1"/>
          </a:solidFill>
          <a:latin typeface="+mn-lt"/>
          <a:ea typeface="ＭＳ Ｐゴシック" pitchFamily="-106" charset="-128"/>
          <a:cs typeface="+mn-cs"/>
        </a:defRPr>
      </a:lvl5pPr>
      <a:lvl6pPr marL="2514185" indent="-228562" algn="l" defTabSz="457125" rtl="0" eaLnBrk="1" latinLnBrk="0" hangingPunct="1">
        <a:spcBef>
          <a:spcPct val="20000"/>
        </a:spcBef>
        <a:buFont typeface="Arial"/>
        <a:buChar char="•"/>
        <a:defRPr sz="2000" kern="1200">
          <a:solidFill>
            <a:schemeClr val="tx1"/>
          </a:solidFill>
          <a:latin typeface="+mn-lt"/>
          <a:ea typeface="+mn-ea"/>
          <a:cs typeface="+mn-cs"/>
        </a:defRPr>
      </a:lvl6pPr>
      <a:lvl7pPr marL="2971310" indent="-228562" algn="l" defTabSz="457125" rtl="0" eaLnBrk="1" latinLnBrk="0" hangingPunct="1">
        <a:spcBef>
          <a:spcPct val="20000"/>
        </a:spcBef>
        <a:buFont typeface="Arial"/>
        <a:buChar char="•"/>
        <a:defRPr sz="2000" kern="1200">
          <a:solidFill>
            <a:schemeClr val="tx1"/>
          </a:solidFill>
          <a:latin typeface="+mn-lt"/>
          <a:ea typeface="+mn-ea"/>
          <a:cs typeface="+mn-cs"/>
        </a:defRPr>
      </a:lvl7pPr>
      <a:lvl8pPr marL="3428434" indent="-228562" algn="l" defTabSz="457125" rtl="0" eaLnBrk="1" latinLnBrk="0" hangingPunct="1">
        <a:spcBef>
          <a:spcPct val="20000"/>
        </a:spcBef>
        <a:buFont typeface="Arial"/>
        <a:buChar char="•"/>
        <a:defRPr sz="2000" kern="1200">
          <a:solidFill>
            <a:schemeClr val="tx1"/>
          </a:solidFill>
          <a:latin typeface="+mn-lt"/>
          <a:ea typeface="+mn-ea"/>
          <a:cs typeface="+mn-cs"/>
        </a:defRPr>
      </a:lvl8pPr>
      <a:lvl9pPr marL="3885559" indent="-228562" algn="l" defTabSz="45712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25" rtl="0" eaLnBrk="1" latinLnBrk="0" hangingPunct="1">
        <a:defRPr sz="1800" kern="1200">
          <a:solidFill>
            <a:schemeClr val="tx1"/>
          </a:solidFill>
          <a:latin typeface="+mn-lt"/>
          <a:ea typeface="+mn-ea"/>
          <a:cs typeface="+mn-cs"/>
        </a:defRPr>
      </a:lvl1pPr>
      <a:lvl2pPr marL="457125" algn="l" defTabSz="457125" rtl="0" eaLnBrk="1" latinLnBrk="0" hangingPunct="1">
        <a:defRPr sz="1800" kern="1200">
          <a:solidFill>
            <a:schemeClr val="tx1"/>
          </a:solidFill>
          <a:latin typeface="+mn-lt"/>
          <a:ea typeface="+mn-ea"/>
          <a:cs typeface="+mn-cs"/>
        </a:defRPr>
      </a:lvl2pPr>
      <a:lvl3pPr marL="914249" algn="l" defTabSz="457125" rtl="0" eaLnBrk="1" latinLnBrk="0" hangingPunct="1">
        <a:defRPr sz="1800" kern="1200">
          <a:solidFill>
            <a:schemeClr val="tx1"/>
          </a:solidFill>
          <a:latin typeface="+mn-lt"/>
          <a:ea typeface="+mn-ea"/>
          <a:cs typeface="+mn-cs"/>
        </a:defRPr>
      </a:lvl3pPr>
      <a:lvl4pPr marL="1371375" algn="l" defTabSz="457125" rtl="0" eaLnBrk="1" latinLnBrk="0" hangingPunct="1">
        <a:defRPr sz="1800" kern="1200">
          <a:solidFill>
            <a:schemeClr val="tx1"/>
          </a:solidFill>
          <a:latin typeface="+mn-lt"/>
          <a:ea typeface="+mn-ea"/>
          <a:cs typeface="+mn-cs"/>
        </a:defRPr>
      </a:lvl4pPr>
      <a:lvl5pPr marL="1828499" algn="l" defTabSz="457125" rtl="0" eaLnBrk="1" latinLnBrk="0" hangingPunct="1">
        <a:defRPr sz="1800" kern="1200">
          <a:solidFill>
            <a:schemeClr val="tx1"/>
          </a:solidFill>
          <a:latin typeface="+mn-lt"/>
          <a:ea typeface="+mn-ea"/>
          <a:cs typeface="+mn-cs"/>
        </a:defRPr>
      </a:lvl5pPr>
      <a:lvl6pPr marL="2285624" algn="l" defTabSz="457125" rtl="0" eaLnBrk="1" latinLnBrk="0" hangingPunct="1">
        <a:defRPr sz="1800" kern="1200">
          <a:solidFill>
            <a:schemeClr val="tx1"/>
          </a:solidFill>
          <a:latin typeface="+mn-lt"/>
          <a:ea typeface="+mn-ea"/>
          <a:cs typeface="+mn-cs"/>
        </a:defRPr>
      </a:lvl6pPr>
      <a:lvl7pPr marL="2742747" algn="l" defTabSz="457125" rtl="0" eaLnBrk="1" latinLnBrk="0" hangingPunct="1">
        <a:defRPr sz="1800" kern="1200">
          <a:solidFill>
            <a:schemeClr val="tx1"/>
          </a:solidFill>
          <a:latin typeface="+mn-lt"/>
          <a:ea typeface="+mn-ea"/>
          <a:cs typeface="+mn-cs"/>
        </a:defRPr>
      </a:lvl7pPr>
      <a:lvl8pPr marL="3199872" algn="l" defTabSz="457125" rtl="0" eaLnBrk="1" latinLnBrk="0" hangingPunct="1">
        <a:defRPr sz="1800" kern="1200">
          <a:solidFill>
            <a:schemeClr val="tx1"/>
          </a:solidFill>
          <a:latin typeface="+mn-lt"/>
          <a:ea typeface="+mn-ea"/>
          <a:cs typeface="+mn-cs"/>
        </a:defRPr>
      </a:lvl8pPr>
      <a:lvl9pPr marL="3656997" algn="l" defTabSz="457125"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982436" y="6504215"/>
            <a:ext cx="900491" cy="241300"/>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E2EF4938-6162-EE4E-9ED3-73016E21644A}" type="datetime1">
              <a:rPr lang="en-US" smtClean="0"/>
              <a:pPr>
                <a:defRPr/>
              </a:pPr>
              <a:t>11/20/2021</a:t>
            </a:fld>
            <a:endParaRPr lang="en-US" dirty="0"/>
          </a:p>
        </p:txBody>
      </p:sp>
      <p:sp>
        <p:nvSpPr>
          <p:cNvPr id="15" name="Footer Placeholder 4"/>
          <p:cNvSpPr>
            <a:spLocks noGrp="1"/>
          </p:cNvSpPr>
          <p:nvPr>
            <p:ph type="ftr" sz="quarter" idx="3"/>
          </p:nvPr>
        </p:nvSpPr>
        <p:spPr>
          <a:xfrm>
            <a:off x="2040809" y="6504217"/>
            <a:ext cx="8347199" cy="242873"/>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Presenter | Presentation Title or Meeting Title</a:t>
            </a:r>
            <a:endParaRPr lang="en-US" b="1" dirty="0"/>
          </a:p>
        </p:txBody>
      </p:sp>
      <p:sp>
        <p:nvSpPr>
          <p:cNvPr id="16" name="Slide Number Placeholder 5"/>
          <p:cNvSpPr>
            <a:spLocks noGrp="1"/>
          </p:cNvSpPr>
          <p:nvPr>
            <p:ph type="sldNum" sz="quarter" idx="4"/>
          </p:nvPr>
        </p:nvSpPr>
        <p:spPr>
          <a:xfrm>
            <a:off x="296333" y="6504216"/>
            <a:ext cx="552451" cy="237285"/>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dirty="0"/>
          </a:p>
        </p:txBody>
      </p:sp>
      <p:sp>
        <p:nvSpPr>
          <p:cNvPr id="20" name="Date Placeholder 3"/>
          <p:cNvSpPr txBox="1">
            <a:spLocks/>
          </p:cNvSpPr>
          <p:nvPr/>
        </p:nvSpPr>
        <p:spPr>
          <a:xfrm>
            <a:off x="8600023" y="4477486"/>
            <a:ext cx="1435100"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sz="2400" dirty="0"/>
          </a:p>
        </p:txBody>
      </p:sp>
      <p:grpSp>
        <p:nvGrpSpPr>
          <p:cNvPr id="25" name="Group 24"/>
          <p:cNvGrpSpPr>
            <a:grpSpLocks noChangeAspect="1"/>
          </p:cNvGrpSpPr>
          <p:nvPr userDrawn="1"/>
        </p:nvGrpSpPr>
        <p:grpSpPr>
          <a:xfrm>
            <a:off x="287867" y="6227811"/>
            <a:ext cx="11599333" cy="269849"/>
            <a:chOff x="600217" y="6229673"/>
            <a:chExt cx="8297721" cy="257386"/>
          </a:xfrm>
        </p:grpSpPr>
        <p:cxnSp>
          <p:nvCxnSpPr>
            <p:cNvPr id="26" name="Straight Connector 25"/>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27" name="Picture 6" descr="FermiLogo_RGB_NALBlue.png"/>
            <p:cNvPicPr>
              <a:picLocks/>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3855438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uspas.fnal.gov/opportunities/educational-opps/DOE-traineeships.s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8D4CAA96-CF02-41C8-B9EE-487B39A14287}"/>
              </a:ext>
            </a:extLst>
          </p:cNvPr>
          <p:cNvSpPr txBox="1">
            <a:spLocks/>
          </p:cNvSpPr>
          <p:nvPr/>
        </p:nvSpPr>
        <p:spPr>
          <a:xfrm>
            <a:off x="294640" y="3852326"/>
            <a:ext cx="13980160" cy="1492350"/>
          </a:xfrm>
          <a:prstGeom prst="rect">
            <a:avLst/>
          </a:prstGeom>
        </p:spPr>
        <p:txBody>
          <a:bodyPr vert="horz" wrap="square" lIns="0" tIns="45720" anchor="ctr" anchorCtr="0">
            <a:noAutofit/>
          </a:bodyPr>
          <a:lstStyle>
            <a:lvl1pPr marL="0" indent="0" algn="l" defTabSz="457200" rtl="0" eaLnBrk="1" fontAlgn="base" hangingPunct="1">
              <a:lnSpc>
                <a:spcPct val="100000"/>
              </a:lnSpc>
              <a:spcBef>
                <a:spcPts val="700"/>
              </a:spcBef>
              <a:spcAft>
                <a:spcPts val="0"/>
              </a:spcAft>
              <a:buFontTx/>
              <a:buNone/>
              <a:defRPr sz="3200" b="1" i="0" kern="1200">
                <a:solidFill>
                  <a:srgbClr val="004C97"/>
                </a:solidFill>
                <a:latin typeface="Helvetica"/>
                <a:ea typeface="Geneva" charset="0"/>
                <a:cs typeface="ＭＳ Ｐゴシック" charset="0"/>
              </a:defRPr>
            </a:lvl1pPr>
            <a:lvl2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2pPr>
            <a:lvl3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3pPr>
            <a:lvl4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4pPr>
            <a:lvl5pPr marL="0" indent="0" algn="l" defTabSz="457200" rtl="0" eaLnBrk="1" fontAlgn="base" hangingPunct="1">
              <a:spcBef>
                <a:spcPct val="20000"/>
              </a:spcBef>
              <a:spcAft>
                <a:spcPct val="0"/>
              </a:spcAft>
              <a:buFontTx/>
              <a:buNone/>
              <a:defRPr sz="2800" b="1" i="0" kern="1200">
                <a:solidFill>
                  <a:srgbClr val="004C97"/>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solidFill>
                  <a:schemeClr val="bg1"/>
                </a:solidFill>
                <a:latin typeface="+mj-lt"/>
              </a:rPr>
              <a:t>    </a:t>
            </a:r>
          </a:p>
          <a:p>
            <a:r>
              <a:rPr lang="en-US" sz="3600" dirty="0">
                <a:solidFill>
                  <a:schemeClr val="bg1"/>
                </a:solidFill>
                <a:latin typeface="+mj-lt"/>
              </a:rPr>
              <a:t>  </a:t>
            </a:r>
          </a:p>
          <a:p>
            <a:endParaRPr lang="en-US" sz="3600" dirty="0">
              <a:solidFill>
                <a:schemeClr val="bg1"/>
              </a:solidFill>
              <a:latin typeface="+mj-lt"/>
            </a:endParaRPr>
          </a:p>
          <a:p>
            <a:r>
              <a:rPr lang="en-US" sz="2800" dirty="0">
                <a:solidFill>
                  <a:srgbClr val="FF0000"/>
                </a:solidFill>
                <a:latin typeface="+mj-lt"/>
              </a:rPr>
              <a:t>                                 </a:t>
            </a:r>
            <a:r>
              <a:rPr lang="en-US" sz="2800" dirty="0">
                <a:solidFill>
                  <a:srgbClr val="7030A0"/>
                </a:solidFill>
                <a:latin typeface="+mj-lt"/>
              </a:rPr>
              <a:t> </a:t>
            </a:r>
          </a:p>
          <a:p>
            <a:r>
              <a:rPr lang="en-US" sz="3600" dirty="0">
                <a:solidFill>
                  <a:srgbClr val="FF0000"/>
                </a:solidFill>
                <a:latin typeface="+mj-lt"/>
              </a:rPr>
              <a:t>                       </a:t>
            </a:r>
            <a:r>
              <a:rPr lang="en-US" sz="2800" dirty="0">
                <a:solidFill>
                  <a:srgbClr val="FF0000"/>
                </a:solidFill>
                <a:latin typeface="+mj-lt"/>
              </a:rPr>
              <a:t>Strategy for Accelerator Workforce Training </a:t>
            </a:r>
          </a:p>
          <a:p>
            <a:r>
              <a:rPr lang="en-US" sz="2800" i="1" dirty="0">
                <a:solidFill>
                  <a:srgbClr val="FF0000"/>
                </a:solidFill>
                <a:latin typeface="+mj-lt"/>
              </a:rPr>
              <a:t>                     </a:t>
            </a:r>
            <a:r>
              <a:rPr lang="en-US" sz="2800" i="1" dirty="0">
                <a:solidFill>
                  <a:srgbClr val="002060"/>
                </a:solidFill>
                <a:latin typeface="+mj-lt"/>
              </a:rPr>
              <a:t>In Coordination with DOE HEP, BES, NP, and Industry </a:t>
            </a:r>
          </a:p>
          <a:p>
            <a:r>
              <a:rPr lang="en-US" sz="2800" dirty="0">
                <a:solidFill>
                  <a:srgbClr val="FF0000"/>
                </a:solidFill>
                <a:latin typeface="+mj-lt"/>
              </a:rPr>
              <a:t>     Beam Physics and Accelerator Education topical group AF1, Snowmass 2021</a:t>
            </a:r>
          </a:p>
          <a:p>
            <a:r>
              <a:rPr lang="en-US" sz="2800" dirty="0">
                <a:solidFill>
                  <a:srgbClr val="7030A0"/>
                </a:solidFill>
                <a:latin typeface="+mj-lt"/>
              </a:rPr>
              <a:t>                             </a:t>
            </a:r>
            <a:r>
              <a:rPr lang="en-US" sz="2800" dirty="0">
                <a:solidFill>
                  <a:srgbClr val="0070C0"/>
                </a:solidFill>
                <a:latin typeface="Monotype Corsiva" panose="03010101010201010101" pitchFamily="66" charset="0"/>
              </a:rPr>
              <a:t>Swapan Chattopadhyay , A. Seryi  and W. A. Barletta</a:t>
            </a:r>
            <a:endParaRPr lang="en-US" sz="2400" i="1" dirty="0">
              <a:solidFill>
                <a:srgbClr val="7030A0"/>
              </a:solidFill>
              <a:latin typeface="Times New Roman" panose="02020603050405020304" pitchFamily="18" charset="0"/>
              <a:cs typeface="Times New Roman" panose="02020603050405020304" pitchFamily="18" charset="0"/>
            </a:endParaRPr>
          </a:p>
          <a:p>
            <a:r>
              <a:rPr lang="en-US" sz="2400" dirty="0">
                <a:solidFill>
                  <a:srgbClr val="FF0000"/>
                </a:solidFill>
                <a:latin typeface="Times New Roman" panose="02020603050405020304" pitchFamily="18" charset="0"/>
                <a:cs typeface="Times New Roman" panose="02020603050405020304" pitchFamily="18" charset="0"/>
              </a:rPr>
              <a:t>                                                November 22, 2021, SLAC </a:t>
            </a:r>
          </a:p>
          <a:p>
            <a:r>
              <a:rPr lang="en-US" sz="2400" dirty="0">
                <a:solidFill>
                  <a:srgbClr val="FF0000"/>
                </a:solidFill>
                <a:latin typeface="Times New Roman" panose="02020603050405020304" pitchFamily="18" charset="0"/>
                <a:cs typeface="Times New Roman" panose="02020603050405020304" pitchFamily="18" charset="0"/>
              </a:rPr>
              <a:t>                                    </a:t>
            </a:r>
          </a:p>
          <a:p>
            <a:r>
              <a:rPr lang="en-US" sz="2400" dirty="0">
                <a:solidFill>
                  <a:srgbClr val="FF0000"/>
                </a:solidFill>
                <a:latin typeface="Times New Roman" panose="02020603050405020304" pitchFamily="18" charset="0"/>
                <a:cs typeface="Times New Roman" panose="02020603050405020304" pitchFamily="18" charset="0"/>
              </a:rPr>
              <a:t>  </a:t>
            </a:r>
            <a:br>
              <a:rPr lang="en-US" sz="2400" dirty="0">
                <a:solidFill>
                  <a:srgbClr val="FF0000"/>
                </a:solidFill>
                <a:latin typeface="Monotype Corsiva" panose="03010101010201010101" pitchFamily="66" charset="0"/>
              </a:rPr>
            </a:br>
            <a:r>
              <a:rPr lang="en-US" sz="2400" dirty="0">
                <a:solidFill>
                  <a:srgbClr val="FF0000"/>
                </a:solidFill>
                <a:latin typeface="Monotype Corsiva" panose="03010101010201010101" pitchFamily="66" charset="0"/>
              </a:rPr>
              <a:t> </a:t>
            </a:r>
            <a:endParaRPr lang="en-US" sz="2400" dirty="0">
              <a:solidFill>
                <a:srgbClr val="FF0000"/>
              </a:solidFill>
            </a:endParaRPr>
          </a:p>
        </p:txBody>
      </p:sp>
      <p:pic>
        <p:nvPicPr>
          <p:cNvPr id="2" name="Picture 1">
            <a:extLst>
              <a:ext uri="{FF2B5EF4-FFF2-40B4-BE49-F238E27FC236}">
                <a16:creationId xmlns:a16="http://schemas.microsoft.com/office/drawing/2014/main" id="{6637CEE3-F9B8-41B0-9445-FCE0EB34C09D}"/>
              </a:ext>
            </a:extLst>
          </p:cNvPr>
          <p:cNvPicPr>
            <a:picLocks noChangeAspect="1"/>
          </p:cNvPicPr>
          <p:nvPr/>
        </p:nvPicPr>
        <p:blipFill>
          <a:blip r:embed="rId3"/>
          <a:stretch>
            <a:fillRect/>
          </a:stretch>
        </p:blipFill>
        <p:spPr>
          <a:xfrm>
            <a:off x="-2340" y="0"/>
            <a:ext cx="2753360" cy="1183461"/>
          </a:xfrm>
          <a:prstGeom prst="rect">
            <a:avLst/>
          </a:prstGeom>
        </p:spPr>
      </p:pic>
      <p:pic>
        <p:nvPicPr>
          <p:cNvPr id="1026" name="Picture 2" descr="https://www.jlab.org/div_dept/dir_off/public_affairs/logo/JLab_logo_white1.jpg">
            <a:extLst>
              <a:ext uri="{FF2B5EF4-FFF2-40B4-BE49-F238E27FC236}">
                <a16:creationId xmlns:a16="http://schemas.microsoft.com/office/drawing/2014/main" id="{288A8661-3AF7-A24C-8894-F494539336A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40" y="1089047"/>
            <a:ext cx="4790521" cy="161278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77F3CC5-AC07-4185-9A8B-C72A2B163A59}"/>
              </a:ext>
            </a:extLst>
          </p:cNvPr>
          <p:cNvPicPr>
            <a:picLocks noChangeAspect="1"/>
          </p:cNvPicPr>
          <p:nvPr/>
        </p:nvPicPr>
        <p:blipFill>
          <a:blip r:embed="rId5"/>
          <a:stretch>
            <a:fillRect/>
          </a:stretch>
        </p:blipFill>
        <p:spPr>
          <a:xfrm>
            <a:off x="2557981" y="0"/>
            <a:ext cx="2230200" cy="1192244"/>
          </a:xfrm>
          <a:prstGeom prst="rect">
            <a:avLst/>
          </a:prstGeom>
        </p:spPr>
      </p:pic>
      <p:pic>
        <p:nvPicPr>
          <p:cNvPr id="4" name="Picture 3">
            <a:extLst>
              <a:ext uri="{FF2B5EF4-FFF2-40B4-BE49-F238E27FC236}">
                <a16:creationId xmlns:a16="http://schemas.microsoft.com/office/drawing/2014/main" id="{D6085546-0D83-4FDC-9736-BAB47402B934}"/>
              </a:ext>
            </a:extLst>
          </p:cNvPr>
          <p:cNvPicPr>
            <a:picLocks noChangeAspect="1"/>
          </p:cNvPicPr>
          <p:nvPr/>
        </p:nvPicPr>
        <p:blipFill>
          <a:blip r:embed="rId6"/>
          <a:stretch>
            <a:fillRect/>
          </a:stretch>
        </p:blipFill>
        <p:spPr>
          <a:xfrm>
            <a:off x="0" y="2524591"/>
            <a:ext cx="2031784" cy="1266288"/>
          </a:xfrm>
          <a:prstGeom prst="rect">
            <a:avLst/>
          </a:prstGeom>
        </p:spPr>
      </p:pic>
      <p:pic>
        <p:nvPicPr>
          <p:cNvPr id="5" name="Picture 4">
            <a:extLst>
              <a:ext uri="{FF2B5EF4-FFF2-40B4-BE49-F238E27FC236}">
                <a16:creationId xmlns:a16="http://schemas.microsoft.com/office/drawing/2014/main" id="{94174F1C-524A-48F8-B504-E78DA9D3CBAC}"/>
              </a:ext>
            </a:extLst>
          </p:cNvPr>
          <p:cNvPicPr>
            <a:picLocks noChangeAspect="1"/>
          </p:cNvPicPr>
          <p:nvPr/>
        </p:nvPicPr>
        <p:blipFill>
          <a:blip r:embed="rId7"/>
          <a:stretch>
            <a:fillRect/>
          </a:stretch>
        </p:blipFill>
        <p:spPr>
          <a:xfrm>
            <a:off x="3497645" y="2631811"/>
            <a:ext cx="1290536" cy="1290536"/>
          </a:xfrm>
          <a:prstGeom prst="rect">
            <a:avLst/>
          </a:prstGeom>
        </p:spPr>
      </p:pic>
    </p:spTree>
    <p:extLst>
      <p:ext uri="{BB962C8B-B14F-4D97-AF65-F5344CB8AC3E}">
        <p14:creationId xmlns:p14="http://schemas.microsoft.com/office/powerpoint/2010/main" val="1841746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2627" name="Rectangle 3"/>
          <p:cNvSpPr>
            <a:spLocks noGrp="1" noChangeArrowheads="1"/>
          </p:cNvSpPr>
          <p:nvPr>
            <p:ph type="body" idx="1"/>
          </p:nvPr>
        </p:nvSpPr>
        <p:spPr>
          <a:xfrm>
            <a:off x="538480" y="1016440"/>
            <a:ext cx="11432941" cy="2412560"/>
          </a:xfrm>
        </p:spPr>
        <p:txBody>
          <a:bodyPr/>
          <a:lstStyle/>
          <a:p>
            <a:pPr marL="0" indent="0">
              <a:buNone/>
            </a:pPr>
            <a:r>
              <a:rPr lang="en-US" sz="3200" b="1" i="1" dirty="0">
                <a:solidFill>
                  <a:srgbClr val="0070C0"/>
                </a:solidFill>
                <a:sym typeface="Wingdings" panose="05000000000000000000" pitchFamily="2" charset="2"/>
              </a:rPr>
              <a:t>1.  Prelude and Motivation</a:t>
            </a:r>
          </a:p>
          <a:p>
            <a:pPr marL="457200" indent="-457200">
              <a:buAutoNum type="arabicPeriod" startAt="2"/>
            </a:pPr>
            <a:r>
              <a:rPr lang="en-US" sz="3200" b="1" i="1" dirty="0">
                <a:solidFill>
                  <a:srgbClr val="0070C0"/>
                </a:solidFill>
                <a:sym typeface="Wingdings" panose="05000000000000000000" pitchFamily="2" charset="2"/>
              </a:rPr>
              <a:t>Demand/Competition for Resources</a:t>
            </a:r>
          </a:p>
          <a:p>
            <a:pPr marL="457200" indent="-457200">
              <a:buAutoNum type="arabicPeriod" startAt="2"/>
            </a:pPr>
            <a:r>
              <a:rPr lang="en-US" sz="3200" b="1" i="1" dirty="0">
                <a:solidFill>
                  <a:srgbClr val="0070C0"/>
                </a:solidFill>
                <a:sym typeface="Wingdings" panose="05000000000000000000" pitchFamily="2" charset="2"/>
              </a:rPr>
              <a:t>Commonalities/Differences between Different Applications</a:t>
            </a:r>
          </a:p>
          <a:p>
            <a:pPr marL="457200" indent="-457200">
              <a:buAutoNum type="arabicPeriod" startAt="2"/>
            </a:pPr>
            <a:r>
              <a:rPr lang="en-US" sz="3200" b="1" i="1" dirty="0">
                <a:solidFill>
                  <a:srgbClr val="0070C0"/>
                </a:solidFill>
                <a:sym typeface="Wingdings" panose="05000000000000000000" pitchFamily="2" charset="2"/>
              </a:rPr>
              <a:t>Strategy</a:t>
            </a:r>
          </a:p>
          <a:p>
            <a:pPr marL="457200" indent="-457200">
              <a:buAutoNum type="arabicPeriod" startAt="2"/>
            </a:pPr>
            <a:r>
              <a:rPr lang="en-US" sz="3200" b="1" i="1" dirty="0">
                <a:solidFill>
                  <a:srgbClr val="0070C0"/>
                </a:solidFill>
                <a:sym typeface="Wingdings" panose="05000000000000000000" pitchFamily="2" charset="2"/>
              </a:rPr>
              <a:t>References</a:t>
            </a:r>
          </a:p>
          <a:p>
            <a:pPr marL="457200" indent="-457200">
              <a:buAutoNum type="arabicPeriod" startAt="2"/>
            </a:pPr>
            <a:r>
              <a:rPr lang="en-US" sz="3200" b="1" i="1" dirty="0">
                <a:solidFill>
                  <a:srgbClr val="0070C0"/>
                </a:solidFill>
                <a:sym typeface="Wingdings" panose="05000000000000000000" pitchFamily="2" charset="2"/>
              </a:rPr>
              <a:t>Community Discussion and  Feedback</a:t>
            </a:r>
          </a:p>
          <a:p>
            <a:pPr marL="0" indent="0">
              <a:buNone/>
            </a:pPr>
            <a:endParaRPr lang="en-US" sz="3200" b="1" i="1" dirty="0">
              <a:solidFill>
                <a:srgbClr val="0070C0"/>
              </a:solidFill>
              <a:sym typeface="Wingdings" panose="05000000000000000000" pitchFamily="2" charset="2"/>
            </a:endParaRPr>
          </a:p>
          <a:p>
            <a:pPr marL="0" indent="0">
              <a:buNone/>
            </a:pPr>
            <a:r>
              <a:rPr lang="en-US" sz="3200" b="1" i="1" dirty="0">
                <a:solidFill>
                  <a:srgbClr val="0070C0"/>
                </a:solidFill>
                <a:sym typeface="Wingdings" panose="05000000000000000000" pitchFamily="2" charset="2"/>
              </a:rPr>
              <a:t>NOTE:      </a:t>
            </a:r>
            <a:r>
              <a:rPr lang="en-US" sz="3200" b="1" i="1" dirty="0">
                <a:solidFill>
                  <a:srgbClr val="FF0000"/>
                </a:solidFill>
                <a:sym typeface="Wingdings" panose="05000000000000000000" pitchFamily="2" charset="2"/>
              </a:rPr>
              <a:t>Andrei Seryi and Bill Barletta are “Online”</a:t>
            </a:r>
          </a:p>
          <a:p>
            <a:pPr marL="0" indent="0">
              <a:buNone/>
            </a:pPr>
            <a:r>
              <a:rPr lang="en-US" sz="3200" b="1" i="1" dirty="0">
                <a:solidFill>
                  <a:srgbClr val="FF0000"/>
                </a:solidFill>
                <a:sym typeface="Wingdings" panose="05000000000000000000" pitchFamily="2" charset="2"/>
              </a:rPr>
              <a:t>                 Steve Lund, Zhirong Huang and Mei Bai are taking notes.</a:t>
            </a:r>
          </a:p>
          <a:p>
            <a:pPr marL="0" indent="0">
              <a:buNone/>
            </a:pPr>
            <a:r>
              <a:rPr lang="en-US" sz="3200" b="1" i="1" dirty="0">
                <a:solidFill>
                  <a:srgbClr val="FF0000"/>
                </a:solidFill>
                <a:sym typeface="Wingdings" panose="05000000000000000000" pitchFamily="2" charset="2"/>
              </a:rPr>
              <a:t>    </a:t>
            </a:r>
          </a:p>
          <a:p>
            <a:pPr marL="0" indent="0">
              <a:buNone/>
            </a:pPr>
            <a:endParaRPr lang="en-US" sz="3200" b="1" i="1" dirty="0">
              <a:solidFill>
                <a:srgbClr val="0070C0"/>
              </a:solidFill>
              <a:sym typeface="Wingdings" panose="05000000000000000000" pitchFamily="2" charset="2"/>
            </a:endParaRPr>
          </a:p>
          <a:p>
            <a:pPr marL="0" indent="0">
              <a:buNone/>
            </a:pPr>
            <a:endParaRPr lang="en-US" sz="3200" b="1" i="1" dirty="0">
              <a:solidFill>
                <a:srgbClr val="0070C0"/>
              </a:solidFill>
              <a:sym typeface="Wingdings" panose="05000000000000000000" pitchFamily="2" charset="2"/>
            </a:endParaRPr>
          </a:p>
          <a:p>
            <a:pPr marL="0" indent="0">
              <a:buNone/>
            </a:pPr>
            <a:endParaRPr lang="en-US" sz="3200" b="1" i="1" dirty="0">
              <a:solidFill>
                <a:srgbClr val="0070C0"/>
              </a:solidFill>
              <a:sym typeface="Wingdings" panose="05000000000000000000" pitchFamily="2" charset="2"/>
            </a:endParaRPr>
          </a:p>
          <a:p>
            <a:pPr marL="0" indent="0">
              <a:buNone/>
            </a:pPr>
            <a:endParaRPr lang="en-US" sz="3200" b="1" i="1" dirty="0">
              <a:solidFill>
                <a:srgbClr val="0070C0"/>
              </a:solidFill>
              <a:sym typeface="Wingdings" panose="05000000000000000000" pitchFamily="2" charset="2"/>
            </a:endParaRPr>
          </a:p>
          <a:p>
            <a:pPr marL="0" indent="0">
              <a:buNone/>
            </a:pPr>
            <a:endParaRPr lang="en-US" sz="3200" b="1" i="1" dirty="0">
              <a:solidFill>
                <a:srgbClr val="0070C0"/>
              </a:solidFill>
              <a:sym typeface="Wingdings" panose="05000000000000000000" pitchFamily="2" charset="2"/>
            </a:endParaRPr>
          </a:p>
          <a:p>
            <a:pPr marL="0" indent="0">
              <a:buNone/>
            </a:pPr>
            <a:r>
              <a:rPr lang="en-US" sz="3600" b="1" i="1" dirty="0">
                <a:solidFill>
                  <a:srgbClr val="7030A0"/>
                </a:solidFill>
                <a:sym typeface="Wingdings" panose="05000000000000000000" pitchFamily="2" charset="2"/>
              </a:rPr>
              <a:t> </a:t>
            </a:r>
            <a:endParaRPr lang="en-US" sz="3600" b="1" i="1" dirty="0">
              <a:solidFill>
                <a:srgbClr val="0070C0"/>
              </a:solidFill>
              <a:sym typeface="Wingdings" panose="05000000000000000000" pitchFamily="2" charset="2"/>
            </a:endParaRPr>
          </a:p>
          <a:p>
            <a:pPr marL="0" indent="0">
              <a:buNone/>
            </a:pPr>
            <a:endParaRPr lang="en-US" sz="2400" b="1" i="1" dirty="0">
              <a:solidFill>
                <a:srgbClr val="0070C0"/>
              </a:solidFill>
              <a:sym typeface="Wingdings" panose="05000000000000000000" pitchFamily="2" charset="2"/>
            </a:endParaRPr>
          </a:p>
          <a:p>
            <a:pPr marL="0" indent="0">
              <a:buNone/>
            </a:pPr>
            <a:endParaRPr lang="en-US" sz="2400" b="1" i="1" dirty="0">
              <a:solidFill>
                <a:srgbClr val="0070C0"/>
              </a:solidFill>
              <a:sym typeface="Wingdings" panose="05000000000000000000" pitchFamily="2" charset="2"/>
            </a:endParaRPr>
          </a:p>
          <a:p>
            <a:pPr>
              <a:buFont typeface="Wingdings" panose="05000000000000000000" pitchFamily="2" charset="2"/>
              <a:buChar char="à"/>
            </a:pPr>
            <a:endParaRPr lang="en-US" sz="2400" b="1" i="1" dirty="0">
              <a:solidFill>
                <a:srgbClr val="0070C0"/>
              </a:solidFill>
              <a:sym typeface="Wingdings" panose="05000000000000000000" pitchFamily="2" charset="2"/>
            </a:endParaRPr>
          </a:p>
          <a:p>
            <a:pPr marL="0" indent="0">
              <a:buNone/>
            </a:pPr>
            <a:endParaRPr lang="en-US" sz="2400" b="1" dirty="0">
              <a:solidFill>
                <a:srgbClr val="FF0000"/>
              </a:solidFill>
            </a:endParaRPr>
          </a:p>
          <a:p>
            <a:pPr marL="0" indent="0">
              <a:buNone/>
            </a:pPr>
            <a:endParaRPr lang="en-US" sz="3600" dirty="0"/>
          </a:p>
        </p:txBody>
      </p:sp>
      <p:sp>
        <p:nvSpPr>
          <p:cNvPr id="2" name="Title 1">
            <a:extLst>
              <a:ext uri="{FF2B5EF4-FFF2-40B4-BE49-F238E27FC236}">
                <a16:creationId xmlns:a16="http://schemas.microsoft.com/office/drawing/2014/main" id="{66D2884C-B0DE-49E9-924A-51BA68862C01}"/>
              </a:ext>
            </a:extLst>
          </p:cNvPr>
          <p:cNvSpPr>
            <a:spLocks noGrp="1"/>
          </p:cNvSpPr>
          <p:nvPr>
            <p:ph type="title"/>
          </p:nvPr>
        </p:nvSpPr>
        <p:spPr>
          <a:xfrm>
            <a:off x="1981200" y="129858"/>
            <a:ext cx="8077200" cy="411162"/>
          </a:xfrm>
        </p:spPr>
        <p:txBody>
          <a:bodyPr/>
          <a:lstStyle/>
          <a:p>
            <a:r>
              <a:rPr lang="en-US" sz="3200" dirty="0">
                <a:solidFill>
                  <a:srgbClr val="FF0000"/>
                </a:solidFill>
              </a:rPr>
              <a:t>OUTLINE</a:t>
            </a:r>
          </a:p>
        </p:txBody>
      </p:sp>
    </p:spTree>
    <p:extLst>
      <p:ext uri="{BB962C8B-B14F-4D97-AF65-F5344CB8AC3E}">
        <p14:creationId xmlns:p14="http://schemas.microsoft.com/office/powerpoint/2010/main" val="2501471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DF88-8685-4621-84E2-2B7EBA0330BC}"/>
              </a:ext>
            </a:extLst>
          </p:cNvPr>
          <p:cNvSpPr>
            <a:spLocks noGrp="1"/>
          </p:cNvSpPr>
          <p:nvPr>
            <p:ph type="title"/>
          </p:nvPr>
        </p:nvSpPr>
        <p:spPr/>
        <p:txBody>
          <a:bodyPr/>
          <a:lstStyle/>
          <a:p>
            <a:r>
              <a:rPr lang="en-US" dirty="0">
                <a:solidFill>
                  <a:srgbClr val="FF0000"/>
                </a:solidFill>
              </a:rPr>
              <a:t>PRELUDE</a:t>
            </a:r>
          </a:p>
        </p:txBody>
      </p:sp>
      <p:sp>
        <p:nvSpPr>
          <p:cNvPr id="3" name="Content Placeholder 2">
            <a:extLst>
              <a:ext uri="{FF2B5EF4-FFF2-40B4-BE49-F238E27FC236}">
                <a16:creationId xmlns:a16="http://schemas.microsoft.com/office/drawing/2014/main" id="{98EED013-4B66-40AB-A0F1-C6AFFA822394}"/>
              </a:ext>
            </a:extLst>
          </p:cNvPr>
          <p:cNvSpPr>
            <a:spLocks noGrp="1"/>
          </p:cNvSpPr>
          <p:nvPr>
            <p:ph idx="1"/>
          </p:nvPr>
        </p:nvSpPr>
        <p:spPr>
          <a:xfrm>
            <a:off x="934720" y="708025"/>
            <a:ext cx="10972800" cy="5441950"/>
          </a:xfrm>
        </p:spPr>
        <p:txBody>
          <a:bodyPr/>
          <a:lstStyle/>
          <a:p>
            <a:r>
              <a:rPr lang="en-US" sz="2800" b="1" dirty="0">
                <a:solidFill>
                  <a:srgbClr val="0070C0"/>
                </a:solidFill>
              </a:rPr>
              <a:t>A beam of charged/neutral particles or photons consists of packets of ‘focused’ and ‘directed’ </a:t>
            </a:r>
            <a:r>
              <a:rPr lang="en-US" sz="2800" b="1" dirty="0">
                <a:solidFill>
                  <a:srgbClr val="FF0000"/>
                </a:solidFill>
              </a:rPr>
              <a:t>energy and information</a:t>
            </a:r>
            <a:r>
              <a:rPr lang="en-US" sz="2800" b="1" dirty="0">
                <a:solidFill>
                  <a:srgbClr val="0070C0"/>
                </a:solidFill>
              </a:rPr>
              <a:t>, delivered in appropriate staccato fashion, to explore/probe matter at the smallest distances and fastest time-scales for </a:t>
            </a:r>
            <a:r>
              <a:rPr lang="en-US" sz="2800" b="1" dirty="0">
                <a:solidFill>
                  <a:srgbClr val="FF0000"/>
                </a:solidFill>
              </a:rPr>
              <a:t>fundamental sciences</a:t>
            </a:r>
            <a:r>
              <a:rPr lang="en-US" sz="2800" b="1" dirty="0">
                <a:solidFill>
                  <a:srgbClr val="0070C0"/>
                </a:solidFill>
              </a:rPr>
              <a:t>. </a:t>
            </a:r>
            <a:endParaRPr lang="en-US" sz="2800" b="1" dirty="0">
              <a:solidFill>
                <a:srgbClr val="7030A0"/>
              </a:solidFill>
            </a:endParaRPr>
          </a:p>
          <a:p>
            <a:r>
              <a:rPr lang="en-US" sz="2800" b="1" dirty="0">
                <a:solidFill>
                  <a:srgbClr val="0070C0"/>
                </a:solidFill>
              </a:rPr>
              <a:t>High energy particle physics, nuclear physics, basic energy sciences (atomic, molecular, condensed matter, chemistry) and life sciences </a:t>
            </a:r>
          </a:p>
          <a:p>
            <a:r>
              <a:rPr lang="en-US" sz="2800" b="1" dirty="0">
                <a:solidFill>
                  <a:srgbClr val="FF0000"/>
                </a:solidFill>
              </a:rPr>
              <a:t>Societal and industrial applications </a:t>
            </a:r>
            <a:r>
              <a:rPr lang="en-US" sz="2800" b="1" dirty="0">
                <a:solidFill>
                  <a:srgbClr val="0070C0"/>
                </a:solidFill>
              </a:rPr>
              <a:t>: Energy, Environment (Climate), Health, Economic &amp; National Security, in accordance with SC mission of stewardship and technology transfer.</a:t>
            </a:r>
          </a:p>
          <a:p>
            <a:r>
              <a:rPr lang="en-US" sz="2800" b="1" dirty="0">
                <a:solidFill>
                  <a:srgbClr val="0070C0"/>
                </a:solidFill>
              </a:rPr>
              <a:t>The whole enterprise is enabled by </a:t>
            </a:r>
            <a:r>
              <a:rPr lang="en-US" sz="2800" b="1" dirty="0">
                <a:solidFill>
                  <a:srgbClr val="FF0000"/>
                </a:solidFill>
              </a:rPr>
              <a:t>educated and trained experts </a:t>
            </a:r>
            <a:r>
              <a:rPr lang="en-US" sz="2800" b="1" dirty="0">
                <a:solidFill>
                  <a:srgbClr val="0070C0"/>
                </a:solidFill>
              </a:rPr>
              <a:t>in the </a:t>
            </a:r>
            <a:r>
              <a:rPr lang="en-US" sz="2800" b="1" dirty="0">
                <a:solidFill>
                  <a:srgbClr val="FF0000"/>
                </a:solidFill>
              </a:rPr>
              <a:t>physics and engineering of beams </a:t>
            </a:r>
            <a:r>
              <a:rPr lang="en-US" sz="2800" b="1" dirty="0">
                <a:solidFill>
                  <a:srgbClr val="0070C0"/>
                </a:solidFill>
              </a:rPr>
              <a:t>and associated techniques and technologies. </a:t>
            </a:r>
          </a:p>
        </p:txBody>
      </p:sp>
    </p:spTree>
    <p:extLst>
      <p:ext uri="{BB962C8B-B14F-4D97-AF65-F5344CB8AC3E}">
        <p14:creationId xmlns:p14="http://schemas.microsoft.com/office/powerpoint/2010/main" val="4135169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0DF88-8685-4621-84E2-2B7EBA0330BC}"/>
              </a:ext>
            </a:extLst>
          </p:cNvPr>
          <p:cNvSpPr>
            <a:spLocks noGrp="1"/>
          </p:cNvSpPr>
          <p:nvPr>
            <p:ph type="title"/>
          </p:nvPr>
        </p:nvSpPr>
        <p:spPr/>
        <p:txBody>
          <a:bodyPr/>
          <a:lstStyle/>
          <a:p>
            <a:r>
              <a:rPr lang="en-US" dirty="0">
                <a:solidFill>
                  <a:srgbClr val="FF0000"/>
                </a:solidFill>
              </a:rPr>
              <a:t>PRELUDE (cont’d)</a:t>
            </a:r>
          </a:p>
        </p:txBody>
      </p:sp>
      <p:sp>
        <p:nvSpPr>
          <p:cNvPr id="3" name="Content Placeholder 2">
            <a:extLst>
              <a:ext uri="{FF2B5EF4-FFF2-40B4-BE49-F238E27FC236}">
                <a16:creationId xmlns:a16="http://schemas.microsoft.com/office/drawing/2014/main" id="{98EED013-4B66-40AB-A0F1-C6AFFA822394}"/>
              </a:ext>
            </a:extLst>
          </p:cNvPr>
          <p:cNvSpPr>
            <a:spLocks noGrp="1"/>
          </p:cNvSpPr>
          <p:nvPr>
            <p:ph idx="1"/>
          </p:nvPr>
        </p:nvSpPr>
        <p:spPr/>
        <p:txBody>
          <a:bodyPr/>
          <a:lstStyle/>
          <a:p>
            <a:pPr marL="0" indent="0">
              <a:buNone/>
            </a:pPr>
            <a:endParaRPr lang="en-US" dirty="0"/>
          </a:p>
          <a:p>
            <a:r>
              <a:rPr lang="en-US" sz="2800" b="1" dirty="0">
                <a:solidFill>
                  <a:srgbClr val="0070C0"/>
                </a:solidFill>
              </a:rPr>
              <a:t>The trained work force is a </a:t>
            </a:r>
            <a:r>
              <a:rPr lang="en-US" sz="2800" b="1" dirty="0">
                <a:solidFill>
                  <a:srgbClr val="FF0000"/>
                </a:solidFill>
              </a:rPr>
              <a:t>critically relevant national resource</a:t>
            </a:r>
            <a:r>
              <a:rPr lang="en-US" sz="2800" b="1" dirty="0">
                <a:solidFill>
                  <a:srgbClr val="0070C0"/>
                </a:solidFill>
              </a:rPr>
              <a:t>, whose development was historically been provided by particle and nuclear physics communities for the entire society</a:t>
            </a:r>
          </a:p>
          <a:p>
            <a:r>
              <a:rPr lang="en-US" sz="2800" b="1" dirty="0">
                <a:solidFill>
                  <a:srgbClr val="0070C0"/>
                </a:solidFill>
              </a:rPr>
              <a:t>Today with relevance and demand from </a:t>
            </a:r>
            <a:r>
              <a:rPr lang="en-US" sz="2800" b="1" dirty="0">
                <a:solidFill>
                  <a:srgbClr val="FF0000"/>
                </a:solidFill>
              </a:rPr>
              <a:t>significant growth areas beyond high energy physics</a:t>
            </a:r>
            <a:r>
              <a:rPr lang="en-US" sz="2800" b="1" dirty="0">
                <a:solidFill>
                  <a:srgbClr val="0070C0"/>
                </a:solidFill>
              </a:rPr>
              <a:t>, establishing a nationally coordinated and synergistic education and training program of the accelerator work force is a critical need </a:t>
            </a:r>
          </a:p>
          <a:p>
            <a:r>
              <a:rPr lang="en-US" sz="2800" b="1" dirty="0">
                <a:solidFill>
                  <a:srgbClr val="FF0000"/>
                </a:solidFill>
              </a:rPr>
              <a:t>The HEP community is encouraged to take the strategic lead </a:t>
            </a:r>
            <a:r>
              <a:rPr lang="en-US" sz="2800" b="1" dirty="0">
                <a:solidFill>
                  <a:srgbClr val="0070C0"/>
                </a:solidFill>
              </a:rPr>
              <a:t>in establishing an enhanced program in this area in collaboration with NP, BES, FES, Engineering &amp; Technology, NNSA and industry. </a:t>
            </a:r>
          </a:p>
        </p:txBody>
      </p:sp>
    </p:spTree>
    <p:extLst>
      <p:ext uri="{BB962C8B-B14F-4D97-AF65-F5344CB8AC3E}">
        <p14:creationId xmlns:p14="http://schemas.microsoft.com/office/powerpoint/2010/main" val="42626054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617C0-4818-4594-B3CE-CD9565298C4F}"/>
              </a:ext>
            </a:extLst>
          </p:cNvPr>
          <p:cNvSpPr>
            <a:spLocks noGrp="1"/>
          </p:cNvSpPr>
          <p:nvPr>
            <p:ph type="title"/>
          </p:nvPr>
        </p:nvSpPr>
        <p:spPr/>
        <p:txBody>
          <a:bodyPr/>
          <a:lstStyle/>
          <a:p>
            <a:r>
              <a:rPr lang="en-US" dirty="0">
                <a:solidFill>
                  <a:srgbClr val="FF0000"/>
                </a:solidFill>
              </a:rPr>
              <a:t>DEMAND and COMPETITION for RESOURCES</a:t>
            </a:r>
          </a:p>
        </p:txBody>
      </p:sp>
      <p:sp>
        <p:nvSpPr>
          <p:cNvPr id="3" name="Content Placeholder 2">
            <a:extLst>
              <a:ext uri="{FF2B5EF4-FFF2-40B4-BE49-F238E27FC236}">
                <a16:creationId xmlns:a16="http://schemas.microsoft.com/office/drawing/2014/main" id="{8EA2E6C5-2B5D-4A6F-BD18-7579C1F2054A}"/>
              </a:ext>
            </a:extLst>
          </p:cNvPr>
          <p:cNvSpPr>
            <a:spLocks noGrp="1"/>
          </p:cNvSpPr>
          <p:nvPr>
            <p:ph idx="1"/>
          </p:nvPr>
        </p:nvSpPr>
        <p:spPr>
          <a:xfrm>
            <a:off x="233680" y="812800"/>
            <a:ext cx="11734800" cy="5441950"/>
          </a:xfrm>
        </p:spPr>
        <p:txBody>
          <a:bodyPr/>
          <a:lstStyle/>
          <a:p>
            <a:pPr>
              <a:buFont typeface="Wingdings" panose="05000000000000000000" pitchFamily="2" charset="2"/>
              <a:buChar char="à"/>
            </a:pPr>
            <a:r>
              <a:rPr lang="en-US" sz="2400" b="1" dirty="0">
                <a:solidFill>
                  <a:srgbClr val="0070C0"/>
                </a:solidFill>
              </a:rPr>
              <a:t>High Energy Physics (HEP) was the center of mass of accelerator physics and technology in the USA, though historically HEPAP has run accelerator R&amp;D for the benefit of the broader community  </a:t>
            </a:r>
          </a:p>
          <a:p>
            <a:pPr>
              <a:buFont typeface="Wingdings" panose="05000000000000000000" pitchFamily="2" charset="2"/>
              <a:buChar char="à"/>
            </a:pPr>
            <a:r>
              <a:rPr lang="en-US" sz="2400" b="1" dirty="0">
                <a:solidFill>
                  <a:srgbClr val="0070C0"/>
                </a:solidFill>
              </a:rPr>
              <a:t>Over the years, the center of mass has shifted to BES, NP and --  industrial applications</a:t>
            </a:r>
          </a:p>
          <a:p>
            <a:pPr marL="0" indent="0">
              <a:buNone/>
            </a:pPr>
            <a:r>
              <a:rPr lang="en-US" sz="2400" b="1" dirty="0">
                <a:solidFill>
                  <a:srgbClr val="0070C0"/>
                </a:solidFill>
              </a:rPr>
              <a:t>     have become more significant  </a:t>
            </a:r>
          </a:p>
          <a:p>
            <a:pPr>
              <a:buFont typeface="Wingdings" panose="05000000000000000000" pitchFamily="2" charset="2"/>
              <a:buChar char="à"/>
            </a:pPr>
            <a:r>
              <a:rPr lang="en-US" sz="2400" b="1" dirty="0">
                <a:solidFill>
                  <a:srgbClr val="0070C0"/>
                </a:solidFill>
              </a:rPr>
              <a:t>From this perspective, HEP accelerator applications compete with other areas for talent</a:t>
            </a:r>
          </a:p>
          <a:p>
            <a:pPr marL="0" indent="0">
              <a:buNone/>
            </a:pPr>
            <a:r>
              <a:rPr lang="en-US" sz="2400" b="1" dirty="0">
                <a:solidFill>
                  <a:srgbClr val="0070C0"/>
                </a:solidFill>
              </a:rPr>
              <a:t>     to advance technological needs  </a:t>
            </a:r>
          </a:p>
          <a:p>
            <a:pPr>
              <a:buFont typeface="Wingdings" panose="05000000000000000000" pitchFamily="2" charset="2"/>
              <a:buChar char="à"/>
            </a:pPr>
            <a:r>
              <a:rPr lang="en-US" sz="2400" b="1" dirty="0">
                <a:solidFill>
                  <a:srgbClr val="0070C0"/>
                </a:solidFill>
              </a:rPr>
              <a:t>So, workforce training is also chained to BES, NP</a:t>
            </a:r>
            <a:r>
              <a:rPr lang="en-US" sz="2400" b="1" dirty="0">
                <a:solidFill>
                  <a:srgbClr val="7030A0"/>
                </a:solidFill>
              </a:rPr>
              <a:t>, </a:t>
            </a:r>
            <a:r>
              <a:rPr lang="en-US" sz="2400" b="1" dirty="0">
                <a:solidFill>
                  <a:srgbClr val="0070C0"/>
                </a:solidFill>
              </a:rPr>
              <a:t>medicine, national security and</a:t>
            </a:r>
          </a:p>
          <a:p>
            <a:pPr marL="0" indent="0">
              <a:buNone/>
            </a:pPr>
            <a:r>
              <a:rPr lang="en-US" sz="2400" b="1" dirty="0">
                <a:solidFill>
                  <a:srgbClr val="0070C0"/>
                </a:solidFill>
              </a:rPr>
              <a:t>      commerce</a:t>
            </a:r>
          </a:p>
          <a:p>
            <a:pPr>
              <a:buFont typeface="Wingdings" panose="05000000000000000000" pitchFamily="2" charset="2"/>
              <a:buChar char="à"/>
            </a:pPr>
            <a:r>
              <a:rPr lang="en-US" sz="2400" b="1" dirty="0">
                <a:solidFill>
                  <a:srgbClr val="0070C0"/>
                </a:solidFill>
              </a:rPr>
              <a:t>Many of the relevant technologies have dual application and advances made for non</a:t>
            </a:r>
          </a:p>
          <a:p>
            <a:pPr marL="0" indent="0">
              <a:buNone/>
            </a:pPr>
            <a:r>
              <a:rPr lang="en-US" sz="2400" b="1" dirty="0">
                <a:solidFill>
                  <a:srgbClr val="0070C0"/>
                </a:solidFill>
              </a:rPr>
              <a:t>      HEP applications can benefit HEP </a:t>
            </a:r>
          </a:p>
          <a:p>
            <a:pPr>
              <a:buFont typeface="Wingdings" panose="05000000000000000000" pitchFamily="2" charset="2"/>
              <a:buChar char="à"/>
            </a:pPr>
            <a:r>
              <a:rPr lang="en-US" sz="2400" b="1" dirty="0">
                <a:solidFill>
                  <a:srgbClr val="0070C0"/>
                </a:solidFill>
              </a:rPr>
              <a:t>In this situation it is best if strategies for workforce training recognize the situation and</a:t>
            </a:r>
          </a:p>
          <a:p>
            <a:pPr marL="0" indent="0">
              <a:buNone/>
            </a:pPr>
            <a:r>
              <a:rPr lang="en-US" sz="2400" b="1" dirty="0">
                <a:solidFill>
                  <a:srgbClr val="0070C0"/>
                </a:solidFill>
              </a:rPr>
              <a:t>      coordinate to the extent possible for mutual advantage.   </a:t>
            </a:r>
          </a:p>
        </p:txBody>
      </p:sp>
    </p:spTree>
    <p:extLst>
      <p:ext uri="{BB962C8B-B14F-4D97-AF65-F5344CB8AC3E}">
        <p14:creationId xmlns:p14="http://schemas.microsoft.com/office/powerpoint/2010/main" val="1495880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C7CDD-161E-404C-8DEF-FF2D2DD9D068}"/>
              </a:ext>
            </a:extLst>
          </p:cNvPr>
          <p:cNvSpPr>
            <a:spLocks noGrp="1"/>
          </p:cNvSpPr>
          <p:nvPr>
            <p:ph type="title"/>
          </p:nvPr>
        </p:nvSpPr>
        <p:spPr/>
        <p:txBody>
          <a:bodyPr/>
          <a:lstStyle/>
          <a:p>
            <a:r>
              <a:rPr lang="en-US" dirty="0">
                <a:solidFill>
                  <a:srgbClr val="FF0000"/>
                </a:solidFill>
              </a:rPr>
              <a:t>Recognition of Key Differences and Commonalities</a:t>
            </a:r>
          </a:p>
        </p:txBody>
      </p:sp>
      <p:pic>
        <p:nvPicPr>
          <p:cNvPr id="7" name="Content Placeholder 6">
            <a:extLst>
              <a:ext uri="{FF2B5EF4-FFF2-40B4-BE49-F238E27FC236}">
                <a16:creationId xmlns:a16="http://schemas.microsoft.com/office/drawing/2014/main" id="{4D88622A-B6BB-40E1-9288-64EF74DEA846}"/>
              </a:ext>
            </a:extLst>
          </p:cNvPr>
          <p:cNvPicPr>
            <a:picLocks noGrp="1" noChangeAspect="1"/>
          </p:cNvPicPr>
          <p:nvPr>
            <p:ph idx="1"/>
          </p:nvPr>
        </p:nvPicPr>
        <p:blipFill>
          <a:blip r:embed="rId2"/>
          <a:stretch>
            <a:fillRect/>
          </a:stretch>
        </p:blipFill>
        <p:spPr>
          <a:xfrm>
            <a:off x="1666240" y="796087"/>
            <a:ext cx="8859520" cy="5678576"/>
          </a:xfrm>
        </p:spPr>
      </p:pic>
      <p:sp>
        <p:nvSpPr>
          <p:cNvPr id="4" name="TextBox 3">
            <a:extLst>
              <a:ext uri="{FF2B5EF4-FFF2-40B4-BE49-F238E27FC236}">
                <a16:creationId xmlns:a16="http://schemas.microsoft.com/office/drawing/2014/main" id="{F3034018-A894-294E-8450-7A616860E2D2}"/>
              </a:ext>
            </a:extLst>
          </p:cNvPr>
          <p:cNvSpPr txBox="1"/>
          <p:nvPr/>
        </p:nvSpPr>
        <p:spPr>
          <a:xfrm>
            <a:off x="6685936" y="4178709"/>
            <a:ext cx="491225" cy="369332"/>
          </a:xfrm>
          <a:prstGeom prst="rect">
            <a:avLst/>
          </a:prstGeom>
          <a:solidFill>
            <a:schemeClr val="bg1"/>
          </a:solidFill>
        </p:spPr>
        <p:txBody>
          <a:bodyPr wrap="none" rtlCol="0">
            <a:spAutoFit/>
          </a:bodyPr>
          <a:lstStyle/>
          <a:p>
            <a:r>
              <a:rPr lang="en-US" dirty="0">
                <a:solidFill>
                  <a:srgbClr val="7030A0"/>
                </a:solidFill>
              </a:rPr>
              <a:t>yes</a:t>
            </a:r>
          </a:p>
        </p:txBody>
      </p:sp>
      <p:sp>
        <p:nvSpPr>
          <p:cNvPr id="6" name="TextBox 5">
            <a:extLst>
              <a:ext uri="{FF2B5EF4-FFF2-40B4-BE49-F238E27FC236}">
                <a16:creationId xmlns:a16="http://schemas.microsoft.com/office/drawing/2014/main" id="{B4509AD1-FB71-D94D-BA27-59AF69427872}"/>
              </a:ext>
            </a:extLst>
          </p:cNvPr>
          <p:cNvSpPr txBox="1"/>
          <p:nvPr/>
        </p:nvSpPr>
        <p:spPr>
          <a:xfrm>
            <a:off x="9365226" y="4178709"/>
            <a:ext cx="292068" cy="369332"/>
          </a:xfrm>
          <a:prstGeom prst="rect">
            <a:avLst/>
          </a:prstGeom>
          <a:solidFill>
            <a:schemeClr val="bg1"/>
          </a:solidFill>
        </p:spPr>
        <p:txBody>
          <a:bodyPr wrap="none" rtlCol="0">
            <a:spAutoFit/>
          </a:bodyPr>
          <a:lstStyle/>
          <a:p>
            <a:r>
              <a:rPr lang="en-US" dirty="0">
                <a:solidFill>
                  <a:srgbClr val="7030A0"/>
                </a:solidFill>
              </a:rPr>
              <a:t>?</a:t>
            </a:r>
          </a:p>
        </p:txBody>
      </p:sp>
      <p:sp>
        <p:nvSpPr>
          <p:cNvPr id="9" name="TextBox 8">
            <a:extLst>
              <a:ext uri="{FF2B5EF4-FFF2-40B4-BE49-F238E27FC236}">
                <a16:creationId xmlns:a16="http://schemas.microsoft.com/office/drawing/2014/main" id="{08A74EDA-5995-F845-AA08-D94E2B08420C}"/>
              </a:ext>
            </a:extLst>
          </p:cNvPr>
          <p:cNvSpPr txBox="1"/>
          <p:nvPr/>
        </p:nvSpPr>
        <p:spPr>
          <a:xfrm>
            <a:off x="9438968" y="5048863"/>
            <a:ext cx="292068" cy="369332"/>
          </a:xfrm>
          <a:prstGeom prst="rect">
            <a:avLst/>
          </a:prstGeom>
          <a:solidFill>
            <a:schemeClr val="bg1"/>
          </a:solidFill>
        </p:spPr>
        <p:txBody>
          <a:bodyPr wrap="none" rtlCol="0">
            <a:spAutoFit/>
          </a:bodyPr>
          <a:lstStyle/>
          <a:p>
            <a:r>
              <a:rPr lang="en-US" dirty="0">
                <a:solidFill>
                  <a:srgbClr val="7030A0"/>
                </a:solidFill>
              </a:rPr>
              <a:t>?</a:t>
            </a:r>
          </a:p>
        </p:txBody>
      </p:sp>
      <p:sp>
        <p:nvSpPr>
          <p:cNvPr id="10" name="TextBox 9">
            <a:extLst>
              <a:ext uri="{FF2B5EF4-FFF2-40B4-BE49-F238E27FC236}">
                <a16:creationId xmlns:a16="http://schemas.microsoft.com/office/drawing/2014/main" id="{8B4B2148-9659-6344-B036-BBB082EB535E}"/>
              </a:ext>
            </a:extLst>
          </p:cNvPr>
          <p:cNvSpPr txBox="1"/>
          <p:nvPr/>
        </p:nvSpPr>
        <p:spPr>
          <a:xfrm>
            <a:off x="6685936" y="1949433"/>
            <a:ext cx="491225" cy="369332"/>
          </a:xfrm>
          <a:prstGeom prst="rect">
            <a:avLst/>
          </a:prstGeom>
          <a:solidFill>
            <a:schemeClr val="bg1"/>
          </a:solidFill>
        </p:spPr>
        <p:txBody>
          <a:bodyPr wrap="none" rtlCol="0">
            <a:spAutoFit/>
          </a:bodyPr>
          <a:lstStyle/>
          <a:p>
            <a:r>
              <a:rPr lang="en-US" dirty="0">
                <a:solidFill>
                  <a:srgbClr val="7030A0"/>
                </a:solidFill>
              </a:rPr>
              <a:t>yes</a:t>
            </a:r>
          </a:p>
        </p:txBody>
      </p:sp>
      <p:sp>
        <p:nvSpPr>
          <p:cNvPr id="5" name="TextBox 4">
            <a:extLst>
              <a:ext uri="{FF2B5EF4-FFF2-40B4-BE49-F238E27FC236}">
                <a16:creationId xmlns:a16="http://schemas.microsoft.com/office/drawing/2014/main" id="{E5BD33CC-F4B2-2A47-A2EB-BD25026031DA}"/>
              </a:ext>
            </a:extLst>
          </p:cNvPr>
          <p:cNvSpPr txBox="1"/>
          <p:nvPr/>
        </p:nvSpPr>
        <p:spPr>
          <a:xfrm flipH="1">
            <a:off x="1578425" y="6289997"/>
            <a:ext cx="3209315" cy="646331"/>
          </a:xfrm>
          <a:prstGeom prst="rect">
            <a:avLst/>
          </a:prstGeom>
          <a:noFill/>
        </p:spPr>
        <p:txBody>
          <a:bodyPr wrap="square" rtlCol="0">
            <a:spAutoFit/>
          </a:bodyPr>
          <a:lstStyle/>
          <a:p>
            <a:r>
              <a:rPr lang="en-US" dirty="0"/>
              <a:t>Pulsed power/high power electronics</a:t>
            </a:r>
          </a:p>
        </p:txBody>
      </p:sp>
      <p:sp>
        <p:nvSpPr>
          <p:cNvPr id="11" name="TextBox 10">
            <a:extLst>
              <a:ext uri="{FF2B5EF4-FFF2-40B4-BE49-F238E27FC236}">
                <a16:creationId xmlns:a16="http://schemas.microsoft.com/office/drawing/2014/main" id="{6F0FF757-5183-4146-A2BC-54F75A7B2138}"/>
              </a:ext>
            </a:extLst>
          </p:cNvPr>
          <p:cNvSpPr txBox="1"/>
          <p:nvPr/>
        </p:nvSpPr>
        <p:spPr>
          <a:xfrm>
            <a:off x="9198133" y="6169617"/>
            <a:ext cx="1065805" cy="646331"/>
          </a:xfrm>
          <a:prstGeom prst="rect">
            <a:avLst/>
          </a:prstGeom>
          <a:solidFill>
            <a:schemeClr val="bg1"/>
          </a:solidFill>
        </p:spPr>
        <p:txBody>
          <a:bodyPr wrap="none" rtlCol="0">
            <a:spAutoFit/>
          </a:bodyPr>
          <a:lstStyle/>
          <a:p>
            <a:r>
              <a:rPr lang="en-US" dirty="0"/>
              <a:t>Probably </a:t>
            </a:r>
          </a:p>
          <a:p>
            <a:r>
              <a:rPr lang="en-US" dirty="0"/>
              <a:t>yes</a:t>
            </a:r>
          </a:p>
        </p:txBody>
      </p:sp>
      <p:sp>
        <p:nvSpPr>
          <p:cNvPr id="12" name="TextBox 11">
            <a:extLst>
              <a:ext uri="{FF2B5EF4-FFF2-40B4-BE49-F238E27FC236}">
                <a16:creationId xmlns:a16="http://schemas.microsoft.com/office/drawing/2014/main" id="{7F310FBB-BA63-9C4F-B87B-CC2B56872182}"/>
              </a:ext>
            </a:extLst>
          </p:cNvPr>
          <p:cNvSpPr txBox="1"/>
          <p:nvPr/>
        </p:nvSpPr>
        <p:spPr>
          <a:xfrm>
            <a:off x="4215270" y="6211669"/>
            <a:ext cx="491225" cy="369332"/>
          </a:xfrm>
          <a:prstGeom prst="rect">
            <a:avLst/>
          </a:prstGeom>
          <a:solidFill>
            <a:schemeClr val="bg1"/>
          </a:solidFill>
        </p:spPr>
        <p:txBody>
          <a:bodyPr wrap="none" rtlCol="0">
            <a:spAutoFit/>
          </a:bodyPr>
          <a:lstStyle/>
          <a:p>
            <a:r>
              <a:rPr lang="en-US" dirty="0"/>
              <a:t>yes</a:t>
            </a:r>
          </a:p>
        </p:txBody>
      </p:sp>
      <p:sp>
        <p:nvSpPr>
          <p:cNvPr id="13" name="TextBox 12">
            <a:extLst>
              <a:ext uri="{FF2B5EF4-FFF2-40B4-BE49-F238E27FC236}">
                <a16:creationId xmlns:a16="http://schemas.microsoft.com/office/drawing/2014/main" id="{FE9A58D9-7B72-F34D-A8AA-6D1A6DDED070}"/>
              </a:ext>
            </a:extLst>
          </p:cNvPr>
          <p:cNvSpPr txBox="1"/>
          <p:nvPr/>
        </p:nvSpPr>
        <p:spPr>
          <a:xfrm>
            <a:off x="1744604" y="8244629"/>
            <a:ext cx="491225" cy="369332"/>
          </a:xfrm>
          <a:prstGeom prst="rect">
            <a:avLst/>
          </a:prstGeom>
          <a:solidFill>
            <a:schemeClr val="bg1"/>
          </a:solidFill>
        </p:spPr>
        <p:txBody>
          <a:bodyPr wrap="none" rtlCol="0">
            <a:spAutoFit/>
          </a:bodyPr>
          <a:lstStyle/>
          <a:p>
            <a:r>
              <a:rPr lang="en-US" dirty="0">
                <a:solidFill>
                  <a:srgbClr val="7030A0"/>
                </a:solidFill>
              </a:rPr>
              <a:t>yes</a:t>
            </a:r>
          </a:p>
        </p:txBody>
      </p:sp>
      <p:sp>
        <p:nvSpPr>
          <p:cNvPr id="14" name="TextBox 13">
            <a:extLst>
              <a:ext uri="{FF2B5EF4-FFF2-40B4-BE49-F238E27FC236}">
                <a16:creationId xmlns:a16="http://schemas.microsoft.com/office/drawing/2014/main" id="{3DF798A6-20FE-9D4B-8137-B5CD545D9B68}"/>
              </a:ext>
            </a:extLst>
          </p:cNvPr>
          <p:cNvSpPr txBox="1"/>
          <p:nvPr/>
        </p:nvSpPr>
        <p:spPr>
          <a:xfrm>
            <a:off x="5488418" y="6202051"/>
            <a:ext cx="491225" cy="369332"/>
          </a:xfrm>
          <a:prstGeom prst="rect">
            <a:avLst/>
          </a:prstGeom>
          <a:solidFill>
            <a:schemeClr val="bg1"/>
          </a:solidFill>
        </p:spPr>
        <p:txBody>
          <a:bodyPr wrap="none" rtlCol="0">
            <a:spAutoFit/>
          </a:bodyPr>
          <a:lstStyle/>
          <a:p>
            <a:r>
              <a:rPr lang="en-US" dirty="0">
                <a:solidFill>
                  <a:srgbClr val="7030A0"/>
                </a:solidFill>
              </a:rPr>
              <a:t>yes</a:t>
            </a:r>
          </a:p>
        </p:txBody>
      </p:sp>
      <p:sp>
        <p:nvSpPr>
          <p:cNvPr id="15" name="TextBox 14">
            <a:extLst>
              <a:ext uri="{FF2B5EF4-FFF2-40B4-BE49-F238E27FC236}">
                <a16:creationId xmlns:a16="http://schemas.microsoft.com/office/drawing/2014/main" id="{FCC41A1F-6B81-194B-B0D0-C316B397622B}"/>
              </a:ext>
            </a:extLst>
          </p:cNvPr>
          <p:cNvSpPr txBox="1"/>
          <p:nvPr/>
        </p:nvSpPr>
        <p:spPr>
          <a:xfrm>
            <a:off x="6786522" y="6243106"/>
            <a:ext cx="491225" cy="369332"/>
          </a:xfrm>
          <a:prstGeom prst="rect">
            <a:avLst/>
          </a:prstGeom>
          <a:solidFill>
            <a:schemeClr val="bg1"/>
          </a:solidFill>
        </p:spPr>
        <p:txBody>
          <a:bodyPr wrap="none" rtlCol="0">
            <a:spAutoFit/>
          </a:bodyPr>
          <a:lstStyle/>
          <a:p>
            <a:r>
              <a:rPr lang="en-US" dirty="0"/>
              <a:t>yes</a:t>
            </a:r>
          </a:p>
        </p:txBody>
      </p:sp>
      <p:sp>
        <p:nvSpPr>
          <p:cNvPr id="16" name="TextBox 15">
            <a:extLst>
              <a:ext uri="{FF2B5EF4-FFF2-40B4-BE49-F238E27FC236}">
                <a16:creationId xmlns:a16="http://schemas.microsoft.com/office/drawing/2014/main" id="{9D364B56-712E-ED4F-AF4E-B8E0ED07EC4D}"/>
              </a:ext>
            </a:extLst>
          </p:cNvPr>
          <p:cNvSpPr txBox="1"/>
          <p:nvPr/>
        </p:nvSpPr>
        <p:spPr>
          <a:xfrm>
            <a:off x="8084626" y="6211669"/>
            <a:ext cx="491225" cy="369332"/>
          </a:xfrm>
          <a:prstGeom prst="rect">
            <a:avLst/>
          </a:prstGeom>
          <a:solidFill>
            <a:schemeClr val="bg1"/>
          </a:solidFill>
        </p:spPr>
        <p:txBody>
          <a:bodyPr wrap="none" rtlCol="0">
            <a:spAutoFit/>
          </a:bodyPr>
          <a:lstStyle/>
          <a:p>
            <a:r>
              <a:rPr lang="en-US" dirty="0"/>
              <a:t>yes</a:t>
            </a:r>
          </a:p>
        </p:txBody>
      </p:sp>
    </p:spTree>
    <p:extLst>
      <p:ext uri="{BB962C8B-B14F-4D97-AF65-F5344CB8AC3E}">
        <p14:creationId xmlns:p14="http://schemas.microsoft.com/office/powerpoint/2010/main" val="2290420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29A781-70BB-4B0C-8921-6FE259A49937}"/>
              </a:ext>
            </a:extLst>
          </p:cNvPr>
          <p:cNvSpPr>
            <a:spLocks noGrp="1"/>
          </p:cNvSpPr>
          <p:nvPr>
            <p:ph type="title"/>
          </p:nvPr>
        </p:nvSpPr>
        <p:spPr/>
        <p:txBody>
          <a:bodyPr/>
          <a:lstStyle/>
          <a:p>
            <a:r>
              <a:rPr lang="en-US" dirty="0">
                <a:solidFill>
                  <a:srgbClr val="FF0000"/>
                </a:solidFill>
              </a:rPr>
              <a:t>STRATEGY</a:t>
            </a:r>
          </a:p>
        </p:txBody>
      </p:sp>
      <p:sp>
        <p:nvSpPr>
          <p:cNvPr id="3" name="Content Placeholder 2">
            <a:extLst>
              <a:ext uri="{FF2B5EF4-FFF2-40B4-BE49-F238E27FC236}">
                <a16:creationId xmlns:a16="http://schemas.microsoft.com/office/drawing/2014/main" id="{0E9B564E-EB6F-4B9F-9C83-91E113A280CD}"/>
              </a:ext>
            </a:extLst>
          </p:cNvPr>
          <p:cNvSpPr>
            <a:spLocks noGrp="1"/>
          </p:cNvSpPr>
          <p:nvPr>
            <p:ph idx="1"/>
          </p:nvPr>
        </p:nvSpPr>
        <p:spPr>
          <a:xfrm>
            <a:off x="609600" y="782320"/>
            <a:ext cx="10972800" cy="5441950"/>
          </a:xfrm>
        </p:spPr>
        <p:txBody>
          <a:bodyPr/>
          <a:lstStyle/>
          <a:p>
            <a:pPr marL="0" indent="0">
              <a:buNone/>
            </a:pPr>
            <a:r>
              <a:rPr lang="en-US" sz="2400" b="1" dirty="0">
                <a:solidFill>
                  <a:srgbClr val="0070C0"/>
                </a:solidFill>
              </a:rPr>
              <a:t>With the above synergies, complementarities and exceptions in mind, the HEP community is encouraged to engage and interact with </a:t>
            </a:r>
            <a:r>
              <a:rPr lang="en-US" sz="2400" b="1" dirty="0">
                <a:solidFill>
                  <a:srgbClr val="FF0000"/>
                </a:solidFill>
              </a:rPr>
              <a:t>the Division of Physics of Beams, the US Particle Accelerator School, and the evolving International Accelerator School and the leadership of DPF, DNP, DAMOP, DCM, the Offices of HEP, NP, BES, FES, Engineering &amp; Technology, and NNSA</a:t>
            </a:r>
            <a:r>
              <a:rPr lang="en-US" sz="2400" b="1" dirty="0">
                <a:solidFill>
                  <a:srgbClr val="0070C0"/>
                </a:solidFill>
              </a:rPr>
              <a:t> to establish an all-inclusive education and training program in accelerators. </a:t>
            </a:r>
          </a:p>
          <a:p>
            <a:pPr marL="0" indent="0">
              <a:buNone/>
            </a:pPr>
            <a:endParaRPr lang="en-US" sz="1200" b="1" dirty="0">
              <a:solidFill>
                <a:srgbClr val="0070C0"/>
              </a:solidFill>
            </a:endParaRPr>
          </a:p>
          <a:p>
            <a:pPr marL="0" indent="0">
              <a:buNone/>
            </a:pPr>
            <a:r>
              <a:rPr lang="en-US" sz="2400" b="1" dirty="0">
                <a:solidFill>
                  <a:srgbClr val="0070C0"/>
                </a:solidFill>
              </a:rPr>
              <a:t>Accelerator schools, seminar series, and MOOCs should be examined for deficiencies. A long term, sustainable strategy should be developed to fill in any missing components and improve training opportunites to grow a new generation of high performers for HEP: e.g. </a:t>
            </a:r>
            <a:r>
              <a:rPr lang="en-US" sz="2400" b="1" dirty="0">
                <a:solidFill>
                  <a:srgbClr val="FF0000"/>
                </a:solidFill>
              </a:rPr>
              <a:t>add laser technology, nanotechnology, AI, ML, QIS </a:t>
            </a:r>
            <a:r>
              <a:rPr lang="en-US" sz="2400" b="1" dirty="0" err="1">
                <a:solidFill>
                  <a:srgbClr val="FF0000"/>
                </a:solidFill>
              </a:rPr>
              <a:t>etc</a:t>
            </a:r>
            <a:r>
              <a:rPr lang="en-US" sz="2400" b="1" dirty="0">
                <a:solidFill>
                  <a:srgbClr val="FF0000"/>
                </a:solidFill>
              </a:rPr>
              <a:t>, and research infrastructure management into training.</a:t>
            </a:r>
          </a:p>
          <a:p>
            <a:pPr marL="0" indent="0">
              <a:buNone/>
            </a:pPr>
            <a:endParaRPr lang="en-US" sz="1200" b="1" dirty="0">
              <a:solidFill>
                <a:srgbClr val="0070C0"/>
              </a:solidFill>
            </a:endParaRPr>
          </a:p>
          <a:p>
            <a:pPr marL="0" indent="0">
              <a:buNone/>
            </a:pPr>
            <a:r>
              <a:rPr lang="en-US" sz="2400" b="1" dirty="0">
                <a:solidFill>
                  <a:srgbClr val="FF0000"/>
                </a:solidFill>
              </a:rPr>
              <a:t>We recommend surveying educational opportunities to support identified synergistic topics and PUBLISH IT IN A REFEREED JOURNAL for wider visibility.</a:t>
            </a:r>
          </a:p>
        </p:txBody>
      </p:sp>
    </p:spTree>
    <p:extLst>
      <p:ext uri="{BB962C8B-B14F-4D97-AF65-F5344CB8AC3E}">
        <p14:creationId xmlns:p14="http://schemas.microsoft.com/office/powerpoint/2010/main" val="1055488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B98B13-E1AA-4F1D-AADE-E8EA37378A78}"/>
              </a:ext>
            </a:extLst>
          </p:cNvPr>
          <p:cNvSpPr>
            <a:spLocks noGrp="1"/>
          </p:cNvSpPr>
          <p:nvPr>
            <p:ph type="title"/>
          </p:nvPr>
        </p:nvSpPr>
        <p:spPr/>
        <p:txBody>
          <a:bodyPr/>
          <a:lstStyle/>
          <a:p>
            <a:r>
              <a:rPr lang="en-US" dirty="0">
                <a:solidFill>
                  <a:srgbClr val="FF0000"/>
                </a:solidFill>
              </a:rPr>
              <a:t>Presence at Universities/Survey Examples</a:t>
            </a:r>
          </a:p>
        </p:txBody>
      </p:sp>
      <p:sp>
        <p:nvSpPr>
          <p:cNvPr id="3" name="Content Placeholder 2">
            <a:extLst>
              <a:ext uri="{FF2B5EF4-FFF2-40B4-BE49-F238E27FC236}">
                <a16:creationId xmlns:a16="http://schemas.microsoft.com/office/drawing/2014/main" id="{56CA8069-0B8B-44F1-AF84-8F8A87E4391E}"/>
              </a:ext>
            </a:extLst>
          </p:cNvPr>
          <p:cNvSpPr>
            <a:spLocks noGrp="1"/>
          </p:cNvSpPr>
          <p:nvPr>
            <p:ph idx="1"/>
          </p:nvPr>
        </p:nvSpPr>
        <p:spPr/>
        <p:txBody>
          <a:bodyPr/>
          <a:lstStyle/>
          <a:p>
            <a:pPr algn="l" fontAlgn="base"/>
            <a:r>
              <a:rPr lang="en-US" sz="3200" b="1" i="0" dirty="0">
                <a:solidFill>
                  <a:srgbClr val="0070C0"/>
                </a:solidFill>
                <a:effectLst/>
                <a:latin typeface="Segoe UI" panose="020B0502040204020203" pitchFamily="34" charset="0"/>
              </a:rPr>
              <a:t>FNAL-NIU</a:t>
            </a:r>
          </a:p>
          <a:p>
            <a:pPr algn="l" fontAlgn="base"/>
            <a:r>
              <a:rPr lang="en-US" sz="3200" b="1" dirty="0">
                <a:solidFill>
                  <a:srgbClr val="0070C0"/>
                </a:solidFill>
                <a:latin typeface="Segoe UI" panose="020B0502040204020203" pitchFamily="34" charset="0"/>
              </a:rPr>
              <a:t>BNL-SBU</a:t>
            </a:r>
          </a:p>
          <a:p>
            <a:pPr algn="l" fontAlgn="base"/>
            <a:r>
              <a:rPr lang="en-US" sz="3200" b="1" i="0" dirty="0">
                <a:solidFill>
                  <a:srgbClr val="0070C0"/>
                </a:solidFill>
                <a:effectLst/>
                <a:latin typeface="Segoe UI" panose="020B0502040204020203" pitchFamily="34" charset="0"/>
              </a:rPr>
              <a:t>SLAC-UCLA</a:t>
            </a:r>
          </a:p>
          <a:p>
            <a:pPr algn="l"/>
            <a:r>
              <a:rPr lang="en-US" sz="3200" b="1" i="0" dirty="0">
                <a:solidFill>
                  <a:srgbClr val="0070C0"/>
                </a:solidFill>
                <a:effectLst/>
                <a:latin typeface="Segoe UI" panose="020B0502040204020203" pitchFamily="34" charset="0"/>
              </a:rPr>
              <a:t>JLAB-ODU, NSU and HU Graduate Traineeships (DOE/HEP funded)</a:t>
            </a:r>
            <a:r>
              <a:rPr lang="it-IT" sz="3200" b="1" i="0" dirty="0">
                <a:solidFill>
                  <a:srgbClr val="0070C0"/>
                </a:solidFill>
                <a:effectLst/>
                <a:latin typeface="Calibri" panose="020F0502020204030204" pitchFamily="34" charset="0"/>
              </a:rPr>
              <a:t> </a:t>
            </a:r>
          </a:p>
          <a:p>
            <a:pPr marL="0" indent="0" algn="l">
              <a:buNone/>
            </a:pPr>
            <a:r>
              <a:rPr lang="it-IT" sz="3200" b="1" dirty="0">
                <a:solidFill>
                  <a:srgbClr val="0070C0"/>
                </a:solidFill>
                <a:latin typeface="Calibri" panose="020F0502020204030204" pitchFamily="34" charset="0"/>
              </a:rPr>
              <a:t>      </a:t>
            </a:r>
            <a:r>
              <a:rPr lang="it-IT" sz="3200" b="1" i="0" dirty="0">
                <a:solidFill>
                  <a:srgbClr val="0070C0"/>
                </a:solidFill>
                <a:effectLst/>
                <a:latin typeface="Calibri" panose="020F0502020204030204" pitchFamily="34" charset="0"/>
              </a:rPr>
              <a:t>VITA - Virginia Innovative Traineeships in Accelerators:</a:t>
            </a:r>
          </a:p>
          <a:p>
            <a:pPr marL="0" indent="0" algn="l">
              <a:buNone/>
            </a:pPr>
            <a:endParaRPr lang="it-IT" sz="3200" b="1" i="0" dirty="0">
              <a:solidFill>
                <a:srgbClr val="0070C0"/>
              </a:solidFill>
              <a:effectLst/>
              <a:latin typeface="Calibri" panose="020F0502020204030204" pitchFamily="34" charset="0"/>
            </a:endParaRPr>
          </a:p>
          <a:p>
            <a:pPr marL="0" indent="0" algn="l">
              <a:buNone/>
            </a:pPr>
            <a:r>
              <a:rPr lang="it-IT" sz="3200" b="1" dirty="0">
                <a:solidFill>
                  <a:srgbClr val="FF0000"/>
                </a:solidFill>
                <a:latin typeface="Calibri" panose="020F0502020204030204" pitchFamily="34" charset="0"/>
                <a:hlinkClick r:id="rId2">
                  <a:extLst>
                    <a:ext uri="{A12FA001-AC4F-418D-AE19-62706E023703}">
                      <ahyp:hlinkClr xmlns:ahyp="http://schemas.microsoft.com/office/drawing/2018/hyperlinkcolor" val="tx"/>
                    </a:ext>
                  </a:extLst>
                </a:hlinkClick>
              </a:rPr>
              <a:t>(</a:t>
            </a:r>
            <a:r>
              <a:rPr lang="it-IT" sz="3200" b="1" i="0" dirty="0">
                <a:solidFill>
                  <a:srgbClr val="FF0000"/>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https://uspas.fnal.gov/opportunities/educational-opps/DOE-traineeships.shtml</a:t>
            </a:r>
            <a:r>
              <a:rPr lang="it-IT" sz="3200" b="1" i="0" dirty="0">
                <a:solidFill>
                  <a:srgbClr val="FF0000"/>
                </a:solidFill>
                <a:effectLst/>
                <a:latin typeface="Calibri" panose="020F0502020204030204" pitchFamily="34" charset="0"/>
              </a:rPr>
              <a:t>)</a:t>
            </a:r>
          </a:p>
          <a:p>
            <a:pPr marL="0" indent="0" algn="l" fontAlgn="base">
              <a:buNone/>
            </a:pPr>
            <a:br>
              <a:rPr lang="en-US" sz="3200" b="1" dirty="0">
                <a:solidFill>
                  <a:srgbClr val="0070C0"/>
                </a:solidFill>
              </a:rPr>
            </a:br>
            <a:endParaRPr lang="en-US" sz="3200" b="1" dirty="0">
              <a:solidFill>
                <a:srgbClr val="0070C0"/>
              </a:solidFill>
            </a:endParaRPr>
          </a:p>
        </p:txBody>
      </p:sp>
    </p:spTree>
    <p:extLst>
      <p:ext uri="{BB962C8B-B14F-4D97-AF65-F5344CB8AC3E}">
        <p14:creationId xmlns:p14="http://schemas.microsoft.com/office/powerpoint/2010/main" val="136349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AACE4-1099-4CD9-9166-24F3A41293B4}"/>
              </a:ext>
            </a:extLst>
          </p:cNvPr>
          <p:cNvSpPr>
            <a:spLocks noGrp="1"/>
          </p:cNvSpPr>
          <p:nvPr>
            <p:ph type="title"/>
          </p:nvPr>
        </p:nvSpPr>
        <p:spPr/>
        <p:txBody>
          <a:bodyPr/>
          <a:lstStyle/>
          <a:p>
            <a:r>
              <a:rPr lang="en-US" dirty="0">
                <a:solidFill>
                  <a:srgbClr val="FF0000"/>
                </a:solidFill>
              </a:rPr>
              <a:t>HISTORICAL REFERENCE</a:t>
            </a:r>
          </a:p>
        </p:txBody>
      </p:sp>
      <p:sp>
        <p:nvSpPr>
          <p:cNvPr id="3" name="Content Placeholder 2">
            <a:extLst>
              <a:ext uri="{FF2B5EF4-FFF2-40B4-BE49-F238E27FC236}">
                <a16:creationId xmlns:a16="http://schemas.microsoft.com/office/drawing/2014/main" id="{11D92C91-EA8C-404F-A35C-492ABCD4EF56}"/>
              </a:ext>
            </a:extLst>
          </p:cNvPr>
          <p:cNvSpPr>
            <a:spLocks noGrp="1"/>
          </p:cNvSpPr>
          <p:nvPr>
            <p:ph idx="1"/>
          </p:nvPr>
        </p:nvSpPr>
        <p:spPr/>
        <p:txBody>
          <a:bodyPr/>
          <a:lstStyle/>
          <a:p>
            <a:pPr marL="514350" indent="-514350">
              <a:buAutoNum type="arabicPeriod"/>
            </a:pPr>
            <a:r>
              <a:rPr lang="en-US" sz="2800" b="1" i="1" dirty="0">
                <a:solidFill>
                  <a:srgbClr val="C00000"/>
                </a:solidFill>
              </a:rPr>
              <a:t>W. Barletta, S. Chattopadhyay, and A. Seryi: </a:t>
            </a:r>
          </a:p>
          <a:p>
            <a:pPr marL="0" indent="0">
              <a:buNone/>
            </a:pPr>
            <a:r>
              <a:rPr lang="en-US" sz="2800" b="1" i="1" dirty="0">
                <a:solidFill>
                  <a:srgbClr val="C00000"/>
                </a:solidFill>
              </a:rPr>
              <a:t>      </a:t>
            </a:r>
            <a:r>
              <a:rPr lang="en-US" sz="2800" b="1" dirty="0">
                <a:solidFill>
                  <a:srgbClr val="0070C0"/>
                </a:solidFill>
              </a:rPr>
              <a:t>“Educating and Training Accelerator Scientists and Technologists for</a:t>
            </a:r>
          </a:p>
          <a:p>
            <a:pPr marL="0" indent="0">
              <a:buNone/>
            </a:pPr>
            <a:r>
              <a:rPr lang="en-US" sz="2800" b="1" dirty="0">
                <a:solidFill>
                  <a:srgbClr val="0070C0"/>
                </a:solidFill>
              </a:rPr>
              <a:t>       Tomorrow”</a:t>
            </a:r>
          </a:p>
          <a:p>
            <a:pPr marL="0" indent="0">
              <a:buNone/>
            </a:pPr>
            <a:r>
              <a:rPr lang="en-US" sz="2800" b="1" dirty="0">
                <a:solidFill>
                  <a:srgbClr val="0070C0"/>
                </a:solidFill>
              </a:rPr>
              <a:t>       </a:t>
            </a:r>
            <a:r>
              <a:rPr lang="en-US" sz="2800" b="1" dirty="0">
                <a:solidFill>
                  <a:srgbClr val="FF0000"/>
                </a:solidFill>
              </a:rPr>
              <a:t>Reviews of Accelerator Science and Engineering, Vol 05 (2012), World</a:t>
            </a:r>
          </a:p>
          <a:p>
            <a:pPr marL="0" indent="0">
              <a:buNone/>
            </a:pPr>
            <a:r>
              <a:rPr lang="en-US" sz="2800" b="1" dirty="0">
                <a:solidFill>
                  <a:srgbClr val="FF0000"/>
                </a:solidFill>
              </a:rPr>
              <a:t>        Scientific (Publisher), pp 313-331 </a:t>
            </a:r>
          </a:p>
          <a:p>
            <a:pPr marL="0" indent="0">
              <a:buNone/>
            </a:pPr>
            <a:endParaRPr lang="en-US" sz="2800" b="1" dirty="0">
              <a:solidFill>
                <a:srgbClr val="FF0000"/>
              </a:solidFill>
            </a:endParaRPr>
          </a:p>
          <a:p>
            <a:pPr marL="0" indent="0">
              <a:buNone/>
            </a:pPr>
            <a:r>
              <a:rPr lang="en-US" sz="2800" b="1" i="1" dirty="0">
                <a:solidFill>
                  <a:srgbClr val="C00000"/>
                </a:solidFill>
              </a:rPr>
              <a:t>2.  Swapan Chattopadhyay, Steve M Lund, Zhirong Huang and Mai Bai:</a:t>
            </a:r>
            <a:endParaRPr lang="en-US" sz="2800" b="1" dirty="0">
              <a:solidFill>
                <a:srgbClr val="FF0000"/>
              </a:solidFill>
            </a:endParaRPr>
          </a:p>
          <a:p>
            <a:pPr marL="0" indent="0">
              <a:buNone/>
            </a:pPr>
            <a:r>
              <a:rPr lang="en-US" sz="2800" b="1" dirty="0">
                <a:solidFill>
                  <a:srgbClr val="0070C0"/>
                </a:solidFill>
              </a:rPr>
              <a:t>     “Strategy for HEP Accelerator Workforce Training in Coordination with</a:t>
            </a:r>
          </a:p>
          <a:p>
            <a:pPr marL="0" indent="0">
              <a:buNone/>
            </a:pPr>
            <a:r>
              <a:rPr lang="en-US" sz="2800" b="1" dirty="0">
                <a:solidFill>
                  <a:srgbClr val="0070C0"/>
                </a:solidFill>
              </a:rPr>
              <a:t>       BES, NP, and Industry”</a:t>
            </a:r>
          </a:p>
          <a:p>
            <a:pPr marL="0" indent="0">
              <a:buNone/>
            </a:pPr>
            <a:r>
              <a:rPr lang="en-US" sz="2800" b="1" dirty="0">
                <a:solidFill>
                  <a:srgbClr val="0070C0"/>
                </a:solidFill>
              </a:rPr>
              <a:t>      </a:t>
            </a:r>
            <a:r>
              <a:rPr lang="en-US" sz="2800" b="1" dirty="0">
                <a:solidFill>
                  <a:srgbClr val="FF0000"/>
                </a:solidFill>
              </a:rPr>
              <a:t>Letter of Intent submitted for Snowmass 2021, Beam Physics and</a:t>
            </a:r>
          </a:p>
          <a:p>
            <a:pPr marL="0" indent="0">
              <a:buNone/>
            </a:pPr>
            <a:r>
              <a:rPr lang="en-US" sz="2800" b="1" dirty="0">
                <a:solidFill>
                  <a:srgbClr val="FF0000"/>
                </a:solidFill>
              </a:rPr>
              <a:t>      Accelerator Education topical group AF1</a:t>
            </a:r>
          </a:p>
          <a:p>
            <a:pPr marL="0" indent="0">
              <a:buNone/>
            </a:pPr>
            <a:r>
              <a:rPr lang="en-US" sz="2800" b="1" dirty="0">
                <a:solidFill>
                  <a:srgbClr val="FF0000"/>
                </a:solidFill>
              </a:rPr>
              <a:t> </a:t>
            </a:r>
          </a:p>
          <a:p>
            <a:pPr marL="0" indent="0">
              <a:buNone/>
            </a:pPr>
            <a:endParaRPr lang="en-US" sz="2800" b="1" dirty="0">
              <a:solidFill>
                <a:srgbClr val="FF0000"/>
              </a:solidFill>
            </a:endParaRPr>
          </a:p>
        </p:txBody>
      </p:sp>
    </p:spTree>
    <p:extLst>
      <p:ext uri="{BB962C8B-B14F-4D97-AF65-F5344CB8AC3E}">
        <p14:creationId xmlns:p14="http://schemas.microsoft.com/office/powerpoint/2010/main" val="47613894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2136</TotalTime>
  <Words>824</Words>
  <Application>Microsoft Office PowerPoint</Application>
  <PresentationFormat>Widescreen</PresentationFormat>
  <Paragraphs>98</Paragraphs>
  <Slides>9</Slides>
  <Notes>3</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9</vt:i4>
      </vt:variant>
    </vt:vector>
  </HeadingPairs>
  <TitlesOfParts>
    <vt:vector size="19" baseType="lpstr">
      <vt:lpstr>Arial</vt:lpstr>
      <vt:lpstr>Calibri</vt:lpstr>
      <vt:lpstr>Garamond</vt:lpstr>
      <vt:lpstr>Helvetica</vt:lpstr>
      <vt:lpstr>Monotype Corsiva</vt:lpstr>
      <vt:lpstr>Segoe UI</vt:lpstr>
      <vt:lpstr>Times New Roman</vt:lpstr>
      <vt:lpstr>Wingdings</vt:lpstr>
      <vt:lpstr>1_Office Theme</vt:lpstr>
      <vt:lpstr>Fermilab_PPT_090915</vt:lpstr>
      <vt:lpstr>PowerPoint Presentation</vt:lpstr>
      <vt:lpstr>OUTLINE</vt:lpstr>
      <vt:lpstr>PRELUDE</vt:lpstr>
      <vt:lpstr>PRELUDE (cont’d)</vt:lpstr>
      <vt:lpstr>DEMAND and COMPETITION for RESOURCES</vt:lpstr>
      <vt:lpstr>Recognition of Key Differences and Commonalities</vt:lpstr>
      <vt:lpstr>STRATEGY</vt:lpstr>
      <vt:lpstr>Presence at Universities/Survey Examples</vt:lpstr>
      <vt:lpstr>HISTORICAL REFERENCE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is this place on Earth? Darjeeling!!! (8,000 ft) – my boyhood days!!</dc:title>
  <dc:creator>Swapan Chaterji x3636 13095V</dc:creator>
  <cp:lastModifiedBy>Swapan Chaterji</cp:lastModifiedBy>
  <cp:revision>239</cp:revision>
  <dcterms:created xsi:type="dcterms:W3CDTF">2019-04-18T10:27:21Z</dcterms:created>
  <dcterms:modified xsi:type="dcterms:W3CDTF">2021-11-21T03:36:35Z</dcterms:modified>
</cp:coreProperties>
</file>