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59" r:id="rId4"/>
    <p:sldId id="270" r:id="rId5"/>
    <p:sldId id="275" r:id="rId6"/>
    <p:sldId id="257" r:id="rId7"/>
    <p:sldId id="265" r:id="rId8"/>
    <p:sldId id="27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8" autoAdjust="0"/>
    <p:restoredTop sz="79082" autoAdjust="0"/>
  </p:normalViewPr>
  <p:slideViewPr>
    <p:cSldViewPr snapToGrid="0">
      <p:cViewPr varScale="1">
        <p:scale>
          <a:sx n="53" d="100"/>
          <a:sy n="53" d="100"/>
        </p:scale>
        <p:origin x="13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AD9277-4A3B-4AD7-9279-6613D8D6E609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C8B01D8-C964-4FB5-B67A-E34920329A4A}">
      <dgm:prSet phldrT="[Text]" custT="1"/>
      <dgm:spPr/>
      <dgm:t>
        <a:bodyPr/>
        <a:lstStyle/>
        <a:p>
          <a:r>
            <a:rPr lang="en-US" sz="1800" b="1" dirty="0"/>
            <a:t>Lab</a:t>
          </a:r>
        </a:p>
      </dgm:t>
    </dgm:pt>
    <dgm:pt modelId="{63278F1D-F773-44C6-A2B2-421FA244F359}" type="parTrans" cxnId="{649E396A-3C70-4B91-88B4-9A3BC32C679C}">
      <dgm:prSet/>
      <dgm:spPr/>
      <dgm:t>
        <a:bodyPr/>
        <a:lstStyle/>
        <a:p>
          <a:endParaRPr lang="en-US"/>
        </a:p>
      </dgm:t>
    </dgm:pt>
    <dgm:pt modelId="{30671E54-159D-4E3A-A63B-30E9FC0C8369}" type="sibTrans" cxnId="{649E396A-3C70-4B91-88B4-9A3BC32C679C}">
      <dgm:prSet/>
      <dgm:spPr/>
      <dgm:t>
        <a:bodyPr/>
        <a:lstStyle/>
        <a:p>
          <a:endParaRPr lang="en-US"/>
        </a:p>
      </dgm:t>
    </dgm:pt>
    <dgm:pt modelId="{5E44566B-5D48-4ABE-BB9B-A624E9E4F9F1}">
      <dgm:prSet phldrT="[Text]" custT="1"/>
      <dgm:spPr/>
      <dgm:t>
        <a:bodyPr/>
        <a:lstStyle/>
        <a:p>
          <a:r>
            <a:rPr lang="en-US" sz="1800" b="1" dirty="0"/>
            <a:t>Human Resources</a:t>
          </a:r>
        </a:p>
        <a:p>
          <a:r>
            <a:rPr lang="en-US" sz="1800" b="1" i="1" dirty="0"/>
            <a:t>CHRO</a:t>
          </a:r>
        </a:p>
      </dgm:t>
    </dgm:pt>
    <dgm:pt modelId="{681E0079-916A-4D8A-8D2A-C391CD793DE1}" type="parTrans" cxnId="{EC00F796-9271-41F9-BA0C-C036393C0264}">
      <dgm:prSet/>
      <dgm:spPr/>
      <dgm:t>
        <a:bodyPr/>
        <a:lstStyle/>
        <a:p>
          <a:endParaRPr lang="en-US"/>
        </a:p>
      </dgm:t>
    </dgm:pt>
    <dgm:pt modelId="{0700A1F6-1183-49A2-BBE7-9AFCC1C1C9F5}" type="sibTrans" cxnId="{EC00F796-9271-41F9-BA0C-C036393C0264}">
      <dgm:prSet/>
      <dgm:spPr/>
      <dgm:t>
        <a:bodyPr/>
        <a:lstStyle/>
        <a:p>
          <a:endParaRPr lang="en-US"/>
        </a:p>
      </dgm:t>
    </dgm:pt>
    <dgm:pt modelId="{53724BEC-F3C2-4327-9C6F-51DA072BB3E5}">
      <dgm:prSet phldrT="[Text]" custT="1"/>
      <dgm:spPr/>
      <dgm:t>
        <a:bodyPr/>
        <a:lstStyle/>
        <a:p>
          <a:r>
            <a:rPr lang="en-US" sz="1800" b="1" dirty="0"/>
            <a:t>HR </a:t>
          </a:r>
          <a:r>
            <a:rPr lang="en-US" sz="1800" b="1" i="0" dirty="0"/>
            <a:t>Functional Manager</a:t>
          </a:r>
        </a:p>
      </dgm:t>
    </dgm:pt>
    <dgm:pt modelId="{DAF27B19-E4F8-4DCC-B433-711844E9EBB0}" type="parTrans" cxnId="{8B73CDE8-A852-4E09-91EA-2F781DC35F5A}">
      <dgm:prSet/>
      <dgm:spPr/>
      <dgm:t>
        <a:bodyPr/>
        <a:lstStyle/>
        <a:p>
          <a:endParaRPr lang="en-US"/>
        </a:p>
      </dgm:t>
    </dgm:pt>
    <dgm:pt modelId="{8D2E95F2-9EAA-496E-AADA-CAE1A8604DB6}" type="sibTrans" cxnId="{8B73CDE8-A852-4E09-91EA-2F781DC35F5A}">
      <dgm:prSet/>
      <dgm:spPr/>
      <dgm:t>
        <a:bodyPr/>
        <a:lstStyle/>
        <a:p>
          <a:endParaRPr lang="en-US"/>
        </a:p>
      </dgm:t>
    </dgm:pt>
    <dgm:pt modelId="{936AD01A-8489-496A-8DF6-C92183648BFD}">
      <dgm:prSet phldrT="[Text]" custT="1"/>
      <dgm:spPr/>
      <dgm:t>
        <a:bodyPr/>
        <a:lstStyle/>
        <a:p>
          <a:r>
            <a:rPr lang="en-US" sz="1800" b="1" dirty="0"/>
            <a:t>HR Individual Contributor</a:t>
          </a:r>
        </a:p>
      </dgm:t>
    </dgm:pt>
    <dgm:pt modelId="{62E2E9B7-D6BA-4B82-9C45-9C3ADA653E51}" type="parTrans" cxnId="{215DD4BC-6C13-4D6D-853A-17FC6C32CC88}">
      <dgm:prSet/>
      <dgm:spPr/>
      <dgm:t>
        <a:bodyPr/>
        <a:lstStyle/>
        <a:p>
          <a:endParaRPr lang="en-US"/>
        </a:p>
      </dgm:t>
    </dgm:pt>
    <dgm:pt modelId="{CF0D9FCA-1858-4442-BD13-3BC9573276E5}" type="sibTrans" cxnId="{215DD4BC-6C13-4D6D-853A-17FC6C32CC88}">
      <dgm:prSet/>
      <dgm:spPr/>
      <dgm:t>
        <a:bodyPr/>
        <a:lstStyle/>
        <a:p>
          <a:endParaRPr lang="en-US"/>
        </a:p>
      </dgm:t>
    </dgm:pt>
    <dgm:pt modelId="{6AAFE217-F93A-49C7-ABFE-A27819130094}" type="pres">
      <dgm:prSet presAssocID="{C5AD9277-4A3B-4AD7-9279-6613D8D6E609}" presName="Name0" presStyleCnt="0">
        <dgm:presLayoutVars>
          <dgm:chMax val="7"/>
          <dgm:resizeHandles val="exact"/>
        </dgm:presLayoutVars>
      </dgm:prSet>
      <dgm:spPr/>
    </dgm:pt>
    <dgm:pt modelId="{10A7952F-446F-4B04-8717-B9B4052678BB}" type="pres">
      <dgm:prSet presAssocID="{C5AD9277-4A3B-4AD7-9279-6613D8D6E609}" presName="comp1" presStyleCnt="0"/>
      <dgm:spPr/>
    </dgm:pt>
    <dgm:pt modelId="{9A0361E1-61B5-4ABD-A7E5-8CE34C0F151C}" type="pres">
      <dgm:prSet presAssocID="{C5AD9277-4A3B-4AD7-9279-6613D8D6E609}" presName="circle1" presStyleLbl="node1" presStyleIdx="0" presStyleCnt="4"/>
      <dgm:spPr/>
    </dgm:pt>
    <dgm:pt modelId="{A66B3891-4E3E-4932-8A62-C94D119F8C43}" type="pres">
      <dgm:prSet presAssocID="{C5AD9277-4A3B-4AD7-9279-6613D8D6E609}" presName="c1text" presStyleLbl="node1" presStyleIdx="0" presStyleCnt="4">
        <dgm:presLayoutVars>
          <dgm:bulletEnabled val="1"/>
        </dgm:presLayoutVars>
      </dgm:prSet>
      <dgm:spPr/>
    </dgm:pt>
    <dgm:pt modelId="{94CA842C-3209-43E2-9208-E4FA8A732D34}" type="pres">
      <dgm:prSet presAssocID="{C5AD9277-4A3B-4AD7-9279-6613D8D6E609}" presName="comp2" presStyleCnt="0"/>
      <dgm:spPr/>
    </dgm:pt>
    <dgm:pt modelId="{B6733F0E-CA7E-4030-8C4D-46A45DD36942}" type="pres">
      <dgm:prSet presAssocID="{C5AD9277-4A3B-4AD7-9279-6613D8D6E609}" presName="circle2" presStyleLbl="node1" presStyleIdx="1" presStyleCnt="4" custLinFactNeighborY="-250"/>
      <dgm:spPr/>
    </dgm:pt>
    <dgm:pt modelId="{E0DB64E3-CBA4-4C5D-A5E0-2C1D9E5964B6}" type="pres">
      <dgm:prSet presAssocID="{C5AD9277-4A3B-4AD7-9279-6613D8D6E609}" presName="c2text" presStyleLbl="node1" presStyleIdx="1" presStyleCnt="4">
        <dgm:presLayoutVars>
          <dgm:bulletEnabled val="1"/>
        </dgm:presLayoutVars>
      </dgm:prSet>
      <dgm:spPr/>
    </dgm:pt>
    <dgm:pt modelId="{4FD4EF7A-4710-4A6D-9771-988C4D034835}" type="pres">
      <dgm:prSet presAssocID="{C5AD9277-4A3B-4AD7-9279-6613D8D6E609}" presName="comp3" presStyleCnt="0"/>
      <dgm:spPr/>
    </dgm:pt>
    <dgm:pt modelId="{32466666-E466-4642-BCFF-9AC404E2ACD3}" type="pres">
      <dgm:prSet presAssocID="{C5AD9277-4A3B-4AD7-9279-6613D8D6E609}" presName="circle3" presStyleLbl="node1" presStyleIdx="2" presStyleCnt="4"/>
      <dgm:spPr/>
    </dgm:pt>
    <dgm:pt modelId="{DC02487C-EB71-4D33-879B-0DBFC31277FE}" type="pres">
      <dgm:prSet presAssocID="{C5AD9277-4A3B-4AD7-9279-6613D8D6E609}" presName="c3text" presStyleLbl="node1" presStyleIdx="2" presStyleCnt="4">
        <dgm:presLayoutVars>
          <dgm:bulletEnabled val="1"/>
        </dgm:presLayoutVars>
      </dgm:prSet>
      <dgm:spPr/>
    </dgm:pt>
    <dgm:pt modelId="{0A1CEC45-7EC6-46E7-8491-728A3161DFBF}" type="pres">
      <dgm:prSet presAssocID="{C5AD9277-4A3B-4AD7-9279-6613D8D6E609}" presName="comp4" presStyleCnt="0"/>
      <dgm:spPr/>
    </dgm:pt>
    <dgm:pt modelId="{69C5FD61-4BA2-4B0B-96BE-54D7AC4CCDF8}" type="pres">
      <dgm:prSet presAssocID="{C5AD9277-4A3B-4AD7-9279-6613D8D6E609}" presName="circle4" presStyleLbl="node1" presStyleIdx="3" presStyleCnt="4" custScaleX="104487"/>
      <dgm:spPr/>
    </dgm:pt>
    <dgm:pt modelId="{D2EB65A3-D36D-4C37-B82B-E506697B868A}" type="pres">
      <dgm:prSet presAssocID="{C5AD9277-4A3B-4AD7-9279-6613D8D6E609}" presName="c4text" presStyleLbl="node1" presStyleIdx="3" presStyleCnt="4">
        <dgm:presLayoutVars>
          <dgm:bulletEnabled val="1"/>
        </dgm:presLayoutVars>
      </dgm:prSet>
      <dgm:spPr/>
    </dgm:pt>
  </dgm:ptLst>
  <dgm:cxnLst>
    <dgm:cxn modelId="{651D1E3C-9B99-4255-AAFB-3D1496D0758A}" type="presOf" srcId="{53724BEC-F3C2-4327-9C6F-51DA072BB3E5}" destId="{32466666-E466-4642-BCFF-9AC404E2ACD3}" srcOrd="0" destOrd="0" presId="urn:microsoft.com/office/officeart/2005/8/layout/venn2"/>
    <dgm:cxn modelId="{8EEA4C3D-BD6A-4075-AB98-777D8A257B84}" type="presOf" srcId="{936AD01A-8489-496A-8DF6-C92183648BFD}" destId="{69C5FD61-4BA2-4B0B-96BE-54D7AC4CCDF8}" srcOrd="0" destOrd="0" presId="urn:microsoft.com/office/officeart/2005/8/layout/venn2"/>
    <dgm:cxn modelId="{612CAE43-BF54-4263-85B8-12433F2D8052}" type="presOf" srcId="{53724BEC-F3C2-4327-9C6F-51DA072BB3E5}" destId="{DC02487C-EB71-4D33-879B-0DBFC31277FE}" srcOrd="1" destOrd="0" presId="urn:microsoft.com/office/officeart/2005/8/layout/venn2"/>
    <dgm:cxn modelId="{649E396A-3C70-4B91-88B4-9A3BC32C679C}" srcId="{C5AD9277-4A3B-4AD7-9279-6613D8D6E609}" destId="{8C8B01D8-C964-4FB5-B67A-E34920329A4A}" srcOrd="0" destOrd="0" parTransId="{63278F1D-F773-44C6-A2B2-421FA244F359}" sibTransId="{30671E54-159D-4E3A-A63B-30E9FC0C8369}"/>
    <dgm:cxn modelId="{2B0D9070-2E5B-4877-B2FC-BBFE267B25D3}" type="presOf" srcId="{8C8B01D8-C964-4FB5-B67A-E34920329A4A}" destId="{9A0361E1-61B5-4ABD-A7E5-8CE34C0F151C}" srcOrd="0" destOrd="0" presId="urn:microsoft.com/office/officeart/2005/8/layout/venn2"/>
    <dgm:cxn modelId="{9FD30057-EDC4-4813-B13D-1B542A703F8B}" type="presOf" srcId="{5E44566B-5D48-4ABE-BB9B-A624E9E4F9F1}" destId="{B6733F0E-CA7E-4030-8C4D-46A45DD36942}" srcOrd="0" destOrd="0" presId="urn:microsoft.com/office/officeart/2005/8/layout/venn2"/>
    <dgm:cxn modelId="{EC00F796-9271-41F9-BA0C-C036393C0264}" srcId="{C5AD9277-4A3B-4AD7-9279-6613D8D6E609}" destId="{5E44566B-5D48-4ABE-BB9B-A624E9E4F9F1}" srcOrd="1" destOrd="0" parTransId="{681E0079-916A-4D8A-8D2A-C391CD793DE1}" sibTransId="{0700A1F6-1183-49A2-BBE7-9AFCC1C1C9F5}"/>
    <dgm:cxn modelId="{215DD4BC-6C13-4D6D-853A-17FC6C32CC88}" srcId="{C5AD9277-4A3B-4AD7-9279-6613D8D6E609}" destId="{936AD01A-8489-496A-8DF6-C92183648BFD}" srcOrd="3" destOrd="0" parTransId="{62E2E9B7-D6BA-4B82-9C45-9C3ADA653E51}" sibTransId="{CF0D9FCA-1858-4442-BD13-3BC9573276E5}"/>
    <dgm:cxn modelId="{562C30DD-73A3-4814-97A1-EB442BEE374E}" type="presOf" srcId="{936AD01A-8489-496A-8DF6-C92183648BFD}" destId="{D2EB65A3-D36D-4C37-B82B-E506697B868A}" srcOrd="1" destOrd="0" presId="urn:microsoft.com/office/officeart/2005/8/layout/venn2"/>
    <dgm:cxn modelId="{4C46ACE4-6F82-4498-9DC0-AB878BF4FCD8}" type="presOf" srcId="{C5AD9277-4A3B-4AD7-9279-6613D8D6E609}" destId="{6AAFE217-F93A-49C7-ABFE-A27819130094}" srcOrd="0" destOrd="0" presId="urn:microsoft.com/office/officeart/2005/8/layout/venn2"/>
    <dgm:cxn modelId="{7BF539E5-7EB5-4E48-B7E5-DF65019D6DEE}" type="presOf" srcId="{8C8B01D8-C964-4FB5-B67A-E34920329A4A}" destId="{A66B3891-4E3E-4932-8A62-C94D119F8C43}" srcOrd="1" destOrd="0" presId="urn:microsoft.com/office/officeart/2005/8/layout/venn2"/>
    <dgm:cxn modelId="{8B73CDE8-A852-4E09-91EA-2F781DC35F5A}" srcId="{C5AD9277-4A3B-4AD7-9279-6613D8D6E609}" destId="{53724BEC-F3C2-4327-9C6F-51DA072BB3E5}" srcOrd="2" destOrd="0" parTransId="{DAF27B19-E4F8-4DCC-B433-711844E9EBB0}" sibTransId="{8D2E95F2-9EAA-496E-AADA-CAE1A8604DB6}"/>
    <dgm:cxn modelId="{6C6354FF-2046-493D-88D7-D0671321DC55}" type="presOf" srcId="{5E44566B-5D48-4ABE-BB9B-A624E9E4F9F1}" destId="{E0DB64E3-CBA4-4C5D-A5E0-2C1D9E5964B6}" srcOrd="1" destOrd="0" presId="urn:microsoft.com/office/officeart/2005/8/layout/venn2"/>
    <dgm:cxn modelId="{EC4AAAAC-7FFD-4280-8915-84DD297A8B5D}" type="presParOf" srcId="{6AAFE217-F93A-49C7-ABFE-A27819130094}" destId="{10A7952F-446F-4B04-8717-B9B4052678BB}" srcOrd="0" destOrd="0" presId="urn:microsoft.com/office/officeart/2005/8/layout/venn2"/>
    <dgm:cxn modelId="{663EC3A5-1757-4352-ACD9-923A9829C83B}" type="presParOf" srcId="{10A7952F-446F-4B04-8717-B9B4052678BB}" destId="{9A0361E1-61B5-4ABD-A7E5-8CE34C0F151C}" srcOrd="0" destOrd="0" presId="urn:microsoft.com/office/officeart/2005/8/layout/venn2"/>
    <dgm:cxn modelId="{70445765-2A04-4E88-A8A7-B80A92883D53}" type="presParOf" srcId="{10A7952F-446F-4B04-8717-B9B4052678BB}" destId="{A66B3891-4E3E-4932-8A62-C94D119F8C43}" srcOrd="1" destOrd="0" presId="urn:microsoft.com/office/officeart/2005/8/layout/venn2"/>
    <dgm:cxn modelId="{A990B4AE-D1F4-453D-A8D0-83D60911CEA3}" type="presParOf" srcId="{6AAFE217-F93A-49C7-ABFE-A27819130094}" destId="{94CA842C-3209-43E2-9208-E4FA8A732D34}" srcOrd="1" destOrd="0" presId="urn:microsoft.com/office/officeart/2005/8/layout/venn2"/>
    <dgm:cxn modelId="{E33083D5-7C61-4469-B00E-6D6D2909668C}" type="presParOf" srcId="{94CA842C-3209-43E2-9208-E4FA8A732D34}" destId="{B6733F0E-CA7E-4030-8C4D-46A45DD36942}" srcOrd="0" destOrd="0" presId="urn:microsoft.com/office/officeart/2005/8/layout/venn2"/>
    <dgm:cxn modelId="{5547B104-749A-438B-A472-FD6DD94F30E4}" type="presParOf" srcId="{94CA842C-3209-43E2-9208-E4FA8A732D34}" destId="{E0DB64E3-CBA4-4C5D-A5E0-2C1D9E5964B6}" srcOrd="1" destOrd="0" presId="urn:microsoft.com/office/officeart/2005/8/layout/venn2"/>
    <dgm:cxn modelId="{1EE11872-F0C2-40B3-BE69-4C949FF52A9E}" type="presParOf" srcId="{6AAFE217-F93A-49C7-ABFE-A27819130094}" destId="{4FD4EF7A-4710-4A6D-9771-988C4D034835}" srcOrd="2" destOrd="0" presId="urn:microsoft.com/office/officeart/2005/8/layout/venn2"/>
    <dgm:cxn modelId="{A15A0723-D742-4AE7-9028-20088BA510F1}" type="presParOf" srcId="{4FD4EF7A-4710-4A6D-9771-988C4D034835}" destId="{32466666-E466-4642-BCFF-9AC404E2ACD3}" srcOrd="0" destOrd="0" presId="urn:microsoft.com/office/officeart/2005/8/layout/venn2"/>
    <dgm:cxn modelId="{4C070C05-12B4-469E-B536-3796F2B74863}" type="presParOf" srcId="{4FD4EF7A-4710-4A6D-9771-988C4D034835}" destId="{DC02487C-EB71-4D33-879B-0DBFC31277FE}" srcOrd="1" destOrd="0" presId="urn:microsoft.com/office/officeart/2005/8/layout/venn2"/>
    <dgm:cxn modelId="{A4ECAF59-FDC7-40F4-8FE4-8A0C626059D7}" type="presParOf" srcId="{6AAFE217-F93A-49C7-ABFE-A27819130094}" destId="{0A1CEC45-7EC6-46E7-8491-728A3161DFBF}" srcOrd="3" destOrd="0" presId="urn:microsoft.com/office/officeart/2005/8/layout/venn2"/>
    <dgm:cxn modelId="{8085DAFE-BB63-47C5-94AE-5AB9565A1901}" type="presParOf" srcId="{0A1CEC45-7EC6-46E7-8491-728A3161DFBF}" destId="{69C5FD61-4BA2-4B0B-96BE-54D7AC4CCDF8}" srcOrd="0" destOrd="0" presId="urn:microsoft.com/office/officeart/2005/8/layout/venn2"/>
    <dgm:cxn modelId="{A4A271FA-0A03-41E9-A017-F1EC0C2FF859}" type="presParOf" srcId="{0A1CEC45-7EC6-46E7-8491-728A3161DFBF}" destId="{D2EB65A3-D36D-4C37-B82B-E506697B868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65C94C-0E2F-4E30-89AE-CDEB30F7401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48CF4C2-55F8-4D35-BF88-853F6075EFCB}">
      <dgm:prSet phldrT="[Text]" custT="1"/>
      <dgm:spPr/>
      <dgm:t>
        <a:bodyPr/>
        <a:lstStyle/>
        <a:p>
          <a:pPr>
            <a:buFont typeface="Wingdings" pitchFamily="2" charset="2"/>
            <a:buChar char="§"/>
          </a:pPr>
          <a:r>
            <a:rPr lang="en-US" sz="2400" b="1" dirty="0"/>
            <a:t>Specific</a:t>
          </a:r>
          <a:endParaRPr lang="en-US" sz="2400" dirty="0"/>
        </a:p>
      </dgm:t>
    </dgm:pt>
    <dgm:pt modelId="{16C0F994-84FC-4058-8A20-D6DD32D3D8A6}" type="parTrans" cxnId="{4534F3AD-1A6C-44E7-9601-8F5754FD800D}">
      <dgm:prSet/>
      <dgm:spPr/>
      <dgm:t>
        <a:bodyPr/>
        <a:lstStyle/>
        <a:p>
          <a:endParaRPr lang="en-US"/>
        </a:p>
      </dgm:t>
    </dgm:pt>
    <dgm:pt modelId="{D7514712-2180-478A-8535-CD333575E252}" type="sibTrans" cxnId="{4534F3AD-1A6C-44E7-9601-8F5754FD800D}">
      <dgm:prSet/>
      <dgm:spPr/>
      <dgm:t>
        <a:bodyPr/>
        <a:lstStyle/>
        <a:p>
          <a:endParaRPr lang="en-US"/>
        </a:p>
      </dgm:t>
    </dgm:pt>
    <dgm:pt modelId="{4BC2A213-557F-453D-BD3A-1BD8B3F5EF2E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800" b="0" i="0" dirty="0"/>
            <a:t>What is to be done and </a:t>
          </a:r>
          <a:r>
            <a:rPr lang="en-US" sz="1800" b="0" i="0" u="none" dirty="0"/>
            <a:t>why?</a:t>
          </a:r>
        </a:p>
      </dgm:t>
    </dgm:pt>
    <dgm:pt modelId="{994BDB57-774C-46D7-935B-AAC52E71A6F9}" type="parTrans" cxnId="{AA5316B6-97A7-4CA5-9E02-E526810BD359}">
      <dgm:prSet/>
      <dgm:spPr/>
      <dgm:t>
        <a:bodyPr/>
        <a:lstStyle/>
        <a:p>
          <a:endParaRPr lang="en-US"/>
        </a:p>
      </dgm:t>
    </dgm:pt>
    <dgm:pt modelId="{8D1F467C-05E4-4503-B2B0-2C07C52B4911}" type="sibTrans" cxnId="{AA5316B6-97A7-4CA5-9E02-E526810BD359}">
      <dgm:prSet/>
      <dgm:spPr/>
      <dgm:t>
        <a:bodyPr/>
        <a:lstStyle/>
        <a:p>
          <a:endParaRPr lang="en-US"/>
        </a:p>
      </dgm:t>
    </dgm:pt>
    <dgm:pt modelId="{B29156B3-EFF1-4882-9F0B-0B63EA74333C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800" b="0" i="0" dirty="0"/>
            <a:t>How will the goal be measured?</a:t>
          </a:r>
        </a:p>
      </dgm:t>
    </dgm:pt>
    <dgm:pt modelId="{D0BD1469-776D-4EB0-8F3A-3DE3BB6F9D7E}" type="parTrans" cxnId="{7DBFF62E-D5EB-41A8-947B-173997F25B38}">
      <dgm:prSet/>
      <dgm:spPr/>
      <dgm:t>
        <a:bodyPr/>
        <a:lstStyle/>
        <a:p>
          <a:endParaRPr lang="en-US"/>
        </a:p>
      </dgm:t>
    </dgm:pt>
    <dgm:pt modelId="{839B5148-C979-411C-8919-102D2BFA7530}" type="sibTrans" cxnId="{7DBFF62E-D5EB-41A8-947B-173997F25B38}">
      <dgm:prSet/>
      <dgm:spPr/>
      <dgm:t>
        <a:bodyPr/>
        <a:lstStyle/>
        <a:p>
          <a:endParaRPr lang="en-US"/>
        </a:p>
      </dgm:t>
    </dgm:pt>
    <dgm:pt modelId="{2723CB90-6E23-45AF-BBB9-4BB9CFFC652A}">
      <dgm:prSet custT="1"/>
      <dgm:spPr/>
      <dgm:t>
        <a:bodyPr/>
        <a:lstStyle/>
        <a:p>
          <a:r>
            <a:rPr lang="en-US" sz="2400" b="1" dirty="0"/>
            <a:t>Action-Oriented</a:t>
          </a:r>
          <a:endParaRPr lang="en-US" sz="2400" dirty="0"/>
        </a:p>
      </dgm:t>
    </dgm:pt>
    <dgm:pt modelId="{5876B393-294F-4396-A83F-E1F120F95E00}" type="parTrans" cxnId="{A18454B8-AD0D-41F7-8E42-C966F7241317}">
      <dgm:prSet/>
      <dgm:spPr/>
      <dgm:t>
        <a:bodyPr/>
        <a:lstStyle/>
        <a:p>
          <a:endParaRPr lang="en-US"/>
        </a:p>
      </dgm:t>
    </dgm:pt>
    <dgm:pt modelId="{5DD8F011-C233-4D45-A307-4D243D197F75}" type="sibTrans" cxnId="{A18454B8-AD0D-41F7-8E42-C966F7241317}">
      <dgm:prSet/>
      <dgm:spPr/>
      <dgm:t>
        <a:bodyPr/>
        <a:lstStyle/>
        <a:p>
          <a:endParaRPr lang="en-US"/>
        </a:p>
      </dgm:t>
    </dgm:pt>
    <dgm:pt modelId="{51667BF5-F309-4154-93BF-F3425067073A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800" b="0" i="0" dirty="0"/>
            <a:t>What actions or behaviors should be demonstrated to successfully achieve the goal?</a:t>
          </a:r>
        </a:p>
      </dgm:t>
    </dgm:pt>
    <dgm:pt modelId="{03DFE0A3-214F-4BB8-8BB2-028B125CE0D9}" type="parTrans" cxnId="{9271B78D-989F-43FA-80F4-B20050692359}">
      <dgm:prSet/>
      <dgm:spPr/>
      <dgm:t>
        <a:bodyPr/>
        <a:lstStyle/>
        <a:p>
          <a:endParaRPr lang="en-US"/>
        </a:p>
      </dgm:t>
    </dgm:pt>
    <dgm:pt modelId="{9DC117E4-FA04-4104-B0AA-9611000DACFF}" type="sibTrans" cxnId="{9271B78D-989F-43FA-80F4-B20050692359}">
      <dgm:prSet/>
      <dgm:spPr/>
      <dgm:t>
        <a:bodyPr/>
        <a:lstStyle/>
        <a:p>
          <a:endParaRPr lang="en-US"/>
        </a:p>
      </dgm:t>
    </dgm:pt>
    <dgm:pt modelId="{C0EFCE0E-C30A-4201-9189-B34761FB0DAD}">
      <dgm:prSet custT="1"/>
      <dgm:spPr/>
      <dgm:t>
        <a:bodyPr/>
        <a:lstStyle/>
        <a:p>
          <a:r>
            <a:rPr lang="en-US" sz="2400" b="1" dirty="0"/>
            <a:t>Realistic/Relevant</a:t>
          </a:r>
          <a:endParaRPr lang="en-US" sz="2400" dirty="0"/>
        </a:p>
      </dgm:t>
    </dgm:pt>
    <dgm:pt modelId="{0A747EBD-C38C-451A-A39D-7A09C22AD852}" type="parTrans" cxnId="{EAA9D3CE-7A84-45F7-80EF-00AD11440E27}">
      <dgm:prSet/>
      <dgm:spPr/>
      <dgm:t>
        <a:bodyPr/>
        <a:lstStyle/>
        <a:p>
          <a:endParaRPr lang="en-US"/>
        </a:p>
      </dgm:t>
    </dgm:pt>
    <dgm:pt modelId="{E8A3901C-3C86-47D6-96BE-282586653266}" type="sibTrans" cxnId="{EAA9D3CE-7A84-45F7-80EF-00AD11440E27}">
      <dgm:prSet/>
      <dgm:spPr/>
      <dgm:t>
        <a:bodyPr/>
        <a:lstStyle/>
        <a:p>
          <a:endParaRPr lang="en-US"/>
        </a:p>
      </dgm:t>
    </dgm:pt>
    <dgm:pt modelId="{3B4E46B8-EC69-4C4B-9ECD-E0E3B612F11D}">
      <dgm:prSet custT="1"/>
      <dgm:spPr/>
      <dgm:t>
        <a:bodyPr/>
        <a:lstStyle/>
        <a:p>
          <a:r>
            <a:rPr lang="en-US" sz="2400" b="1" dirty="0"/>
            <a:t>Time-Oriented</a:t>
          </a:r>
          <a:endParaRPr lang="en-US" sz="2400" dirty="0"/>
        </a:p>
      </dgm:t>
    </dgm:pt>
    <dgm:pt modelId="{FCFD6E04-D446-40B1-AB24-529978371D90}" type="parTrans" cxnId="{EC753E00-7700-4950-B318-B8A1D38B592A}">
      <dgm:prSet/>
      <dgm:spPr/>
      <dgm:t>
        <a:bodyPr/>
        <a:lstStyle/>
        <a:p>
          <a:endParaRPr lang="en-US"/>
        </a:p>
      </dgm:t>
    </dgm:pt>
    <dgm:pt modelId="{BC30B6F1-9190-42B2-8A10-96635F956F23}" type="sibTrans" cxnId="{EC753E00-7700-4950-B318-B8A1D38B592A}">
      <dgm:prSet/>
      <dgm:spPr/>
      <dgm:t>
        <a:bodyPr/>
        <a:lstStyle/>
        <a:p>
          <a:endParaRPr lang="en-US"/>
        </a:p>
      </dgm:t>
    </dgm:pt>
    <dgm:pt modelId="{7FFC22C9-34A2-4E2C-AEDB-5576FBD6B13E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800" b="0" i="0" dirty="0"/>
            <a:t>What tools, resources, support make this goal achievable? </a:t>
          </a:r>
        </a:p>
      </dgm:t>
    </dgm:pt>
    <dgm:pt modelId="{413A1CEE-E898-46D4-8B5E-242854B57A43}" type="parTrans" cxnId="{D6BF0CA6-A593-465E-9D74-EA008CF94A16}">
      <dgm:prSet/>
      <dgm:spPr/>
      <dgm:t>
        <a:bodyPr/>
        <a:lstStyle/>
        <a:p>
          <a:endParaRPr lang="en-US"/>
        </a:p>
      </dgm:t>
    </dgm:pt>
    <dgm:pt modelId="{8D034F54-F327-4CD6-9556-1210E480A70F}" type="sibTrans" cxnId="{D6BF0CA6-A593-465E-9D74-EA008CF94A16}">
      <dgm:prSet/>
      <dgm:spPr/>
      <dgm:t>
        <a:bodyPr/>
        <a:lstStyle/>
        <a:p>
          <a:endParaRPr lang="en-US"/>
        </a:p>
      </dgm:t>
    </dgm:pt>
    <dgm:pt modelId="{E2D41E16-895B-4B7D-AA08-CA23AF1A16C8}">
      <dgm:prSet custT="1"/>
      <dgm:spPr/>
      <dgm:t>
        <a:bodyPr/>
        <a:lstStyle/>
        <a:p>
          <a:r>
            <a:rPr lang="en-US" sz="1800" b="0" i="0" dirty="0"/>
            <a:t>When does the goal need to be completed? </a:t>
          </a:r>
        </a:p>
      </dgm:t>
    </dgm:pt>
    <dgm:pt modelId="{38730CBE-B0FE-4855-A450-5987C30CA0EB}" type="parTrans" cxnId="{3B2FC505-2738-44C9-93DB-A3ED96B758DA}">
      <dgm:prSet/>
      <dgm:spPr/>
      <dgm:t>
        <a:bodyPr/>
        <a:lstStyle/>
        <a:p>
          <a:endParaRPr lang="en-US"/>
        </a:p>
      </dgm:t>
    </dgm:pt>
    <dgm:pt modelId="{CBAB2706-6510-444D-8A55-4CF8B962D907}" type="sibTrans" cxnId="{3B2FC505-2738-44C9-93DB-A3ED96B758DA}">
      <dgm:prSet/>
      <dgm:spPr/>
      <dgm:t>
        <a:bodyPr/>
        <a:lstStyle/>
        <a:p>
          <a:endParaRPr lang="en-US"/>
        </a:p>
      </dgm:t>
    </dgm:pt>
    <dgm:pt modelId="{D4056173-BE97-455C-B991-6403C2D8992B}">
      <dgm:prSet custT="1"/>
      <dgm:spPr/>
      <dgm:t>
        <a:bodyPr/>
        <a:lstStyle/>
        <a:p>
          <a:r>
            <a:rPr lang="en-US" sz="2400" b="1" dirty="0"/>
            <a:t>Measurable</a:t>
          </a:r>
          <a:endParaRPr lang="en-US" sz="2400" dirty="0"/>
        </a:p>
      </dgm:t>
    </dgm:pt>
    <dgm:pt modelId="{1E826753-8A22-488C-889E-639F01BD5DC6}" type="sibTrans" cxnId="{5CB6AA58-9643-4360-B768-3F52EA3571D4}">
      <dgm:prSet/>
      <dgm:spPr/>
      <dgm:t>
        <a:bodyPr/>
        <a:lstStyle/>
        <a:p>
          <a:endParaRPr lang="en-US"/>
        </a:p>
      </dgm:t>
    </dgm:pt>
    <dgm:pt modelId="{1B8B401F-62AE-4CB7-BE8F-E5F1568FC3C1}" type="parTrans" cxnId="{5CB6AA58-9643-4360-B768-3F52EA3571D4}">
      <dgm:prSet/>
      <dgm:spPr/>
      <dgm:t>
        <a:bodyPr/>
        <a:lstStyle/>
        <a:p>
          <a:endParaRPr lang="en-US"/>
        </a:p>
      </dgm:t>
    </dgm:pt>
    <dgm:pt modelId="{774D68EB-FD8C-4696-8CE1-5D2C4017A79A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800" b="0" i="0" dirty="0"/>
            <a:t>What tools, resources and reports can be used to measure?</a:t>
          </a:r>
        </a:p>
      </dgm:t>
    </dgm:pt>
    <dgm:pt modelId="{87A7400C-97C6-4EF2-9AE4-5FF4C1E0DDA2}" type="parTrans" cxnId="{DDC03CBA-AFA3-462A-8963-91C480944285}">
      <dgm:prSet/>
      <dgm:spPr/>
      <dgm:t>
        <a:bodyPr/>
        <a:lstStyle/>
        <a:p>
          <a:endParaRPr lang="en-US"/>
        </a:p>
      </dgm:t>
    </dgm:pt>
    <dgm:pt modelId="{D46220AB-8DE2-4C7E-A00E-77239B8E9218}" type="sibTrans" cxnId="{DDC03CBA-AFA3-462A-8963-91C480944285}">
      <dgm:prSet/>
      <dgm:spPr/>
      <dgm:t>
        <a:bodyPr/>
        <a:lstStyle/>
        <a:p>
          <a:endParaRPr lang="en-US"/>
        </a:p>
      </dgm:t>
    </dgm:pt>
    <dgm:pt modelId="{0F60496B-FAA9-471E-8D84-FB0779F9DB46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800" b="0" i="0" dirty="0"/>
            <a:t>What action words can I use to describe expectations?</a:t>
          </a:r>
        </a:p>
      </dgm:t>
    </dgm:pt>
    <dgm:pt modelId="{27F9E380-0E50-4D6D-A841-F2831A79140B}" type="parTrans" cxnId="{7BD98E6E-B313-4C9F-A1AA-59E3772D9BEC}">
      <dgm:prSet/>
      <dgm:spPr/>
      <dgm:t>
        <a:bodyPr/>
        <a:lstStyle/>
        <a:p>
          <a:endParaRPr lang="en-US"/>
        </a:p>
      </dgm:t>
    </dgm:pt>
    <dgm:pt modelId="{75A051E2-DE08-455F-82BB-0647E7228F0A}" type="sibTrans" cxnId="{7BD98E6E-B313-4C9F-A1AA-59E3772D9BEC}">
      <dgm:prSet/>
      <dgm:spPr/>
      <dgm:t>
        <a:bodyPr/>
        <a:lstStyle/>
        <a:p>
          <a:endParaRPr lang="en-US"/>
        </a:p>
      </dgm:t>
    </dgm:pt>
    <dgm:pt modelId="{8E9ECE56-6533-4A90-BE75-636044767775}">
      <dgm:prSet custT="1"/>
      <dgm:spPr/>
      <dgm:t>
        <a:bodyPr/>
        <a:lstStyle/>
        <a:p>
          <a:r>
            <a:rPr lang="en-US" sz="1800" b="0" i="0" dirty="0"/>
            <a:t>What is the due date, time-frame or frequency</a:t>
          </a:r>
          <a:r>
            <a:rPr lang="en-US" sz="1500" b="0" i="0" dirty="0"/>
            <a:t>?</a:t>
          </a:r>
        </a:p>
      </dgm:t>
    </dgm:pt>
    <dgm:pt modelId="{C88ACA4B-1679-4E5D-ACF0-861641014850}" type="parTrans" cxnId="{08D5A76B-B560-4B9E-8332-A709CAB00446}">
      <dgm:prSet/>
      <dgm:spPr/>
      <dgm:t>
        <a:bodyPr/>
        <a:lstStyle/>
        <a:p>
          <a:endParaRPr lang="en-US"/>
        </a:p>
      </dgm:t>
    </dgm:pt>
    <dgm:pt modelId="{572C7300-3826-4DA5-9B5A-FAE92807A355}" type="sibTrans" cxnId="{08D5A76B-B560-4B9E-8332-A709CAB00446}">
      <dgm:prSet/>
      <dgm:spPr/>
      <dgm:t>
        <a:bodyPr/>
        <a:lstStyle/>
        <a:p>
          <a:endParaRPr lang="en-US"/>
        </a:p>
      </dgm:t>
    </dgm:pt>
    <dgm:pt modelId="{E5D76307-4A26-4D9D-AFC9-E61E6F9ACAC1}" type="pres">
      <dgm:prSet presAssocID="{B165C94C-0E2F-4E30-89AE-CDEB30F7401E}" presName="linear" presStyleCnt="0">
        <dgm:presLayoutVars>
          <dgm:animLvl val="lvl"/>
          <dgm:resizeHandles val="exact"/>
        </dgm:presLayoutVars>
      </dgm:prSet>
      <dgm:spPr/>
    </dgm:pt>
    <dgm:pt modelId="{373B099A-A549-4223-A86D-4F27C0FCB072}" type="pres">
      <dgm:prSet presAssocID="{D48CF4C2-55F8-4D35-BF88-853F6075EFC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4B0FAA8-D3B7-4574-BD86-6FD61A036DB3}" type="pres">
      <dgm:prSet presAssocID="{D48CF4C2-55F8-4D35-BF88-853F6075EFCB}" presName="childText" presStyleLbl="revTx" presStyleIdx="0" presStyleCnt="5">
        <dgm:presLayoutVars>
          <dgm:bulletEnabled val="1"/>
        </dgm:presLayoutVars>
      </dgm:prSet>
      <dgm:spPr/>
    </dgm:pt>
    <dgm:pt modelId="{59481AE6-E08B-4C3A-A89F-646ED7AECB11}" type="pres">
      <dgm:prSet presAssocID="{D4056173-BE97-455C-B991-6403C2D8992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8F03398-8226-430D-8528-D3FC5B39BF09}" type="pres">
      <dgm:prSet presAssocID="{D4056173-BE97-455C-B991-6403C2D8992B}" presName="childText" presStyleLbl="revTx" presStyleIdx="1" presStyleCnt="5">
        <dgm:presLayoutVars>
          <dgm:bulletEnabled val="1"/>
        </dgm:presLayoutVars>
      </dgm:prSet>
      <dgm:spPr/>
    </dgm:pt>
    <dgm:pt modelId="{EFC1AFBA-1410-4AC8-BCC1-277751C40E2E}" type="pres">
      <dgm:prSet presAssocID="{2723CB90-6E23-45AF-BBB9-4BB9CFFC652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1164568-66A5-41A3-B4F5-3D10F7C1BEDD}" type="pres">
      <dgm:prSet presAssocID="{2723CB90-6E23-45AF-BBB9-4BB9CFFC652A}" presName="childText" presStyleLbl="revTx" presStyleIdx="2" presStyleCnt="5">
        <dgm:presLayoutVars>
          <dgm:bulletEnabled val="1"/>
        </dgm:presLayoutVars>
      </dgm:prSet>
      <dgm:spPr/>
    </dgm:pt>
    <dgm:pt modelId="{ADB7F4AA-8273-4E95-ABCA-A5769FD5EA43}" type="pres">
      <dgm:prSet presAssocID="{C0EFCE0E-C30A-4201-9189-B34761FB0DA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FDE7C66-CCA7-4D95-AC52-F363E8EA2797}" type="pres">
      <dgm:prSet presAssocID="{C0EFCE0E-C30A-4201-9189-B34761FB0DAD}" presName="childText" presStyleLbl="revTx" presStyleIdx="3" presStyleCnt="5">
        <dgm:presLayoutVars>
          <dgm:bulletEnabled val="1"/>
        </dgm:presLayoutVars>
      </dgm:prSet>
      <dgm:spPr/>
    </dgm:pt>
    <dgm:pt modelId="{B356C9CD-E2A9-4D14-8CD7-A71EC8F78C38}" type="pres">
      <dgm:prSet presAssocID="{3B4E46B8-EC69-4C4B-9ECD-E0E3B612F11D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C0A3D496-F124-495B-AC2B-C992F42550D4}" type="pres">
      <dgm:prSet presAssocID="{3B4E46B8-EC69-4C4B-9ECD-E0E3B612F11D}" presName="childText" presStyleLbl="revTx" presStyleIdx="4" presStyleCnt="5">
        <dgm:presLayoutVars>
          <dgm:bulletEnabled val="1"/>
        </dgm:presLayoutVars>
      </dgm:prSet>
      <dgm:spPr/>
    </dgm:pt>
  </dgm:ptLst>
  <dgm:cxnLst>
    <dgm:cxn modelId="{EC753E00-7700-4950-B318-B8A1D38B592A}" srcId="{B165C94C-0E2F-4E30-89AE-CDEB30F7401E}" destId="{3B4E46B8-EC69-4C4B-9ECD-E0E3B612F11D}" srcOrd="4" destOrd="0" parTransId="{FCFD6E04-D446-40B1-AB24-529978371D90}" sibTransId="{BC30B6F1-9190-42B2-8A10-96635F956F23}"/>
    <dgm:cxn modelId="{3B2FC505-2738-44C9-93DB-A3ED96B758DA}" srcId="{3B4E46B8-EC69-4C4B-9ECD-E0E3B612F11D}" destId="{E2D41E16-895B-4B7D-AA08-CA23AF1A16C8}" srcOrd="0" destOrd="0" parTransId="{38730CBE-B0FE-4855-A450-5987C30CA0EB}" sibTransId="{CBAB2706-6510-444D-8A55-4CF8B962D907}"/>
    <dgm:cxn modelId="{52823F13-229B-48E9-A737-7B8B1D724137}" type="presOf" srcId="{0F60496B-FAA9-471E-8D84-FB0779F9DB46}" destId="{B1164568-66A5-41A3-B4F5-3D10F7C1BEDD}" srcOrd="0" destOrd="1" presId="urn:microsoft.com/office/officeart/2005/8/layout/vList2"/>
    <dgm:cxn modelId="{ADA1DC27-5A41-4A5A-854B-857DC1712390}" type="presOf" srcId="{7FFC22C9-34A2-4E2C-AEDB-5576FBD6B13E}" destId="{4FDE7C66-CCA7-4D95-AC52-F363E8EA2797}" srcOrd="0" destOrd="0" presId="urn:microsoft.com/office/officeart/2005/8/layout/vList2"/>
    <dgm:cxn modelId="{34ACD32D-C96B-42AF-8539-D17802CDFF01}" type="presOf" srcId="{B29156B3-EFF1-4882-9F0B-0B63EA74333C}" destId="{58F03398-8226-430D-8528-D3FC5B39BF09}" srcOrd="0" destOrd="0" presId="urn:microsoft.com/office/officeart/2005/8/layout/vList2"/>
    <dgm:cxn modelId="{7DBFF62E-D5EB-41A8-947B-173997F25B38}" srcId="{D4056173-BE97-455C-B991-6403C2D8992B}" destId="{B29156B3-EFF1-4882-9F0B-0B63EA74333C}" srcOrd="0" destOrd="0" parTransId="{D0BD1469-776D-4EB0-8F3A-3DE3BB6F9D7E}" sibTransId="{839B5148-C979-411C-8919-102D2BFA7530}"/>
    <dgm:cxn modelId="{52D5DA3A-DA55-472A-9D4A-EDB4AF2583CD}" type="presOf" srcId="{3B4E46B8-EC69-4C4B-9ECD-E0E3B612F11D}" destId="{B356C9CD-E2A9-4D14-8CD7-A71EC8F78C38}" srcOrd="0" destOrd="0" presId="urn:microsoft.com/office/officeart/2005/8/layout/vList2"/>
    <dgm:cxn modelId="{17883240-3693-4F31-B035-49B66B90856A}" type="presOf" srcId="{B165C94C-0E2F-4E30-89AE-CDEB30F7401E}" destId="{E5D76307-4A26-4D9D-AFC9-E61E6F9ACAC1}" srcOrd="0" destOrd="0" presId="urn:microsoft.com/office/officeart/2005/8/layout/vList2"/>
    <dgm:cxn modelId="{08D5A76B-B560-4B9E-8332-A709CAB00446}" srcId="{3B4E46B8-EC69-4C4B-9ECD-E0E3B612F11D}" destId="{8E9ECE56-6533-4A90-BE75-636044767775}" srcOrd="1" destOrd="0" parTransId="{C88ACA4B-1679-4E5D-ACF0-861641014850}" sibTransId="{572C7300-3826-4DA5-9B5A-FAE92807A355}"/>
    <dgm:cxn modelId="{7BD98E6E-B313-4C9F-A1AA-59E3772D9BEC}" srcId="{2723CB90-6E23-45AF-BBB9-4BB9CFFC652A}" destId="{0F60496B-FAA9-471E-8D84-FB0779F9DB46}" srcOrd="1" destOrd="0" parTransId="{27F9E380-0E50-4D6D-A841-F2831A79140B}" sibTransId="{75A051E2-DE08-455F-82BB-0647E7228F0A}"/>
    <dgm:cxn modelId="{51C4E154-E5E4-4C82-BC06-E04AE3E5B87B}" type="presOf" srcId="{D48CF4C2-55F8-4D35-BF88-853F6075EFCB}" destId="{373B099A-A549-4223-A86D-4F27C0FCB072}" srcOrd="0" destOrd="0" presId="urn:microsoft.com/office/officeart/2005/8/layout/vList2"/>
    <dgm:cxn modelId="{5CB6AA58-9643-4360-B768-3F52EA3571D4}" srcId="{B165C94C-0E2F-4E30-89AE-CDEB30F7401E}" destId="{D4056173-BE97-455C-B991-6403C2D8992B}" srcOrd="1" destOrd="0" parTransId="{1B8B401F-62AE-4CB7-BE8F-E5F1568FC3C1}" sibTransId="{1E826753-8A22-488C-889E-639F01BD5DC6}"/>
    <dgm:cxn modelId="{9271B78D-989F-43FA-80F4-B20050692359}" srcId="{2723CB90-6E23-45AF-BBB9-4BB9CFFC652A}" destId="{51667BF5-F309-4154-93BF-F3425067073A}" srcOrd="0" destOrd="0" parTransId="{03DFE0A3-214F-4BB8-8BB2-028B125CE0D9}" sibTransId="{9DC117E4-FA04-4104-B0AA-9611000DACFF}"/>
    <dgm:cxn modelId="{4131B192-23B2-416B-A901-4275DFBB6D6C}" type="presOf" srcId="{C0EFCE0E-C30A-4201-9189-B34761FB0DAD}" destId="{ADB7F4AA-8273-4E95-ABCA-A5769FD5EA43}" srcOrd="0" destOrd="0" presId="urn:microsoft.com/office/officeart/2005/8/layout/vList2"/>
    <dgm:cxn modelId="{BA6121A3-B0DC-48BA-A144-B8C7C9465636}" type="presOf" srcId="{4BC2A213-557F-453D-BD3A-1BD8B3F5EF2E}" destId="{64B0FAA8-D3B7-4574-BD86-6FD61A036DB3}" srcOrd="0" destOrd="0" presId="urn:microsoft.com/office/officeart/2005/8/layout/vList2"/>
    <dgm:cxn modelId="{D6BF0CA6-A593-465E-9D74-EA008CF94A16}" srcId="{C0EFCE0E-C30A-4201-9189-B34761FB0DAD}" destId="{7FFC22C9-34A2-4E2C-AEDB-5576FBD6B13E}" srcOrd="0" destOrd="0" parTransId="{413A1CEE-E898-46D4-8B5E-242854B57A43}" sibTransId="{8D034F54-F327-4CD6-9556-1210E480A70F}"/>
    <dgm:cxn modelId="{4534F3AD-1A6C-44E7-9601-8F5754FD800D}" srcId="{B165C94C-0E2F-4E30-89AE-CDEB30F7401E}" destId="{D48CF4C2-55F8-4D35-BF88-853F6075EFCB}" srcOrd="0" destOrd="0" parTransId="{16C0F994-84FC-4058-8A20-D6DD32D3D8A6}" sibTransId="{D7514712-2180-478A-8535-CD333575E252}"/>
    <dgm:cxn modelId="{D33325B4-E587-4B66-8DB2-1C7EF172E1C5}" type="presOf" srcId="{774D68EB-FD8C-4696-8CE1-5D2C4017A79A}" destId="{58F03398-8226-430D-8528-D3FC5B39BF09}" srcOrd="0" destOrd="1" presId="urn:microsoft.com/office/officeart/2005/8/layout/vList2"/>
    <dgm:cxn modelId="{AA5316B6-97A7-4CA5-9E02-E526810BD359}" srcId="{D48CF4C2-55F8-4D35-BF88-853F6075EFCB}" destId="{4BC2A213-557F-453D-BD3A-1BD8B3F5EF2E}" srcOrd="0" destOrd="0" parTransId="{994BDB57-774C-46D7-935B-AAC52E71A6F9}" sibTransId="{8D1F467C-05E4-4503-B2B0-2C07C52B4911}"/>
    <dgm:cxn modelId="{A18454B8-AD0D-41F7-8E42-C966F7241317}" srcId="{B165C94C-0E2F-4E30-89AE-CDEB30F7401E}" destId="{2723CB90-6E23-45AF-BBB9-4BB9CFFC652A}" srcOrd="2" destOrd="0" parTransId="{5876B393-294F-4396-A83F-E1F120F95E00}" sibTransId="{5DD8F011-C233-4D45-A307-4D243D197F75}"/>
    <dgm:cxn modelId="{DDC03CBA-AFA3-462A-8963-91C480944285}" srcId="{D4056173-BE97-455C-B991-6403C2D8992B}" destId="{774D68EB-FD8C-4696-8CE1-5D2C4017A79A}" srcOrd="1" destOrd="0" parTransId="{87A7400C-97C6-4EF2-9AE4-5FF4C1E0DDA2}" sibTransId="{D46220AB-8DE2-4C7E-A00E-77239B8E9218}"/>
    <dgm:cxn modelId="{EAA9D3CE-7A84-45F7-80EF-00AD11440E27}" srcId="{B165C94C-0E2F-4E30-89AE-CDEB30F7401E}" destId="{C0EFCE0E-C30A-4201-9189-B34761FB0DAD}" srcOrd="3" destOrd="0" parTransId="{0A747EBD-C38C-451A-A39D-7A09C22AD852}" sibTransId="{E8A3901C-3C86-47D6-96BE-282586653266}"/>
    <dgm:cxn modelId="{571EE2D7-432B-49F1-8EE8-DDF7D052672D}" type="presOf" srcId="{E2D41E16-895B-4B7D-AA08-CA23AF1A16C8}" destId="{C0A3D496-F124-495B-AC2B-C992F42550D4}" srcOrd="0" destOrd="0" presId="urn:microsoft.com/office/officeart/2005/8/layout/vList2"/>
    <dgm:cxn modelId="{F670C6E1-7D42-4041-8411-AA1A3101497B}" type="presOf" srcId="{D4056173-BE97-455C-B991-6403C2D8992B}" destId="{59481AE6-E08B-4C3A-A89F-646ED7AECB11}" srcOrd="0" destOrd="0" presId="urn:microsoft.com/office/officeart/2005/8/layout/vList2"/>
    <dgm:cxn modelId="{6C3BD4ED-2C9D-4794-939B-7C808D5C3E80}" type="presOf" srcId="{51667BF5-F309-4154-93BF-F3425067073A}" destId="{B1164568-66A5-41A3-B4F5-3D10F7C1BEDD}" srcOrd="0" destOrd="0" presId="urn:microsoft.com/office/officeart/2005/8/layout/vList2"/>
    <dgm:cxn modelId="{9E938CEE-BA52-4A60-B571-D13413EA8783}" type="presOf" srcId="{8E9ECE56-6533-4A90-BE75-636044767775}" destId="{C0A3D496-F124-495B-AC2B-C992F42550D4}" srcOrd="0" destOrd="1" presId="urn:microsoft.com/office/officeart/2005/8/layout/vList2"/>
    <dgm:cxn modelId="{79A1E5EF-16CA-4B22-985E-F141DF8AC35C}" type="presOf" srcId="{2723CB90-6E23-45AF-BBB9-4BB9CFFC652A}" destId="{EFC1AFBA-1410-4AC8-BCC1-277751C40E2E}" srcOrd="0" destOrd="0" presId="urn:microsoft.com/office/officeart/2005/8/layout/vList2"/>
    <dgm:cxn modelId="{33932D77-90B8-4829-BF24-374A5DF7CC5D}" type="presParOf" srcId="{E5D76307-4A26-4D9D-AFC9-E61E6F9ACAC1}" destId="{373B099A-A549-4223-A86D-4F27C0FCB072}" srcOrd="0" destOrd="0" presId="urn:microsoft.com/office/officeart/2005/8/layout/vList2"/>
    <dgm:cxn modelId="{9EC3894C-E85A-44C4-B0EE-730387BC08A1}" type="presParOf" srcId="{E5D76307-4A26-4D9D-AFC9-E61E6F9ACAC1}" destId="{64B0FAA8-D3B7-4574-BD86-6FD61A036DB3}" srcOrd="1" destOrd="0" presId="urn:microsoft.com/office/officeart/2005/8/layout/vList2"/>
    <dgm:cxn modelId="{58B85BE2-DEA6-410D-ABBC-E443440AFD39}" type="presParOf" srcId="{E5D76307-4A26-4D9D-AFC9-E61E6F9ACAC1}" destId="{59481AE6-E08B-4C3A-A89F-646ED7AECB11}" srcOrd="2" destOrd="0" presId="urn:microsoft.com/office/officeart/2005/8/layout/vList2"/>
    <dgm:cxn modelId="{64F5E171-0F6E-40E8-BD1C-CD108023AF51}" type="presParOf" srcId="{E5D76307-4A26-4D9D-AFC9-E61E6F9ACAC1}" destId="{58F03398-8226-430D-8528-D3FC5B39BF09}" srcOrd="3" destOrd="0" presId="urn:microsoft.com/office/officeart/2005/8/layout/vList2"/>
    <dgm:cxn modelId="{4FD4F97A-192B-41C5-AAB2-28A049C727C2}" type="presParOf" srcId="{E5D76307-4A26-4D9D-AFC9-E61E6F9ACAC1}" destId="{EFC1AFBA-1410-4AC8-BCC1-277751C40E2E}" srcOrd="4" destOrd="0" presId="urn:microsoft.com/office/officeart/2005/8/layout/vList2"/>
    <dgm:cxn modelId="{F88325B3-B6B2-49D5-A680-21D7D31741E2}" type="presParOf" srcId="{E5D76307-4A26-4D9D-AFC9-E61E6F9ACAC1}" destId="{B1164568-66A5-41A3-B4F5-3D10F7C1BEDD}" srcOrd="5" destOrd="0" presId="urn:microsoft.com/office/officeart/2005/8/layout/vList2"/>
    <dgm:cxn modelId="{83A73059-65FD-4863-B372-9177D8637F6F}" type="presParOf" srcId="{E5D76307-4A26-4D9D-AFC9-E61E6F9ACAC1}" destId="{ADB7F4AA-8273-4E95-ABCA-A5769FD5EA43}" srcOrd="6" destOrd="0" presId="urn:microsoft.com/office/officeart/2005/8/layout/vList2"/>
    <dgm:cxn modelId="{76B37121-C09B-4C78-AC22-E4C86CAADAD2}" type="presParOf" srcId="{E5D76307-4A26-4D9D-AFC9-E61E6F9ACAC1}" destId="{4FDE7C66-CCA7-4D95-AC52-F363E8EA2797}" srcOrd="7" destOrd="0" presId="urn:microsoft.com/office/officeart/2005/8/layout/vList2"/>
    <dgm:cxn modelId="{0C635610-CE46-45CF-92F3-1645EB37C8AD}" type="presParOf" srcId="{E5D76307-4A26-4D9D-AFC9-E61E6F9ACAC1}" destId="{B356C9CD-E2A9-4D14-8CD7-A71EC8F78C38}" srcOrd="8" destOrd="0" presId="urn:microsoft.com/office/officeart/2005/8/layout/vList2"/>
    <dgm:cxn modelId="{B9C36DC8-FA64-421B-B22D-FC848A4CC08E}" type="presParOf" srcId="{E5D76307-4A26-4D9D-AFC9-E61E6F9ACAC1}" destId="{C0A3D496-F124-495B-AC2B-C992F42550D4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7039E3-A8B6-40B1-9ED1-6B4377D5C2B4}" type="doc">
      <dgm:prSet loTypeId="urn:microsoft.com/office/officeart/2005/8/layout/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2B9F014-E89F-413B-A967-ADD6ED5FA380}">
      <dgm:prSet phldrT="[Text]" custT="1"/>
      <dgm:spPr/>
      <dgm:t>
        <a:bodyPr/>
        <a:lstStyle/>
        <a:p>
          <a:r>
            <a:rPr lang="en-US" sz="2800"/>
            <a:t>Anju</a:t>
          </a:r>
          <a:endParaRPr lang="en-US" sz="2800" dirty="0"/>
        </a:p>
      </dgm:t>
    </dgm:pt>
    <dgm:pt modelId="{AC3893E9-C57B-4F3E-B816-14952E3B56E6}" type="parTrans" cxnId="{7CA2C29A-FBFD-444A-96C0-02F3585A0A72}">
      <dgm:prSet/>
      <dgm:spPr/>
      <dgm:t>
        <a:bodyPr/>
        <a:lstStyle/>
        <a:p>
          <a:endParaRPr lang="en-US"/>
        </a:p>
      </dgm:t>
    </dgm:pt>
    <dgm:pt modelId="{C852E9A3-5FEE-43EB-BF55-507C8B780E5D}" type="sibTrans" cxnId="{7CA2C29A-FBFD-444A-96C0-02F3585A0A72}">
      <dgm:prSet/>
      <dgm:spPr/>
      <dgm:t>
        <a:bodyPr/>
        <a:lstStyle/>
        <a:p>
          <a:endParaRPr lang="en-US"/>
        </a:p>
      </dgm:t>
    </dgm:pt>
    <dgm:pt modelId="{B2C0A4AF-5F88-40E9-BB62-429EAFBE4757}">
      <dgm:prSet phldrT="[Text]" custT="1"/>
      <dgm:spPr/>
      <dgm:t>
        <a:bodyPr/>
        <a:lstStyle/>
        <a:p>
          <a:r>
            <a:rPr lang="en-US" sz="1800" dirty="0"/>
            <a:t>Develop the strategy for an integrated succession management process to mitigate key role attrition by June 2022</a:t>
          </a:r>
        </a:p>
      </dgm:t>
    </dgm:pt>
    <dgm:pt modelId="{BB68F5B0-7B81-47ED-A0AB-CD076C3C7EE8}" type="parTrans" cxnId="{0DE8A607-0521-461D-98EF-141886F2F0A7}">
      <dgm:prSet/>
      <dgm:spPr/>
      <dgm:t>
        <a:bodyPr/>
        <a:lstStyle/>
        <a:p>
          <a:endParaRPr lang="en-US"/>
        </a:p>
      </dgm:t>
    </dgm:pt>
    <dgm:pt modelId="{948983EF-9A3E-4BEF-A388-AD0418359BF6}" type="sibTrans" cxnId="{0DE8A607-0521-461D-98EF-141886F2F0A7}">
      <dgm:prSet/>
      <dgm:spPr/>
      <dgm:t>
        <a:bodyPr/>
        <a:lstStyle/>
        <a:p>
          <a:endParaRPr lang="en-US"/>
        </a:p>
      </dgm:t>
    </dgm:pt>
    <dgm:pt modelId="{5F62F56C-1ED1-48BF-BA0B-9832B925A71F}">
      <dgm:prSet phldrT="[Text]" custT="1"/>
      <dgm:spPr/>
      <dgm:t>
        <a:bodyPr/>
        <a:lstStyle/>
        <a:p>
          <a:r>
            <a:rPr lang="en-US" sz="2800"/>
            <a:t>Holly</a:t>
          </a:r>
          <a:endParaRPr lang="en-US" sz="2800" dirty="0"/>
        </a:p>
      </dgm:t>
    </dgm:pt>
    <dgm:pt modelId="{5C8A1FB2-1592-4932-88B6-0159370C60E8}" type="parTrans" cxnId="{CD2AAF11-7EEB-4586-8B15-250DA98C5DC5}">
      <dgm:prSet/>
      <dgm:spPr/>
      <dgm:t>
        <a:bodyPr/>
        <a:lstStyle/>
        <a:p>
          <a:endParaRPr lang="en-US"/>
        </a:p>
      </dgm:t>
    </dgm:pt>
    <dgm:pt modelId="{5B7CBD13-F560-446A-BA3D-A35D828B9E27}" type="sibTrans" cxnId="{CD2AAF11-7EEB-4586-8B15-250DA98C5DC5}">
      <dgm:prSet/>
      <dgm:spPr/>
      <dgm:t>
        <a:bodyPr/>
        <a:lstStyle/>
        <a:p>
          <a:endParaRPr lang="en-US"/>
        </a:p>
      </dgm:t>
    </dgm:pt>
    <dgm:pt modelId="{2FDC8659-E7AE-4879-80AB-F0A6DE98CF71}">
      <dgm:prSet phldrT="[Text]" custT="1"/>
      <dgm:spPr/>
      <dgm:t>
        <a:bodyPr/>
        <a:lstStyle/>
        <a:p>
          <a:r>
            <a:rPr lang="en-US" sz="1800" dirty="0"/>
            <a:t>Design and lead integrated succession management process implementation to mitigate key role attrition with a pilot launch in January 2022 and lab-wide launch in June 2022</a:t>
          </a:r>
        </a:p>
      </dgm:t>
    </dgm:pt>
    <dgm:pt modelId="{059FDFA7-49B5-4544-8734-A3EE8A1C86DF}" type="parTrans" cxnId="{98F93A1C-8F4D-4287-B30C-ECE0CFC6D322}">
      <dgm:prSet/>
      <dgm:spPr/>
      <dgm:t>
        <a:bodyPr/>
        <a:lstStyle/>
        <a:p>
          <a:endParaRPr lang="en-US"/>
        </a:p>
      </dgm:t>
    </dgm:pt>
    <dgm:pt modelId="{2A757E1A-105E-4737-B34E-9AC6FB4944E0}" type="sibTrans" cxnId="{98F93A1C-8F4D-4287-B30C-ECE0CFC6D322}">
      <dgm:prSet/>
      <dgm:spPr/>
      <dgm:t>
        <a:bodyPr/>
        <a:lstStyle/>
        <a:p>
          <a:endParaRPr lang="en-US"/>
        </a:p>
      </dgm:t>
    </dgm:pt>
    <dgm:pt modelId="{9AA66653-8BE3-45C1-B617-E840A7A6472A}">
      <dgm:prSet phldrT="[Text]" custT="1"/>
      <dgm:spPr/>
      <dgm:t>
        <a:bodyPr/>
        <a:lstStyle/>
        <a:p>
          <a:r>
            <a:rPr lang="en-US" sz="2800"/>
            <a:t>Sherrie</a:t>
          </a:r>
          <a:endParaRPr lang="en-US" sz="2800" dirty="0"/>
        </a:p>
      </dgm:t>
    </dgm:pt>
    <dgm:pt modelId="{6658E3A5-AB5A-45C2-B8D7-943870E6439F}" type="parTrans" cxnId="{11BCDCBF-8012-46CA-BADD-543B276ABDBD}">
      <dgm:prSet/>
      <dgm:spPr/>
      <dgm:t>
        <a:bodyPr/>
        <a:lstStyle/>
        <a:p>
          <a:endParaRPr lang="en-US"/>
        </a:p>
      </dgm:t>
    </dgm:pt>
    <dgm:pt modelId="{17FB368E-D5F2-4F1F-B445-3503385E6F4D}" type="sibTrans" cxnId="{11BCDCBF-8012-46CA-BADD-543B276ABDBD}">
      <dgm:prSet/>
      <dgm:spPr/>
      <dgm:t>
        <a:bodyPr/>
        <a:lstStyle/>
        <a:p>
          <a:endParaRPr lang="en-US"/>
        </a:p>
      </dgm:t>
    </dgm:pt>
    <dgm:pt modelId="{3D06F655-3714-4CC0-9316-C2A1F8BE3FD8}">
      <dgm:prSet phldrT="[Text]" custT="1"/>
      <dgm:spPr/>
      <dgm:t>
        <a:bodyPr/>
        <a:lstStyle/>
        <a:p>
          <a:r>
            <a:rPr lang="en-US" sz="1600" dirty="0"/>
            <a:t>Develop and design succession management process and user-friendly resources and tools in collaboration with HR functions to facilitate talent reviews, succession plans and development strategies in January 2022 </a:t>
          </a:r>
        </a:p>
      </dgm:t>
    </dgm:pt>
    <dgm:pt modelId="{E15BA2DE-6C9C-4A24-BF70-657F7FF36CDA}" type="parTrans" cxnId="{9D39AED8-D7E9-4E98-88A2-0D1323C49F98}">
      <dgm:prSet/>
      <dgm:spPr/>
      <dgm:t>
        <a:bodyPr/>
        <a:lstStyle/>
        <a:p>
          <a:endParaRPr lang="en-US"/>
        </a:p>
      </dgm:t>
    </dgm:pt>
    <dgm:pt modelId="{A2514039-5064-4BFC-B94F-16CE3A9C80B9}" type="sibTrans" cxnId="{9D39AED8-D7E9-4E98-88A2-0D1323C49F98}">
      <dgm:prSet/>
      <dgm:spPr/>
      <dgm:t>
        <a:bodyPr/>
        <a:lstStyle/>
        <a:p>
          <a:endParaRPr lang="en-US"/>
        </a:p>
      </dgm:t>
    </dgm:pt>
    <dgm:pt modelId="{FBC28F72-9997-43ED-9F80-6CAB8C950ED8}">
      <dgm:prSet phldrT="[Text]" custT="1"/>
      <dgm:spPr/>
      <dgm:t>
        <a:bodyPr/>
        <a:lstStyle/>
        <a:p>
          <a:r>
            <a:rPr lang="en-US" sz="2800"/>
            <a:t>Lab</a:t>
          </a:r>
          <a:endParaRPr lang="en-US" sz="2800" dirty="0"/>
        </a:p>
      </dgm:t>
    </dgm:pt>
    <dgm:pt modelId="{2B1227C6-7DC3-4F36-BED7-283E7B4E5EC8}" type="parTrans" cxnId="{CED10749-76F9-42C5-938C-1E901C0AC559}">
      <dgm:prSet/>
      <dgm:spPr/>
      <dgm:t>
        <a:bodyPr/>
        <a:lstStyle/>
        <a:p>
          <a:endParaRPr lang="en-US"/>
        </a:p>
      </dgm:t>
    </dgm:pt>
    <dgm:pt modelId="{613BBBD9-2B96-4936-8C1B-B98575E4C217}" type="sibTrans" cxnId="{CED10749-76F9-42C5-938C-1E901C0AC559}">
      <dgm:prSet/>
      <dgm:spPr/>
      <dgm:t>
        <a:bodyPr/>
        <a:lstStyle/>
        <a:p>
          <a:endParaRPr lang="en-US"/>
        </a:p>
      </dgm:t>
    </dgm:pt>
    <dgm:pt modelId="{14731036-2AE1-4D98-A4BC-175D9364B510}">
      <dgm:prSet phldrT="[Text]" custT="1"/>
      <dgm:spPr/>
      <dgm:t>
        <a:bodyPr/>
        <a:lstStyle/>
        <a:p>
          <a:r>
            <a:rPr lang="en-US" sz="1800" dirty="0"/>
            <a:t>A succession management process to mitigate key role attrition over the next 5 years due to retirement risk</a:t>
          </a:r>
        </a:p>
      </dgm:t>
    </dgm:pt>
    <dgm:pt modelId="{EE0FA92B-33A9-447A-A549-1E1F0370DCD0}" type="parTrans" cxnId="{C17CCD5E-B2B2-45AD-9696-0465BFC9BC40}">
      <dgm:prSet/>
      <dgm:spPr/>
      <dgm:t>
        <a:bodyPr/>
        <a:lstStyle/>
        <a:p>
          <a:endParaRPr lang="en-US"/>
        </a:p>
      </dgm:t>
    </dgm:pt>
    <dgm:pt modelId="{C5B17490-F6C4-4C97-83D0-F68921A36318}" type="sibTrans" cxnId="{C17CCD5E-B2B2-45AD-9696-0465BFC9BC40}">
      <dgm:prSet/>
      <dgm:spPr/>
      <dgm:t>
        <a:bodyPr/>
        <a:lstStyle/>
        <a:p>
          <a:endParaRPr lang="en-US"/>
        </a:p>
      </dgm:t>
    </dgm:pt>
    <dgm:pt modelId="{1AE53784-DDE8-42C1-9C03-977BEF77EF6F}" type="pres">
      <dgm:prSet presAssocID="{537039E3-A8B6-40B1-9ED1-6B4377D5C2B4}" presName="linearFlow" presStyleCnt="0">
        <dgm:presLayoutVars>
          <dgm:dir/>
          <dgm:animLvl val="lvl"/>
          <dgm:resizeHandles val="exact"/>
        </dgm:presLayoutVars>
      </dgm:prSet>
      <dgm:spPr/>
    </dgm:pt>
    <dgm:pt modelId="{12B3162B-48AD-4DA1-9565-5023CD47AD04}" type="pres">
      <dgm:prSet presAssocID="{FBC28F72-9997-43ED-9F80-6CAB8C950ED8}" presName="composite" presStyleCnt="0"/>
      <dgm:spPr/>
    </dgm:pt>
    <dgm:pt modelId="{3C401AB5-247A-44CB-8397-1DA9D8A11645}" type="pres">
      <dgm:prSet presAssocID="{FBC28F72-9997-43ED-9F80-6CAB8C950ED8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7479813-140A-40AF-A20A-EF35AD2D7E5B}" type="pres">
      <dgm:prSet presAssocID="{FBC28F72-9997-43ED-9F80-6CAB8C950ED8}" presName="parSh" presStyleLbl="node1" presStyleIdx="0" presStyleCnt="4"/>
      <dgm:spPr/>
    </dgm:pt>
    <dgm:pt modelId="{C7077D79-6F83-40D1-A896-9165ED3B33A6}" type="pres">
      <dgm:prSet presAssocID="{FBC28F72-9997-43ED-9F80-6CAB8C950ED8}" presName="desTx" presStyleLbl="fgAcc1" presStyleIdx="0" presStyleCnt="4" custScaleX="116967" custScaleY="97604">
        <dgm:presLayoutVars>
          <dgm:bulletEnabled val="1"/>
        </dgm:presLayoutVars>
      </dgm:prSet>
      <dgm:spPr/>
    </dgm:pt>
    <dgm:pt modelId="{32437051-FF17-4952-AB59-8F009AFFE914}" type="pres">
      <dgm:prSet presAssocID="{613BBBD9-2B96-4936-8C1B-B98575E4C217}" presName="sibTrans" presStyleLbl="sibTrans2D1" presStyleIdx="0" presStyleCnt="3"/>
      <dgm:spPr/>
    </dgm:pt>
    <dgm:pt modelId="{F3E9B8A0-28C3-465F-8F49-1B2719472EBB}" type="pres">
      <dgm:prSet presAssocID="{613BBBD9-2B96-4936-8C1B-B98575E4C217}" presName="connTx" presStyleLbl="sibTrans2D1" presStyleIdx="0" presStyleCnt="3"/>
      <dgm:spPr/>
    </dgm:pt>
    <dgm:pt modelId="{F43AB9AD-92F7-4FAC-AD6D-D5C317C7E5DD}" type="pres">
      <dgm:prSet presAssocID="{72B9F014-E89F-413B-A967-ADD6ED5FA380}" presName="composite" presStyleCnt="0"/>
      <dgm:spPr/>
    </dgm:pt>
    <dgm:pt modelId="{350418E8-766A-402A-B06C-8CC119ECAE09}" type="pres">
      <dgm:prSet presAssocID="{72B9F014-E89F-413B-A967-ADD6ED5FA380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FB36ABA-E596-4745-A0A4-9BF22D1AF639}" type="pres">
      <dgm:prSet presAssocID="{72B9F014-E89F-413B-A967-ADD6ED5FA380}" presName="parSh" presStyleLbl="node1" presStyleIdx="1" presStyleCnt="4" custLinFactNeighborX="-882" custLinFactNeighborY="4044"/>
      <dgm:spPr/>
    </dgm:pt>
    <dgm:pt modelId="{C497AF26-3345-44D6-A3AD-B4758ED211AB}" type="pres">
      <dgm:prSet presAssocID="{72B9F014-E89F-413B-A967-ADD6ED5FA380}" presName="desTx" presStyleLbl="fgAcc1" presStyleIdx="1" presStyleCnt="4" custScaleX="117314" custScaleY="97927">
        <dgm:presLayoutVars>
          <dgm:bulletEnabled val="1"/>
        </dgm:presLayoutVars>
      </dgm:prSet>
      <dgm:spPr/>
    </dgm:pt>
    <dgm:pt modelId="{8A57A39B-BB8D-4E6F-9A7F-BBFC6C30E5A8}" type="pres">
      <dgm:prSet presAssocID="{C852E9A3-5FEE-43EB-BF55-507C8B780E5D}" presName="sibTrans" presStyleLbl="sibTrans2D1" presStyleIdx="1" presStyleCnt="3" custAng="147923" custLinFactNeighborX="-4300" custLinFactNeighborY="10808"/>
      <dgm:spPr/>
    </dgm:pt>
    <dgm:pt modelId="{E979A0A6-3D77-4405-BDE4-81A1541A5F76}" type="pres">
      <dgm:prSet presAssocID="{C852E9A3-5FEE-43EB-BF55-507C8B780E5D}" presName="connTx" presStyleLbl="sibTrans2D1" presStyleIdx="1" presStyleCnt="3"/>
      <dgm:spPr/>
    </dgm:pt>
    <dgm:pt modelId="{48D413BA-67DE-4E88-8190-3F0098BA867A}" type="pres">
      <dgm:prSet presAssocID="{5F62F56C-1ED1-48BF-BA0B-9832B925A71F}" presName="composite" presStyleCnt="0"/>
      <dgm:spPr/>
    </dgm:pt>
    <dgm:pt modelId="{89AD7798-3E4B-4AAA-9F41-2CE27C859543}" type="pres">
      <dgm:prSet presAssocID="{5F62F56C-1ED1-48BF-BA0B-9832B925A71F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4B0284D-5574-494C-9B06-9BCBECB72328}" type="pres">
      <dgm:prSet presAssocID="{5F62F56C-1ED1-48BF-BA0B-9832B925A71F}" presName="parSh" presStyleLbl="node1" presStyleIdx="2" presStyleCnt="4"/>
      <dgm:spPr/>
    </dgm:pt>
    <dgm:pt modelId="{A2A94353-23FD-445C-B8F1-3882EC813B42}" type="pres">
      <dgm:prSet presAssocID="{5F62F56C-1ED1-48BF-BA0B-9832B925A71F}" presName="desTx" presStyleLbl="fgAcc1" presStyleIdx="2" presStyleCnt="4" custScaleX="120542" custScaleY="100480">
        <dgm:presLayoutVars>
          <dgm:bulletEnabled val="1"/>
        </dgm:presLayoutVars>
      </dgm:prSet>
      <dgm:spPr/>
    </dgm:pt>
    <dgm:pt modelId="{2EDD380C-44E6-4377-AF1D-E518A0132F8A}" type="pres">
      <dgm:prSet presAssocID="{5B7CBD13-F560-446A-BA3D-A35D828B9E27}" presName="sibTrans" presStyleLbl="sibTrans2D1" presStyleIdx="2" presStyleCnt="3"/>
      <dgm:spPr/>
    </dgm:pt>
    <dgm:pt modelId="{8F597354-52E7-4F88-A144-F11920EF9357}" type="pres">
      <dgm:prSet presAssocID="{5B7CBD13-F560-446A-BA3D-A35D828B9E27}" presName="connTx" presStyleLbl="sibTrans2D1" presStyleIdx="2" presStyleCnt="3"/>
      <dgm:spPr/>
    </dgm:pt>
    <dgm:pt modelId="{9DA89462-A8BA-4556-BD8D-E717E331BABF}" type="pres">
      <dgm:prSet presAssocID="{9AA66653-8BE3-45C1-B617-E840A7A6472A}" presName="composite" presStyleCnt="0"/>
      <dgm:spPr/>
    </dgm:pt>
    <dgm:pt modelId="{2DD56477-F072-4C8C-A834-CCDCDFD07E6D}" type="pres">
      <dgm:prSet presAssocID="{9AA66653-8BE3-45C1-B617-E840A7A6472A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C537E5D-252D-44DC-8EE6-5A26819791BB}" type="pres">
      <dgm:prSet presAssocID="{9AA66653-8BE3-45C1-B617-E840A7A6472A}" presName="parSh" presStyleLbl="node1" presStyleIdx="3" presStyleCnt="4"/>
      <dgm:spPr/>
    </dgm:pt>
    <dgm:pt modelId="{1C839846-C96B-48EC-9F67-A221FA7B9DFA}" type="pres">
      <dgm:prSet presAssocID="{9AA66653-8BE3-45C1-B617-E840A7A6472A}" presName="desTx" presStyleLbl="fgAcc1" presStyleIdx="3" presStyleCnt="4" custScaleX="116577" custScaleY="98500">
        <dgm:presLayoutVars>
          <dgm:bulletEnabled val="1"/>
        </dgm:presLayoutVars>
      </dgm:prSet>
      <dgm:spPr/>
    </dgm:pt>
  </dgm:ptLst>
  <dgm:cxnLst>
    <dgm:cxn modelId="{0DE8A607-0521-461D-98EF-141886F2F0A7}" srcId="{72B9F014-E89F-413B-A967-ADD6ED5FA380}" destId="{B2C0A4AF-5F88-40E9-BB62-429EAFBE4757}" srcOrd="0" destOrd="0" parTransId="{BB68F5B0-7B81-47ED-A0AB-CD076C3C7EE8}" sibTransId="{948983EF-9A3E-4BEF-A388-AD0418359BF6}"/>
    <dgm:cxn modelId="{469F8A0C-7B1D-48E0-833E-B31E03EBB4DE}" type="presOf" srcId="{3D06F655-3714-4CC0-9316-C2A1F8BE3FD8}" destId="{1C839846-C96B-48EC-9F67-A221FA7B9DFA}" srcOrd="0" destOrd="0" presId="urn:microsoft.com/office/officeart/2005/8/layout/process3"/>
    <dgm:cxn modelId="{CD2AAF11-7EEB-4586-8B15-250DA98C5DC5}" srcId="{537039E3-A8B6-40B1-9ED1-6B4377D5C2B4}" destId="{5F62F56C-1ED1-48BF-BA0B-9832B925A71F}" srcOrd="2" destOrd="0" parTransId="{5C8A1FB2-1592-4932-88B6-0159370C60E8}" sibTransId="{5B7CBD13-F560-446A-BA3D-A35D828B9E27}"/>
    <dgm:cxn modelId="{3F14E312-6207-4098-9B5D-4EB5816F528C}" type="presOf" srcId="{9AA66653-8BE3-45C1-B617-E840A7A6472A}" destId="{2DD56477-F072-4C8C-A834-CCDCDFD07E6D}" srcOrd="0" destOrd="0" presId="urn:microsoft.com/office/officeart/2005/8/layout/process3"/>
    <dgm:cxn modelId="{254EC117-15D0-4242-828C-04D91156A920}" type="presOf" srcId="{613BBBD9-2B96-4936-8C1B-B98575E4C217}" destId="{32437051-FF17-4952-AB59-8F009AFFE914}" srcOrd="0" destOrd="0" presId="urn:microsoft.com/office/officeart/2005/8/layout/process3"/>
    <dgm:cxn modelId="{98F93A1C-8F4D-4287-B30C-ECE0CFC6D322}" srcId="{5F62F56C-1ED1-48BF-BA0B-9832B925A71F}" destId="{2FDC8659-E7AE-4879-80AB-F0A6DE98CF71}" srcOrd="0" destOrd="0" parTransId="{059FDFA7-49B5-4544-8734-A3EE8A1C86DF}" sibTransId="{2A757E1A-105E-4737-B34E-9AC6FB4944E0}"/>
    <dgm:cxn modelId="{726D781E-7AA2-4E87-9910-B3CF513C3778}" type="presOf" srcId="{613BBBD9-2B96-4936-8C1B-B98575E4C217}" destId="{F3E9B8A0-28C3-465F-8F49-1B2719472EBB}" srcOrd="1" destOrd="0" presId="urn:microsoft.com/office/officeart/2005/8/layout/process3"/>
    <dgm:cxn modelId="{70EF9B29-A087-4836-BE18-04FE986C774E}" type="presOf" srcId="{FBC28F72-9997-43ED-9F80-6CAB8C950ED8}" destId="{3C401AB5-247A-44CB-8397-1DA9D8A11645}" srcOrd="0" destOrd="0" presId="urn:microsoft.com/office/officeart/2005/8/layout/process3"/>
    <dgm:cxn modelId="{EAFB7A35-7F26-40AF-A718-B511D74A0004}" type="presOf" srcId="{72B9F014-E89F-413B-A967-ADD6ED5FA380}" destId="{1FB36ABA-E596-4745-A0A4-9BF22D1AF639}" srcOrd="1" destOrd="0" presId="urn:microsoft.com/office/officeart/2005/8/layout/process3"/>
    <dgm:cxn modelId="{5CF3543E-CC74-4D2C-8E4C-6212C22E97EB}" type="presOf" srcId="{5F62F56C-1ED1-48BF-BA0B-9832B925A71F}" destId="{A4B0284D-5574-494C-9B06-9BCBECB72328}" srcOrd="1" destOrd="0" presId="urn:microsoft.com/office/officeart/2005/8/layout/process3"/>
    <dgm:cxn modelId="{C17CCD5E-B2B2-45AD-9696-0465BFC9BC40}" srcId="{FBC28F72-9997-43ED-9F80-6CAB8C950ED8}" destId="{14731036-2AE1-4D98-A4BC-175D9364B510}" srcOrd="0" destOrd="0" parTransId="{EE0FA92B-33A9-447A-A549-1E1F0370DCD0}" sibTransId="{C5B17490-F6C4-4C97-83D0-F68921A36318}"/>
    <dgm:cxn modelId="{07CA9F64-6890-4F87-A7F6-035C3AB7FAA3}" type="presOf" srcId="{14731036-2AE1-4D98-A4BC-175D9364B510}" destId="{C7077D79-6F83-40D1-A896-9165ED3B33A6}" srcOrd="0" destOrd="0" presId="urn:microsoft.com/office/officeart/2005/8/layout/process3"/>
    <dgm:cxn modelId="{CED10749-76F9-42C5-938C-1E901C0AC559}" srcId="{537039E3-A8B6-40B1-9ED1-6B4377D5C2B4}" destId="{FBC28F72-9997-43ED-9F80-6CAB8C950ED8}" srcOrd="0" destOrd="0" parTransId="{2B1227C6-7DC3-4F36-BED7-283E7B4E5EC8}" sibTransId="{613BBBD9-2B96-4936-8C1B-B98575E4C217}"/>
    <dgm:cxn modelId="{A272594A-4C40-4679-A27D-4D35F1168FB5}" type="presOf" srcId="{FBC28F72-9997-43ED-9F80-6CAB8C950ED8}" destId="{B7479813-140A-40AF-A20A-EF35AD2D7E5B}" srcOrd="1" destOrd="0" presId="urn:microsoft.com/office/officeart/2005/8/layout/process3"/>
    <dgm:cxn modelId="{E4BB976A-2F2C-4BDE-8EC3-2325DE11688B}" type="presOf" srcId="{537039E3-A8B6-40B1-9ED1-6B4377D5C2B4}" destId="{1AE53784-DDE8-42C1-9C03-977BEF77EF6F}" srcOrd="0" destOrd="0" presId="urn:microsoft.com/office/officeart/2005/8/layout/process3"/>
    <dgm:cxn modelId="{FC34D471-9A09-44A6-9ED4-263E6D70B9D3}" type="presOf" srcId="{72B9F014-E89F-413B-A967-ADD6ED5FA380}" destId="{350418E8-766A-402A-B06C-8CC119ECAE09}" srcOrd="0" destOrd="0" presId="urn:microsoft.com/office/officeart/2005/8/layout/process3"/>
    <dgm:cxn modelId="{A0AB5682-228A-4792-A9E7-3FD98918D941}" type="presOf" srcId="{C852E9A3-5FEE-43EB-BF55-507C8B780E5D}" destId="{E979A0A6-3D77-4405-BDE4-81A1541A5F76}" srcOrd="1" destOrd="0" presId="urn:microsoft.com/office/officeart/2005/8/layout/process3"/>
    <dgm:cxn modelId="{0107808F-E0B0-42B7-8FC2-3F5F37272FB0}" type="presOf" srcId="{C852E9A3-5FEE-43EB-BF55-507C8B780E5D}" destId="{8A57A39B-BB8D-4E6F-9A7F-BBFC6C30E5A8}" srcOrd="0" destOrd="0" presId="urn:microsoft.com/office/officeart/2005/8/layout/process3"/>
    <dgm:cxn modelId="{7CA2C29A-FBFD-444A-96C0-02F3585A0A72}" srcId="{537039E3-A8B6-40B1-9ED1-6B4377D5C2B4}" destId="{72B9F014-E89F-413B-A967-ADD6ED5FA380}" srcOrd="1" destOrd="0" parTransId="{AC3893E9-C57B-4F3E-B816-14952E3B56E6}" sibTransId="{C852E9A3-5FEE-43EB-BF55-507C8B780E5D}"/>
    <dgm:cxn modelId="{8E2DED9B-8D89-4DDC-B50F-E3A59EAF929D}" type="presOf" srcId="{5B7CBD13-F560-446A-BA3D-A35D828B9E27}" destId="{8F597354-52E7-4F88-A144-F11920EF9357}" srcOrd="1" destOrd="0" presId="urn:microsoft.com/office/officeart/2005/8/layout/process3"/>
    <dgm:cxn modelId="{79E6E89F-2466-4D68-8079-77783BC2FB1A}" type="presOf" srcId="{5F62F56C-1ED1-48BF-BA0B-9832B925A71F}" destId="{89AD7798-3E4B-4AAA-9F41-2CE27C859543}" srcOrd="0" destOrd="0" presId="urn:microsoft.com/office/officeart/2005/8/layout/process3"/>
    <dgm:cxn modelId="{C34F97A0-6307-4919-A656-8D48A3C3BC44}" type="presOf" srcId="{B2C0A4AF-5F88-40E9-BB62-429EAFBE4757}" destId="{C497AF26-3345-44D6-A3AD-B4758ED211AB}" srcOrd="0" destOrd="0" presId="urn:microsoft.com/office/officeart/2005/8/layout/process3"/>
    <dgm:cxn modelId="{9DC709AA-8B33-412F-B122-B1A52B302CDF}" type="presOf" srcId="{9AA66653-8BE3-45C1-B617-E840A7A6472A}" destId="{9C537E5D-252D-44DC-8EE6-5A26819791BB}" srcOrd="1" destOrd="0" presId="urn:microsoft.com/office/officeart/2005/8/layout/process3"/>
    <dgm:cxn modelId="{11BCDCBF-8012-46CA-BADD-543B276ABDBD}" srcId="{537039E3-A8B6-40B1-9ED1-6B4377D5C2B4}" destId="{9AA66653-8BE3-45C1-B617-E840A7A6472A}" srcOrd="3" destOrd="0" parTransId="{6658E3A5-AB5A-45C2-B8D7-943870E6439F}" sibTransId="{17FB368E-D5F2-4F1F-B445-3503385E6F4D}"/>
    <dgm:cxn modelId="{9D39AED8-D7E9-4E98-88A2-0D1323C49F98}" srcId="{9AA66653-8BE3-45C1-B617-E840A7A6472A}" destId="{3D06F655-3714-4CC0-9316-C2A1F8BE3FD8}" srcOrd="0" destOrd="0" parTransId="{E15BA2DE-6C9C-4A24-BF70-657F7FF36CDA}" sibTransId="{A2514039-5064-4BFC-B94F-16CE3A9C80B9}"/>
    <dgm:cxn modelId="{E7A384E3-D67B-4F2B-8E59-99B1ABE0D78A}" type="presOf" srcId="{5B7CBD13-F560-446A-BA3D-A35D828B9E27}" destId="{2EDD380C-44E6-4377-AF1D-E518A0132F8A}" srcOrd="0" destOrd="0" presId="urn:microsoft.com/office/officeart/2005/8/layout/process3"/>
    <dgm:cxn modelId="{43362EEB-F52C-4B0B-9A84-2CF5F4A5F9EB}" type="presOf" srcId="{2FDC8659-E7AE-4879-80AB-F0A6DE98CF71}" destId="{A2A94353-23FD-445C-B8F1-3882EC813B42}" srcOrd="0" destOrd="0" presId="urn:microsoft.com/office/officeart/2005/8/layout/process3"/>
    <dgm:cxn modelId="{DEF0DF0A-A9DC-4E1D-BF39-88F646C772D1}" type="presParOf" srcId="{1AE53784-DDE8-42C1-9C03-977BEF77EF6F}" destId="{12B3162B-48AD-4DA1-9565-5023CD47AD04}" srcOrd="0" destOrd="0" presId="urn:microsoft.com/office/officeart/2005/8/layout/process3"/>
    <dgm:cxn modelId="{E83A2B06-BD6E-4793-81C6-67BBD0BDD5CC}" type="presParOf" srcId="{12B3162B-48AD-4DA1-9565-5023CD47AD04}" destId="{3C401AB5-247A-44CB-8397-1DA9D8A11645}" srcOrd="0" destOrd="0" presId="urn:microsoft.com/office/officeart/2005/8/layout/process3"/>
    <dgm:cxn modelId="{7881FA48-BC53-47E2-B1E3-4B754B267A54}" type="presParOf" srcId="{12B3162B-48AD-4DA1-9565-5023CD47AD04}" destId="{B7479813-140A-40AF-A20A-EF35AD2D7E5B}" srcOrd="1" destOrd="0" presId="urn:microsoft.com/office/officeart/2005/8/layout/process3"/>
    <dgm:cxn modelId="{EFB6681D-17AC-4BCB-993D-E1C04883D133}" type="presParOf" srcId="{12B3162B-48AD-4DA1-9565-5023CD47AD04}" destId="{C7077D79-6F83-40D1-A896-9165ED3B33A6}" srcOrd="2" destOrd="0" presId="urn:microsoft.com/office/officeart/2005/8/layout/process3"/>
    <dgm:cxn modelId="{0ED3224B-E2CB-42FF-87EF-C0DD49DBFD76}" type="presParOf" srcId="{1AE53784-DDE8-42C1-9C03-977BEF77EF6F}" destId="{32437051-FF17-4952-AB59-8F009AFFE914}" srcOrd="1" destOrd="0" presId="urn:microsoft.com/office/officeart/2005/8/layout/process3"/>
    <dgm:cxn modelId="{5663282B-8192-4F56-B7DF-D82F31287CD0}" type="presParOf" srcId="{32437051-FF17-4952-AB59-8F009AFFE914}" destId="{F3E9B8A0-28C3-465F-8F49-1B2719472EBB}" srcOrd="0" destOrd="0" presId="urn:microsoft.com/office/officeart/2005/8/layout/process3"/>
    <dgm:cxn modelId="{047D0B1E-78E9-444A-AF45-AD41DAD62179}" type="presParOf" srcId="{1AE53784-DDE8-42C1-9C03-977BEF77EF6F}" destId="{F43AB9AD-92F7-4FAC-AD6D-D5C317C7E5DD}" srcOrd="2" destOrd="0" presId="urn:microsoft.com/office/officeart/2005/8/layout/process3"/>
    <dgm:cxn modelId="{C9BB5437-46B3-4D09-B417-55DD20EA9F39}" type="presParOf" srcId="{F43AB9AD-92F7-4FAC-AD6D-D5C317C7E5DD}" destId="{350418E8-766A-402A-B06C-8CC119ECAE09}" srcOrd="0" destOrd="0" presId="urn:microsoft.com/office/officeart/2005/8/layout/process3"/>
    <dgm:cxn modelId="{A27524C4-80CB-4935-A694-535F86FCBA39}" type="presParOf" srcId="{F43AB9AD-92F7-4FAC-AD6D-D5C317C7E5DD}" destId="{1FB36ABA-E596-4745-A0A4-9BF22D1AF639}" srcOrd="1" destOrd="0" presId="urn:microsoft.com/office/officeart/2005/8/layout/process3"/>
    <dgm:cxn modelId="{6494A2FF-A1C6-487C-A623-3CCD47965831}" type="presParOf" srcId="{F43AB9AD-92F7-4FAC-AD6D-D5C317C7E5DD}" destId="{C497AF26-3345-44D6-A3AD-B4758ED211AB}" srcOrd="2" destOrd="0" presId="urn:microsoft.com/office/officeart/2005/8/layout/process3"/>
    <dgm:cxn modelId="{F39645D0-9BEB-45B9-9E0F-5F01E59BF5CE}" type="presParOf" srcId="{1AE53784-DDE8-42C1-9C03-977BEF77EF6F}" destId="{8A57A39B-BB8D-4E6F-9A7F-BBFC6C30E5A8}" srcOrd="3" destOrd="0" presId="urn:microsoft.com/office/officeart/2005/8/layout/process3"/>
    <dgm:cxn modelId="{E6D4AAD0-2EFF-4CB7-8D75-196C3DF5F96F}" type="presParOf" srcId="{8A57A39B-BB8D-4E6F-9A7F-BBFC6C30E5A8}" destId="{E979A0A6-3D77-4405-BDE4-81A1541A5F76}" srcOrd="0" destOrd="0" presId="urn:microsoft.com/office/officeart/2005/8/layout/process3"/>
    <dgm:cxn modelId="{1E6D6922-3D84-4F55-8BCB-513A827833A3}" type="presParOf" srcId="{1AE53784-DDE8-42C1-9C03-977BEF77EF6F}" destId="{48D413BA-67DE-4E88-8190-3F0098BA867A}" srcOrd="4" destOrd="0" presId="urn:microsoft.com/office/officeart/2005/8/layout/process3"/>
    <dgm:cxn modelId="{9A8BC1ED-5084-42F3-A5D4-7C1431C00D3C}" type="presParOf" srcId="{48D413BA-67DE-4E88-8190-3F0098BA867A}" destId="{89AD7798-3E4B-4AAA-9F41-2CE27C859543}" srcOrd="0" destOrd="0" presId="urn:microsoft.com/office/officeart/2005/8/layout/process3"/>
    <dgm:cxn modelId="{C0E28A79-E6A2-4554-8A08-8B6F25750FD0}" type="presParOf" srcId="{48D413BA-67DE-4E88-8190-3F0098BA867A}" destId="{A4B0284D-5574-494C-9B06-9BCBECB72328}" srcOrd="1" destOrd="0" presId="urn:microsoft.com/office/officeart/2005/8/layout/process3"/>
    <dgm:cxn modelId="{AD320DC9-1490-45D4-84BD-5AFC85F51D7B}" type="presParOf" srcId="{48D413BA-67DE-4E88-8190-3F0098BA867A}" destId="{A2A94353-23FD-445C-B8F1-3882EC813B42}" srcOrd="2" destOrd="0" presId="urn:microsoft.com/office/officeart/2005/8/layout/process3"/>
    <dgm:cxn modelId="{585BA94E-0ED2-4700-9A23-0234172A5EAF}" type="presParOf" srcId="{1AE53784-DDE8-42C1-9C03-977BEF77EF6F}" destId="{2EDD380C-44E6-4377-AF1D-E518A0132F8A}" srcOrd="5" destOrd="0" presId="urn:microsoft.com/office/officeart/2005/8/layout/process3"/>
    <dgm:cxn modelId="{AC272594-EB59-47E7-8208-7A461C2B9F33}" type="presParOf" srcId="{2EDD380C-44E6-4377-AF1D-E518A0132F8A}" destId="{8F597354-52E7-4F88-A144-F11920EF9357}" srcOrd="0" destOrd="0" presId="urn:microsoft.com/office/officeart/2005/8/layout/process3"/>
    <dgm:cxn modelId="{41C15E48-9EB7-44F5-986E-05C849A220DE}" type="presParOf" srcId="{1AE53784-DDE8-42C1-9C03-977BEF77EF6F}" destId="{9DA89462-A8BA-4556-BD8D-E717E331BABF}" srcOrd="6" destOrd="0" presId="urn:microsoft.com/office/officeart/2005/8/layout/process3"/>
    <dgm:cxn modelId="{4C65C361-FC12-4EEA-B492-3CE44CC5A1C9}" type="presParOf" srcId="{9DA89462-A8BA-4556-BD8D-E717E331BABF}" destId="{2DD56477-F072-4C8C-A834-CCDCDFD07E6D}" srcOrd="0" destOrd="0" presId="urn:microsoft.com/office/officeart/2005/8/layout/process3"/>
    <dgm:cxn modelId="{1E8CF3A8-065A-4DF1-903D-9907198FEE14}" type="presParOf" srcId="{9DA89462-A8BA-4556-BD8D-E717E331BABF}" destId="{9C537E5D-252D-44DC-8EE6-5A26819791BB}" srcOrd="1" destOrd="0" presId="urn:microsoft.com/office/officeart/2005/8/layout/process3"/>
    <dgm:cxn modelId="{64217BC8-B582-4820-B88D-06D80640F544}" type="presParOf" srcId="{9DA89462-A8BA-4556-BD8D-E717E331BABF}" destId="{1C839846-C96B-48EC-9F67-A221FA7B9DFA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65C94C-0E2F-4E30-89AE-CDEB30F7401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48CF4C2-55F8-4D35-BF88-853F6075EFCB}">
      <dgm:prSet phldrT="[Text]" custT="1"/>
      <dgm:spPr/>
      <dgm:t>
        <a:bodyPr/>
        <a:lstStyle/>
        <a:p>
          <a:pPr>
            <a:buFont typeface="Wingdings" pitchFamily="2" charset="2"/>
            <a:buChar char="§"/>
          </a:pPr>
          <a:r>
            <a:rPr lang="en-US" sz="2400" b="1" dirty="0"/>
            <a:t>Specific: </a:t>
          </a:r>
          <a:r>
            <a:rPr lang="en-US" sz="2000" b="0" i="0" dirty="0"/>
            <a:t>What is to be done and </a:t>
          </a:r>
          <a:r>
            <a:rPr lang="en-US" sz="2000" b="0" i="0" u="none" dirty="0"/>
            <a:t>why?</a:t>
          </a:r>
          <a:endParaRPr lang="en-US" sz="2000" dirty="0"/>
        </a:p>
      </dgm:t>
    </dgm:pt>
    <dgm:pt modelId="{16C0F994-84FC-4058-8A20-D6DD32D3D8A6}" type="parTrans" cxnId="{4534F3AD-1A6C-44E7-9601-8F5754FD800D}">
      <dgm:prSet/>
      <dgm:spPr/>
      <dgm:t>
        <a:bodyPr/>
        <a:lstStyle/>
        <a:p>
          <a:endParaRPr lang="en-US"/>
        </a:p>
      </dgm:t>
    </dgm:pt>
    <dgm:pt modelId="{D7514712-2180-478A-8535-CD333575E252}" type="sibTrans" cxnId="{4534F3AD-1A6C-44E7-9601-8F5754FD800D}">
      <dgm:prSet/>
      <dgm:spPr/>
      <dgm:t>
        <a:bodyPr/>
        <a:lstStyle/>
        <a:p>
          <a:endParaRPr lang="en-US"/>
        </a:p>
      </dgm:t>
    </dgm:pt>
    <dgm:pt modelId="{4BC2A213-557F-453D-BD3A-1BD8B3F5EF2E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800" dirty="0"/>
            <a:t>Develop and design succession management process and resources </a:t>
          </a:r>
          <a:endParaRPr lang="en-US" sz="1800" b="0" i="0" u="none" dirty="0"/>
        </a:p>
      </dgm:t>
    </dgm:pt>
    <dgm:pt modelId="{994BDB57-774C-46D7-935B-AAC52E71A6F9}" type="parTrans" cxnId="{AA5316B6-97A7-4CA5-9E02-E526810BD359}">
      <dgm:prSet/>
      <dgm:spPr/>
      <dgm:t>
        <a:bodyPr/>
        <a:lstStyle/>
        <a:p>
          <a:endParaRPr lang="en-US"/>
        </a:p>
      </dgm:t>
    </dgm:pt>
    <dgm:pt modelId="{8D1F467C-05E4-4503-B2B0-2C07C52B4911}" type="sibTrans" cxnId="{AA5316B6-97A7-4CA5-9E02-E526810BD359}">
      <dgm:prSet/>
      <dgm:spPr/>
      <dgm:t>
        <a:bodyPr/>
        <a:lstStyle/>
        <a:p>
          <a:endParaRPr lang="en-US"/>
        </a:p>
      </dgm:t>
    </dgm:pt>
    <dgm:pt modelId="{B29156B3-EFF1-4882-9F0B-0B63EA74333C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800" dirty="0"/>
            <a:t>User friendly resources and tools</a:t>
          </a:r>
          <a:endParaRPr lang="en-US" sz="1800" b="0" i="0" dirty="0"/>
        </a:p>
      </dgm:t>
    </dgm:pt>
    <dgm:pt modelId="{D0BD1469-776D-4EB0-8F3A-3DE3BB6F9D7E}" type="parTrans" cxnId="{7DBFF62E-D5EB-41A8-947B-173997F25B38}">
      <dgm:prSet/>
      <dgm:spPr/>
      <dgm:t>
        <a:bodyPr/>
        <a:lstStyle/>
        <a:p>
          <a:endParaRPr lang="en-US"/>
        </a:p>
      </dgm:t>
    </dgm:pt>
    <dgm:pt modelId="{839B5148-C979-411C-8919-102D2BFA7530}" type="sibTrans" cxnId="{7DBFF62E-D5EB-41A8-947B-173997F25B38}">
      <dgm:prSet/>
      <dgm:spPr/>
      <dgm:t>
        <a:bodyPr/>
        <a:lstStyle/>
        <a:p>
          <a:endParaRPr lang="en-US"/>
        </a:p>
      </dgm:t>
    </dgm:pt>
    <dgm:pt modelId="{2723CB90-6E23-45AF-BBB9-4BB9CFFC652A}">
      <dgm:prSet custT="1"/>
      <dgm:spPr/>
      <dgm:t>
        <a:bodyPr/>
        <a:lstStyle/>
        <a:p>
          <a:r>
            <a:rPr lang="en-US" sz="2400" b="1" dirty="0"/>
            <a:t>Action-Oriented: </a:t>
          </a:r>
          <a:r>
            <a:rPr lang="en-US" sz="2000" b="0" i="0" dirty="0"/>
            <a:t>What actions or behaviors should be demonstrated to successfully achieve the goal?</a:t>
          </a:r>
          <a:endParaRPr lang="en-US" sz="2000" dirty="0"/>
        </a:p>
      </dgm:t>
    </dgm:pt>
    <dgm:pt modelId="{5876B393-294F-4396-A83F-E1F120F95E00}" type="parTrans" cxnId="{A18454B8-AD0D-41F7-8E42-C966F7241317}">
      <dgm:prSet/>
      <dgm:spPr/>
      <dgm:t>
        <a:bodyPr/>
        <a:lstStyle/>
        <a:p>
          <a:endParaRPr lang="en-US"/>
        </a:p>
      </dgm:t>
    </dgm:pt>
    <dgm:pt modelId="{5DD8F011-C233-4D45-A307-4D243D197F75}" type="sibTrans" cxnId="{A18454B8-AD0D-41F7-8E42-C966F7241317}">
      <dgm:prSet/>
      <dgm:spPr/>
      <dgm:t>
        <a:bodyPr/>
        <a:lstStyle/>
        <a:p>
          <a:endParaRPr lang="en-US"/>
        </a:p>
      </dgm:t>
    </dgm:pt>
    <dgm:pt modelId="{51667BF5-F309-4154-93BF-F3425067073A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800" b="0" i="0" dirty="0"/>
            <a:t>In </a:t>
          </a:r>
          <a:r>
            <a:rPr lang="en-US" sz="1800" b="1" i="1" dirty="0"/>
            <a:t>collaboration</a:t>
          </a:r>
          <a:endParaRPr lang="en-US" sz="1800" b="0" i="0" dirty="0"/>
        </a:p>
      </dgm:t>
    </dgm:pt>
    <dgm:pt modelId="{03DFE0A3-214F-4BB8-8BB2-028B125CE0D9}" type="parTrans" cxnId="{9271B78D-989F-43FA-80F4-B20050692359}">
      <dgm:prSet/>
      <dgm:spPr/>
      <dgm:t>
        <a:bodyPr/>
        <a:lstStyle/>
        <a:p>
          <a:endParaRPr lang="en-US"/>
        </a:p>
      </dgm:t>
    </dgm:pt>
    <dgm:pt modelId="{9DC117E4-FA04-4104-B0AA-9611000DACFF}" type="sibTrans" cxnId="{9271B78D-989F-43FA-80F4-B20050692359}">
      <dgm:prSet/>
      <dgm:spPr/>
      <dgm:t>
        <a:bodyPr/>
        <a:lstStyle/>
        <a:p>
          <a:endParaRPr lang="en-US"/>
        </a:p>
      </dgm:t>
    </dgm:pt>
    <dgm:pt modelId="{C0EFCE0E-C30A-4201-9189-B34761FB0DAD}">
      <dgm:prSet custT="1"/>
      <dgm:spPr/>
      <dgm:t>
        <a:bodyPr/>
        <a:lstStyle/>
        <a:p>
          <a:r>
            <a:rPr lang="en-US" sz="2400" b="1" dirty="0"/>
            <a:t>Realistic/Relevant: </a:t>
          </a:r>
          <a:r>
            <a:rPr lang="en-US" sz="2000" b="0" i="0" dirty="0"/>
            <a:t>What tools, resources, support make this goal achievable? </a:t>
          </a:r>
          <a:endParaRPr lang="en-US" sz="2000" dirty="0"/>
        </a:p>
      </dgm:t>
    </dgm:pt>
    <dgm:pt modelId="{0A747EBD-C38C-451A-A39D-7A09C22AD852}" type="parTrans" cxnId="{EAA9D3CE-7A84-45F7-80EF-00AD11440E27}">
      <dgm:prSet/>
      <dgm:spPr/>
      <dgm:t>
        <a:bodyPr/>
        <a:lstStyle/>
        <a:p>
          <a:endParaRPr lang="en-US"/>
        </a:p>
      </dgm:t>
    </dgm:pt>
    <dgm:pt modelId="{E8A3901C-3C86-47D6-96BE-282586653266}" type="sibTrans" cxnId="{EAA9D3CE-7A84-45F7-80EF-00AD11440E27}">
      <dgm:prSet/>
      <dgm:spPr/>
      <dgm:t>
        <a:bodyPr/>
        <a:lstStyle/>
        <a:p>
          <a:endParaRPr lang="en-US"/>
        </a:p>
      </dgm:t>
    </dgm:pt>
    <dgm:pt modelId="{3B4E46B8-EC69-4C4B-9ECD-E0E3B612F11D}">
      <dgm:prSet custT="1"/>
      <dgm:spPr/>
      <dgm:t>
        <a:bodyPr/>
        <a:lstStyle/>
        <a:p>
          <a:r>
            <a:rPr lang="en-US" sz="2400" b="1" dirty="0"/>
            <a:t>Time-Oriented: </a:t>
          </a:r>
          <a:r>
            <a:rPr lang="en-US" sz="2000" b="0" i="0" dirty="0"/>
            <a:t>When does the goal need to be completed? </a:t>
          </a:r>
          <a:endParaRPr lang="en-US" sz="2000" dirty="0"/>
        </a:p>
      </dgm:t>
    </dgm:pt>
    <dgm:pt modelId="{FCFD6E04-D446-40B1-AB24-529978371D90}" type="parTrans" cxnId="{EC753E00-7700-4950-B318-B8A1D38B592A}">
      <dgm:prSet/>
      <dgm:spPr/>
      <dgm:t>
        <a:bodyPr/>
        <a:lstStyle/>
        <a:p>
          <a:endParaRPr lang="en-US"/>
        </a:p>
      </dgm:t>
    </dgm:pt>
    <dgm:pt modelId="{BC30B6F1-9190-42B2-8A10-96635F956F23}" type="sibTrans" cxnId="{EC753E00-7700-4950-B318-B8A1D38B592A}">
      <dgm:prSet/>
      <dgm:spPr/>
      <dgm:t>
        <a:bodyPr/>
        <a:lstStyle/>
        <a:p>
          <a:endParaRPr lang="en-US"/>
        </a:p>
      </dgm:t>
    </dgm:pt>
    <dgm:pt modelId="{7FFC22C9-34A2-4E2C-AEDB-5576FBD6B13E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800" b="0" i="0" dirty="0"/>
            <a:t>HR Functions support </a:t>
          </a:r>
        </a:p>
      </dgm:t>
    </dgm:pt>
    <dgm:pt modelId="{413A1CEE-E898-46D4-8B5E-242854B57A43}" type="parTrans" cxnId="{D6BF0CA6-A593-465E-9D74-EA008CF94A16}">
      <dgm:prSet/>
      <dgm:spPr/>
      <dgm:t>
        <a:bodyPr/>
        <a:lstStyle/>
        <a:p>
          <a:endParaRPr lang="en-US"/>
        </a:p>
      </dgm:t>
    </dgm:pt>
    <dgm:pt modelId="{8D034F54-F327-4CD6-9556-1210E480A70F}" type="sibTrans" cxnId="{D6BF0CA6-A593-465E-9D74-EA008CF94A16}">
      <dgm:prSet/>
      <dgm:spPr/>
      <dgm:t>
        <a:bodyPr/>
        <a:lstStyle/>
        <a:p>
          <a:endParaRPr lang="en-US"/>
        </a:p>
      </dgm:t>
    </dgm:pt>
    <dgm:pt modelId="{E2D41E16-895B-4B7D-AA08-CA23AF1A16C8}">
      <dgm:prSet custT="1"/>
      <dgm:spPr/>
      <dgm:t>
        <a:bodyPr/>
        <a:lstStyle/>
        <a:p>
          <a:r>
            <a:rPr lang="en-US" sz="1800" b="0" i="0" dirty="0"/>
            <a:t>by January 2022</a:t>
          </a:r>
        </a:p>
      </dgm:t>
    </dgm:pt>
    <dgm:pt modelId="{38730CBE-B0FE-4855-A450-5987C30CA0EB}" type="parTrans" cxnId="{3B2FC505-2738-44C9-93DB-A3ED96B758DA}">
      <dgm:prSet/>
      <dgm:spPr/>
      <dgm:t>
        <a:bodyPr/>
        <a:lstStyle/>
        <a:p>
          <a:endParaRPr lang="en-US"/>
        </a:p>
      </dgm:t>
    </dgm:pt>
    <dgm:pt modelId="{CBAB2706-6510-444D-8A55-4CF8B962D907}" type="sibTrans" cxnId="{3B2FC505-2738-44C9-93DB-A3ED96B758DA}">
      <dgm:prSet/>
      <dgm:spPr/>
      <dgm:t>
        <a:bodyPr/>
        <a:lstStyle/>
        <a:p>
          <a:endParaRPr lang="en-US"/>
        </a:p>
      </dgm:t>
    </dgm:pt>
    <dgm:pt modelId="{D4056173-BE97-455C-B991-6403C2D8992B}">
      <dgm:prSet custT="1"/>
      <dgm:spPr/>
      <dgm:t>
        <a:bodyPr/>
        <a:lstStyle/>
        <a:p>
          <a:r>
            <a:rPr lang="en-US" sz="2400" b="1" dirty="0"/>
            <a:t>Measurable: </a:t>
          </a:r>
          <a:r>
            <a:rPr lang="en-US" sz="2000" b="0" i="0" dirty="0"/>
            <a:t>How will the goal be measured?</a:t>
          </a:r>
          <a:endParaRPr lang="en-US" sz="2000" dirty="0"/>
        </a:p>
      </dgm:t>
    </dgm:pt>
    <dgm:pt modelId="{1E826753-8A22-488C-889E-639F01BD5DC6}" type="sibTrans" cxnId="{5CB6AA58-9643-4360-B768-3F52EA3571D4}">
      <dgm:prSet/>
      <dgm:spPr/>
      <dgm:t>
        <a:bodyPr/>
        <a:lstStyle/>
        <a:p>
          <a:endParaRPr lang="en-US"/>
        </a:p>
      </dgm:t>
    </dgm:pt>
    <dgm:pt modelId="{1B8B401F-62AE-4CB7-BE8F-E5F1568FC3C1}" type="parTrans" cxnId="{5CB6AA58-9643-4360-B768-3F52EA3571D4}">
      <dgm:prSet/>
      <dgm:spPr/>
      <dgm:t>
        <a:bodyPr/>
        <a:lstStyle/>
        <a:p>
          <a:endParaRPr lang="en-US"/>
        </a:p>
      </dgm:t>
    </dgm:pt>
    <dgm:pt modelId="{E5D76307-4A26-4D9D-AFC9-E61E6F9ACAC1}" type="pres">
      <dgm:prSet presAssocID="{B165C94C-0E2F-4E30-89AE-CDEB30F7401E}" presName="linear" presStyleCnt="0">
        <dgm:presLayoutVars>
          <dgm:animLvl val="lvl"/>
          <dgm:resizeHandles val="exact"/>
        </dgm:presLayoutVars>
      </dgm:prSet>
      <dgm:spPr/>
    </dgm:pt>
    <dgm:pt modelId="{373B099A-A549-4223-A86D-4F27C0FCB072}" type="pres">
      <dgm:prSet presAssocID="{D48CF4C2-55F8-4D35-BF88-853F6075EFC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4B0FAA8-D3B7-4574-BD86-6FD61A036DB3}" type="pres">
      <dgm:prSet presAssocID="{D48CF4C2-55F8-4D35-BF88-853F6075EFCB}" presName="childText" presStyleLbl="revTx" presStyleIdx="0" presStyleCnt="5">
        <dgm:presLayoutVars>
          <dgm:bulletEnabled val="1"/>
        </dgm:presLayoutVars>
      </dgm:prSet>
      <dgm:spPr/>
    </dgm:pt>
    <dgm:pt modelId="{59481AE6-E08B-4C3A-A89F-646ED7AECB11}" type="pres">
      <dgm:prSet presAssocID="{D4056173-BE97-455C-B991-6403C2D8992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8F03398-8226-430D-8528-D3FC5B39BF09}" type="pres">
      <dgm:prSet presAssocID="{D4056173-BE97-455C-B991-6403C2D8992B}" presName="childText" presStyleLbl="revTx" presStyleIdx="1" presStyleCnt="5">
        <dgm:presLayoutVars>
          <dgm:bulletEnabled val="1"/>
        </dgm:presLayoutVars>
      </dgm:prSet>
      <dgm:spPr/>
    </dgm:pt>
    <dgm:pt modelId="{EFC1AFBA-1410-4AC8-BCC1-277751C40E2E}" type="pres">
      <dgm:prSet presAssocID="{2723CB90-6E23-45AF-BBB9-4BB9CFFC652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1164568-66A5-41A3-B4F5-3D10F7C1BEDD}" type="pres">
      <dgm:prSet presAssocID="{2723CB90-6E23-45AF-BBB9-4BB9CFFC652A}" presName="childText" presStyleLbl="revTx" presStyleIdx="2" presStyleCnt="5">
        <dgm:presLayoutVars>
          <dgm:bulletEnabled val="1"/>
        </dgm:presLayoutVars>
      </dgm:prSet>
      <dgm:spPr/>
    </dgm:pt>
    <dgm:pt modelId="{ADB7F4AA-8273-4E95-ABCA-A5769FD5EA43}" type="pres">
      <dgm:prSet presAssocID="{C0EFCE0E-C30A-4201-9189-B34761FB0DAD}" presName="parentText" presStyleLbl="node1" presStyleIdx="3" presStyleCnt="5" custLinFactNeighborX="514" custLinFactNeighborY="9654">
        <dgm:presLayoutVars>
          <dgm:chMax val="0"/>
          <dgm:bulletEnabled val="1"/>
        </dgm:presLayoutVars>
      </dgm:prSet>
      <dgm:spPr/>
    </dgm:pt>
    <dgm:pt modelId="{4FDE7C66-CCA7-4D95-AC52-F363E8EA2797}" type="pres">
      <dgm:prSet presAssocID="{C0EFCE0E-C30A-4201-9189-B34761FB0DAD}" presName="childText" presStyleLbl="revTx" presStyleIdx="3" presStyleCnt="5">
        <dgm:presLayoutVars>
          <dgm:bulletEnabled val="1"/>
        </dgm:presLayoutVars>
      </dgm:prSet>
      <dgm:spPr/>
    </dgm:pt>
    <dgm:pt modelId="{B356C9CD-E2A9-4D14-8CD7-A71EC8F78C38}" type="pres">
      <dgm:prSet presAssocID="{3B4E46B8-EC69-4C4B-9ECD-E0E3B612F11D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C0A3D496-F124-495B-AC2B-C992F42550D4}" type="pres">
      <dgm:prSet presAssocID="{3B4E46B8-EC69-4C4B-9ECD-E0E3B612F11D}" presName="childText" presStyleLbl="revTx" presStyleIdx="4" presStyleCnt="5">
        <dgm:presLayoutVars>
          <dgm:bulletEnabled val="1"/>
        </dgm:presLayoutVars>
      </dgm:prSet>
      <dgm:spPr/>
    </dgm:pt>
  </dgm:ptLst>
  <dgm:cxnLst>
    <dgm:cxn modelId="{EC753E00-7700-4950-B318-B8A1D38B592A}" srcId="{B165C94C-0E2F-4E30-89AE-CDEB30F7401E}" destId="{3B4E46B8-EC69-4C4B-9ECD-E0E3B612F11D}" srcOrd="4" destOrd="0" parTransId="{FCFD6E04-D446-40B1-AB24-529978371D90}" sibTransId="{BC30B6F1-9190-42B2-8A10-96635F956F23}"/>
    <dgm:cxn modelId="{3B2FC505-2738-44C9-93DB-A3ED96B758DA}" srcId="{3B4E46B8-EC69-4C4B-9ECD-E0E3B612F11D}" destId="{E2D41E16-895B-4B7D-AA08-CA23AF1A16C8}" srcOrd="0" destOrd="0" parTransId="{38730CBE-B0FE-4855-A450-5987C30CA0EB}" sibTransId="{CBAB2706-6510-444D-8A55-4CF8B962D907}"/>
    <dgm:cxn modelId="{ADA1DC27-5A41-4A5A-854B-857DC1712390}" type="presOf" srcId="{7FFC22C9-34A2-4E2C-AEDB-5576FBD6B13E}" destId="{4FDE7C66-CCA7-4D95-AC52-F363E8EA2797}" srcOrd="0" destOrd="0" presId="urn:microsoft.com/office/officeart/2005/8/layout/vList2"/>
    <dgm:cxn modelId="{34ACD32D-C96B-42AF-8539-D17802CDFF01}" type="presOf" srcId="{B29156B3-EFF1-4882-9F0B-0B63EA74333C}" destId="{58F03398-8226-430D-8528-D3FC5B39BF09}" srcOrd="0" destOrd="0" presId="urn:microsoft.com/office/officeart/2005/8/layout/vList2"/>
    <dgm:cxn modelId="{7DBFF62E-D5EB-41A8-947B-173997F25B38}" srcId="{D4056173-BE97-455C-B991-6403C2D8992B}" destId="{B29156B3-EFF1-4882-9F0B-0B63EA74333C}" srcOrd="0" destOrd="0" parTransId="{D0BD1469-776D-4EB0-8F3A-3DE3BB6F9D7E}" sibTransId="{839B5148-C979-411C-8919-102D2BFA7530}"/>
    <dgm:cxn modelId="{52D5DA3A-DA55-472A-9D4A-EDB4AF2583CD}" type="presOf" srcId="{3B4E46B8-EC69-4C4B-9ECD-E0E3B612F11D}" destId="{B356C9CD-E2A9-4D14-8CD7-A71EC8F78C38}" srcOrd="0" destOrd="0" presId="urn:microsoft.com/office/officeart/2005/8/layout/vList2"/>
    <dgm:cxn modelId="{17883240-3693-4F31-B035-49B66B90856A}" type="presOf" srcId="{B165C94C-0E2F-4E30-89AE-CDEB30F7401E}" destId="{E5D76307-4A26-4D9D-AFC9-E61E6F9ACAC1}" srcOrd="0" destOrd="0" presId="urn:microsoft.com/office/officeart/2005/8/layout/vList2"/>
    <dgm:cxn modelId="{51C4E154-E5E4-4C82-BC06-E04AE3E5B87B}" type="presOf" srcId="{D48CF4C2-55F8-4D35-BF88-853F6075EFCB}" destId="{373B099A-A549-4223-A86D-4F27C0FCB072}" srcOrd="0" destOrd="0" presId="urn:microsoft.com/office/officeart/2005/8/layout/vList2"/>
    <dgm:cxn modelId="{5CB6AA58-9643-4360-B768-3F52EA3571D4}" srcId="{B165C94C-0E2F-4E30-89AE-CDEB30F7401E}" destId="{D4056173-BE97-455C-B991-6403C2D8992B}" srcOrd="1" destOrd="0" parTransId="{1B8B401F-62AE-4CB7-BE8F-E5F1568FC3C1}" sibTransId="{1E826753-8A22-488C-889E-639F01BD5DC6}"/>
    <dgm:cxn modelId="{9271B78D-989F-43FA-80F4-B20050692359}" srcId="{2723CB90-6E23-45AF-BBB9-4BB9CFFC652A}" destId="{51667BF5-F309-4154-93BF-F3425067073A}" srcOrd="0" destOrd="0" parTransId="{03DFE0A3-214F-4BB8-8BB2-028B125CE0D9}" sibTransId="{9DC117E4-FA04-4104-B0AA-9611000DACFF}"/>
    <dgm:cxn modelId="{4131B192-23B2-416B-A901-4275DFBB6D6C}" type="presOf" srcId="{C0EFCE0E-C30A-4201-9189-B34761FB0DAD}" destId="{ADB7F4AA-8273-4E95-ABCA-A5769FD5EA43}" srcOrd="0" destOrd="0" presId="urn:microsoft.com/office/officeart/2005/8/layout/vList2"/>
    <dgm:cxn modelId="{BA6121A3-B0DC-48BA-A144-B8C7C9465636}" type="presOf" srcId="{4BC2A213-557F-453D-BD3A-1BD8B3F5EF2E}" destId="{64B0FAA8-D3B7-4574-BD86-6FD61A036DB3}" srcOrd="0" destOrd="0" presId="urn:microsoft.com/office/officeart/2005/8/layout/vList2"/>
    <dgm:cxn modelId="{D6BF0CA6-A593-465E-9D74-EA008CF94A16}" srcId="{C0EFCE0E-C30A-4201-9189-B34761FB0DAD}" destId="{7FFC22C9-34A2-4E2C-AEDB-5576FBD6B13E}" srcOrd="0" destOrd="0" parTransId="{413A1CEE-E898-46D4-8B5E-242854B57A43}" sibTransId="{8D034F54-F327-4CD6-9556-1210E480A70F}"/>
    <dgm:cxn modelId="{4534F3AD-1A6C-44E7-9601-8F5754FD800D}" srcId="{B165C94C-0E2F-4E30-89AE-CDEB30F7401E}" destId="{D48CF4C2-55F8-4D35-BF88-853F6075EFCB}" srcOrd="0" destOrd="0" parTransId="{16C0F994-84FC-4058-8A20-D6DD32D3D8A6}" sibTransId="{D7514712-2180-478A-8535-CD333575E252}"/>
    <dgm:cxn modelId="{AA5316B6-97A7-4CA5-9E02-E526810BD359}" srcId="{D48CF4C2-55F8-4D35-BF88-853F6075EFCB}" destId="{4BC2A213-557F-453D-BD3A-1BD8B3F5EF2E}" srcOrd="0" destOrd="0" parTransId="{994BDB57-774C-46D7-935B-AAC52E71A6F9}" sibTransId="{8D1F467C-05E4-4503-B2B0-2C07C52B4911}"/>
    <dgm:cxn modelId="{A18454B8-AD0D-41F7-8E42-C966F7241317}" srcId="{B165C94C-0E2F-4E30-89AE-CDEB30F7401E}" destId="{2723CB90-6E23-45AF-BBB9-4BB9CFFC652A}" srcOrd="2" destOrd="0" parTransId="{5876B393-294F-4396-A83F-E1F120F95E00}" sibTransId="{5DD8F011-C233-4D45-A307-4D243D197F75}"/>
    <dgm:cxn modelId="{EAA9D3CE-7A84-45F7-80EF-00AD11440E27}" srcId="{B165C94C-0E2F-4E30-89AE-CDEB30F7401E}" destId="{C0EFCE0E-C30A-4201-9189-B34761FB0DAD}" srcOrd="3" destOrd="0" parTransId="{0A747EBD-C38C-451A-A39D-7A09C22AD852}" sibTransId="{E8A3901C-3C86-47D6-96BE-282586653266}"/>
    <dgm:cxn modelId="{571EE2D7-432B-49F1-8EE8-DDF7D052672D}" type="presOf" srcId="{E2D41E16-895B-4B7D-AA08-CA23AF1A16C8}" destId="{C0A3D496-F124-495B-AC2B-C992F42550D4}" srcOrd="0" destOrd="0" presId="urn:microsoft.com/office/officeart/2005/8/layout/vList2"/>
    <dgm:cxn modelId="{F670C6E1-7D42-4041-8411-AA1A3101497B}" type="presOf" srcId="{D4056173-BE97-455C-B991-6403C2D8992B}" destId="{59481AE6-E08B-4C3A-A89F-646ED7AECB11}" srcOrd="0" destOrd="0" presId="urn:microsoft.com/office/officeart/2005/8/layout/vList2"/>
    <dgm:cxn modelId="{6C3BD4ED-2C9D-4794-939B-7C808D5C3E80}" type="presOf" srcId="{51667BF5-F309-4154-93BF-F3425067073A}" destId="{B1164568-66A5-41A3-B4F5-3D10F7C1BEDD}" srcOrd="0" destOrd="0" presId="urn:microsoft.com/office/officeart/2005/8/layout/vList2"/>
    <dgm:cxn modelId="{79A1E5EF-16CA-4B22-985E-F141DF8AC35C}" type="presOf" srcId="{2723CB90-6E23-45AF-BBB9-4BB9CFFC652A}" destId="{EFC1AFBA-1410-4AC8-BCC1-277751C40E2E}" srcOrd="0" destOrd="0" presId="urn:microsoft.com/office/officeart/2005/8/layout/vList2"/>
    <dgm:cxn modelId="{33932D77-90B8-4829-BF24-374A5DF7CC5D}" type="presParOf" srcId="{E5D76307-4A26-4D9D-AFC9-E61E6F9ACAC1}" destId="{373B099A-A549-4223-A86D-4F27C0FCB072}" srcOrd="0" destOrd="0" presId="urn:microsoft.com/office/officeart/2005/8/layout/vList2"/>
    <dgm:cxn modelId="{9EC3894C-E85A-44C4-B0EE-730387BC08A1}" type="presParOf" srcId="{E5D76307-4A26-4D9D-AFC9-E61E6F9ACAC1}" destId="{64B0FAA8-D3B7-4574-BD86-6FD61A036DB3}" srcOrd="1" destOrd="0" presId="urn:microsoft.com/office/officeart/2005/8/layout/vList2"/>
    <dgm:cxn modelId="{58B85BE2-DEA6-410D-ABBC-E443440AFD39}" type="presParOf" srcId="{E5D76307-4A26-4D9D-AFC9-E61E6F9ACAC1}" destId="{59481AE6-E08B-4C3A-A89F-646ED7AECB11}" srcOrd="2" destOrd="0" presId="urn:microsoft.com/office/officeart/2005/8/layout/vList2"/>
    <dgm:cxn modelId="{64F5E171-0F6E-40E8-BD1C-CD108023AF51}" type="presParOf" srcId="{E5D76307-4A26-4D9D-AFC9-E61E6F9ACAC1}" destId="{58F03398-8226-430D-8528-D3FC5B39BF09}" srcOrd="3" destOrd="0" presId="urn:microsoft.com/office/officeart/2005/8/layout/vList2"/>
    <dgm:cxn modelId="{4FD4F97A-192B-41C5-AAB2-28A049C727C2}" type="presParOf" srcId="{E5D76307-4A26-4D9D-AFC9-E61E6F9ACAC1}" destId="{EFC1AFBA-1410-4AC8-BCC1-277751C40E2E}" srcOrd="4" destOrd="0" presId="urn:microsoft.com/office/officeart/2005/8/layout/vList2"/>
    <dgm:cxn modelId="{F88325B3-B6B2-49D5-A680-21D7D31741E2}" type="presParOf" srcId="{E5D76307-4A26-4D9D-AFC9-E61E6F9ACAC1}" destId="{B1164568-66A5-41A3-B4F5-3D10F7C1BEDD}" srcOrd="5" destOrd="0" presId="urn:microsoft.com/office/officeart/2005/8/layout/vList2"/>
    <dgm:cxn modelId="{83A73059-65FD-4863-B372-9177D8637F6F}" type="presParOf" srcId="{E5D76307-4A26-4D9D-AFC9-E61E6F9ACAC1}" destId="{ADB7F4AA-8273-4E95-ABCA-A5769FD5EA43}" srcOrd="6" destOrd="0" presId="urn:microsoft.com/office/officeart/2005/8/layout/vList2"/>
    <dgm:cxn modelId="{76B37121-C09B-4C78-AC22-E4C86CAADAD2}" type="presParOf" srcId="{E5D76307-4A26-4D9D-AFC9-E61E6F9ACAC1}" destId="{4FDE7C66-CCA7-4D95-AC52-F363E8EA2797}" srcOrd="7" destOrd="0" presId="urn:microsoft.com/office/officeart/2005/8/layout/vList2"/>
    <dgm:cxn modelId="{0C635610-CE46-45CF-92F3-1645EB37C8AD}" type="presParOf" srcId="{E5D76307-4A26-4D9D-AFC9-E61E6F9ACAC1}" destId="{B356C9CD-E2A9-4D14-8CD7-A71EC8F78C38}" srcOrd="8" destOrd="0" presId="urn:microsoft.com/office/officeart/2005/8/layout/vList2"/>
    <dgm:cxn modelId="{B9C36DC8-FA64-421B-B22D-FC848A4CC08E}" type="presParOf" srcId="{E5D76307-4A26-4D9D-AFC9-E61E6F9ACAC1}" destId="{C0A3D496-F124-495B-AC2B-C992F42550D4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3BE8F2-67A2-4F3D-86C9-D683234521C2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EB5FC1-0DEB-49BE-A6FD-99363928C727}">
      <dgm:prSet phldrT="[Text]"/>
      <dgm:spPr/>
      <dgm:t>
        <a:bodyPr/>
        <a:lstStyle/>
        <a:p>
          <a:r>
            <a:rPr lang="en-US" b="1" dirty="0"/>
            <a:t>July-Oct</a:t>
          </a:r>
          <a:r>
            <a:rPr lang="en-US" dirty="0"/>
            <a:t>: Goals discussed at beginning of review period</a:t>
          </a:r>
        </a:p>
      </dgm:t>
    </dgm:pt>
    <dgm:pt modelId="{C895D79F-FCE3-460D-A2A6-83D93A84C126}" type="parTrans" cxnId="{9DC1F0BC-847C-4C05-9968-80C7CAC11DF7}">
      <dgm:prSet/>
      <dgm:spPr/>
      <dgm:t>
        <a:bodyPr/>
        <a:lstStyle/>
        <a:p>
          <a:endParaRPr lang="en-US"/>
        </a:p>
      </dgm:t>
    </dgm:pt>
    <dgm:pt modelId="{78829C5F-96AF-49F6-BE82-BFE5B9573F27}" type="sibTrans" cxnId="{9DC1F0BC-847C-4C05-9968-80C7CAC11DF7}">
      <dgm:prSet/>
      <dgm:spPr/>
      <dgm:t>
        <a:bodyPr/>
        <a:lstStyle/>
        <a:p>
          <a:endParaRPr lang="en-US"/>
        </a:p>
      </dgm:t>
    </dgm:pt>
    <dgm:pt modelId="{CD8E25D3-D6CC-4DA3-B836-EED1F1C0D2A3}">
      <dgm:prSet phldrT="[Text]"/>
      <dgm:spPr/>
      <dgm:t>
        <a:bodyPr/>
        <a:lstStyle/>
        <a:p>
          <a:r>
            <a:rPr lang="en-US" b="1" dirty="0"/>
            <a:t>June</a:t>
          </a:r>
          <a:r>
            <a:rPr lang="en-US" dirty="0"/>
            <a:t>: Approved goals launch into the self-evaluation of the performance review</a:t>
          </a:r>
        </a:p>
      </dgm:t>
    </dgm:pt>
    <dgm:pt modelId="{1529E9F6-467F-4677-87D3-8B52FF60D072}" type="parTrans" cxnId="{FD8482A1-F6A2-4814-B63F-C25FBE2900DE}">
      <dgm:prSet/>
      <dgm:spPr/>
      <dgm:t>
        <a:bodyPr/>
        <a:lstStyle/>
        <a:p>
          <a:endParaRPr lang="en-US"/>
        </a:p>
      </dgm:t>
    </dgm:pt>
    <dgm:pt modelId="{D9895EF3-82FD-4C71-BC95-7E4DFFE7D2BA}" type="sibTrans" cxnId="{FD8482A1-F6A2-4814-B63F-C25FBE2900DE}">
      <dgm:prSet/>
      <dgm:spPr/>
      <dgm:t>
        <a:bodyPr/>
        <a:lstStyle/>
        <a:p>
          <a:endParaRPr lang="en-US"/>
        </a:p>
      </dgm:t>
    </dgm:pt>
    <dgm:pt modelId="{B0B11CEB-494C-447E-9F15-4A7068B9AFD8}">
      <dgm:prSet phldrT="[Text]"/>
      <dgm:spPr/>
      <dgm:t>
        <a:bodyPr/>
        <a:lstStyle/>
        <a:p>
          <a:r>
            <a:rPr lang="en-US" b="1" dirty="0"/>
            <a:t>November</a:t>
          </a:r>
          <a:r>
            <a:rPr lang="en-US" dirty="0"/>
            <a:t>: Goals formally documented in Workday </a:t>
          </a:r>
        </a:p>
      </dgm:t>
    </dgm:pt>
    <dgm:pt modelId="{8ACC8BF7-DE0B-4277-93D4-70E7700D6F62}" type="parTrans" cxnId="{3E119B09-3C3F-4A77-AA28-22230414976F}">
      <dgm:prSet/>
      <dgm:spPr/>
      <dgm:t>
        <a:bodyPr/>
        <a:lstStyle/>
        <a:p>
          <a:endParaRPr lang="en-US"/>
        </a:p>
      </dgm:t>
    </dgm:pt>
    <dgm:pt modelId="{87F4F08B-5F16-4D0E-92D5-54756DBBB831}" type="sibTrans" cxnId="{3E119B09-3C3F-4A77-AA28-22230414976F}">
      <dgm:prSet/>
      <dgm:spPr/>
      <dgm:t>
        <a:bodyPr/>
        <a:lstStyle/>
        <a:p>
          <a:endParaRPr lang="en-US"/>
        </a:p>
      </dgm:t>
    </dgm:pt>
    <dgm:pt modelId="{B5D7F2D2-7FB8-4096-B3A2-8834BB573A68}">
      <dgm:prSet phldrT="[Text]"/>
      <dgm:spPr/>
      <dgm:t>
        <a:bodyPr/>
        <a:lstStyle/>
        <a:p>
          <a:r>
            <a:rPr lang="en-US" b="1" dirty="0"/>
            <a:t>Ongoing</a:t>
          </a:r>
          <a:r>
            <a:rPr lang="en-US" dirty="0"/>
            <a:t>: Goals updated as priorities change and should be discussed throughout the year</a:t>
          </a:r>
        </a:p>
      </dgm:t>
    </dgm:pt>
    <dgm:pt modelId="{AC199523-3EF6-41D4-951A-FEE7C211B8F4}" type="parTrans" cxnId="{4D65B649-E6DD-4FD6-81B3-9CB3FF4ADEF2}">
      <dgm:prSet/>
      <dgm:spPr/>
      <dgm:t>
        <a:bodyPr/>
        <a:lstStyle/>
        <a:p>
          <a:endParaRPr lang="en-US"/>
        </a:p>
      </dgm:t>
    </dgm:pt>
    <dgm:pt modelId="{A6EFB78C-21E4-425E-9FC1-4E5F0AD38175}" type="sibTrans" cxnId="{4D65B649-E6DD-4FD6-81B3-9CB3FF4ADEF2}">
      <dgm:prSet/>
      <dgm:spPr/>
      <dgm:t>
        <a:bodyPr/>
        <a:lstStyle/>
        <a:p>
          <a:endParaRPr lang="en-US"/>
        </a:p>
      </dgm:t>
    </dgm:pt>
    <dgm:pt modelId="{2D67517F-B64A-49EE-916C-8854ED70E9B9}" type="pres">
      <dgm:prSet presAssocID="{3B3BE8F2-67A2-4F3D-86C9-D683234521C2}" presName="Name0" presStyleCnt="0">
        <dgm:presLayoutVars>
          <dgm:dir/>
          <dgm:resizeHandles val="exact"/>
        </dgm:presLayoutVars>
      </dgm:prSet>
      <dgm:spPr/>
    </dgm:pt>
    <dgm:pt modelId="{4BF38098-60FC-43E8-A2BF-A8C68279676B}" type="pres">
      <dgm:prSet presAssocID="{3B3BE8F2-67A2-4F3D-86C9-D683234521C2}" presName="arrow" presStyleLbl="bgShp" presStyleIdx="0" presStyleCnt="1"/>
      <dgm:spPr/>
    </dgm:pt>
    <dgm:pt modelId="{C1B04BC6-6F2C-4259-B658-8279CDEB44CA}" type="pres">
      <dgm:prSet presAssocID="{3B3BE8F2-67A2-4F3D-86C9-D683234521C2}" presName="points" presStyleCnt="0"/>
      <dgm:spPr/>
    </dgm:pt>
    <dgm:pt modelId="{2D172D60-3455-4567-A125-E2338E5B58C8}" type="pres">
      <dgm:prSet presAssocID="{A8EB5FC1-0DEB-49BE-A6FD-99363928C727}" presName="compositeA" presStyleCnt="0"/>
      <dgm:spPr/>
    </dgm:pt>
    <dgm:pt modelId="{C10B803B-2D70-4F90-A452-99D420518258}" type="pres">
      <dgm:prSet presAssocID="{A8EB5FC1-0DEB-49BE-A6FD-99363928C727}" presName="textA" presStyleLbl="revTx" presStyleIdx="0" presStyleCnt="4">
        <dgm:presLayoutVars>
          <dgm:bulletEnabled val="1"/>
        </dgm:presLayoutVars>
      </dgm:prSet>
      <dgm:spPr/>
    </dgm:pt>
    <dgm:pt modelId="{66F4AFB8-307B-4306-B5E2-273DF281218F}" type="pres">
      <dgm:prSet presAssocID="{A8EB5FC1-0DEB-49BE-A6FD-99363928C727}" presName="circleA" presStyleLbl="node1" presStyleIdx="0" presStyleCnt="4"/>
      <dgm:spPr/>
    </dgm:pt>
    <dgm:pt modelId="{71429114-DB6B-412A-89A9-4946F0DF5843}" type="pres">
      <dgm:prSet presAssocID="{A8EB5FC1-0DEB-49BE-A6FD-99363928C727}" presName="spaceA" presStyleCnt="0"/>
      <dgm:spPr/>
    </dgm:pt>
    <dgm:pt modelId="{9FCA2927-A5CD-483A-B819-9300B33CAFC5}" type="pres">
      <dgm:prSet presAssocID="{78829C5F-96AF-49F6-BE82-BFE5B9573F27}" presName="space" presStyleCnt="0"/>
      <dgm:spPr/>
    </dgm:pt>
    <dgm:pt modelId="{AC7E4BFC-8098-4819-A710-4129FBEB152C}" type="pres">
      <dgm:prSet presAssocID="{B0B11CEB-494C-447E-9F15-4A7068B9AFD8}" presName="compositeB" presStyleCnt="0"/>
      <dgm:spPr/>
    </dgm:pt>
    <dgm:pt modelId="{28B616F8-B20A-4C01-A2DA-96C0AF3B0340}" type="pres">
      <dgm:prSet presAssocID="{B0B11CEB-494C-447E-9F15-4A7068B9AFD8}" presName="textB" presStyleLbl="revTx" presStyleIdx="1" presStyleCnt="4">
        <dgm:presLayoutVars>
          <dgm:bulletEnabled val="1"/>
        </dgm:presLayoutVars>
      </dgm:prSet>
      <dgm:spPr/>
    </dgm:pt>
    <dgm:pt modelId="{07B4B3EC-BB52-42B9-AE8B-EFD738CA6A79}" type="pres">
      <dgm:prSet presAssocID="{B0B11CEB-494C-447E-9F15-4A7068B9AFD8}" presName="circleB" presStyleLbl="node1" presStyleIdx="1" presStyleCnt="4"/>
      <dgm:spPr/>
    </dgm:pt>
    <dgm:pt modelId="{4B13F127-B3C6-44CC-A45E-66A4472CCA3A}" type="pres">
      <dgm:prSet presAssocID="{B0B11CEB-494C-447E-9F15-4A7068B9AFD8}" presName="spaceB" presStyleCnt="0"/>
      <dgm:spPr/>
    </dgm:pt>
    <dgm:pt modelId="{F5C8B5A0-F7BC-4184-A719-33DD894D4CB7}" type="pres">
      <dgm:prSet presAssocID="{87F4F08B-5F16-4D0E-92D5-54756DBBB831}" presName="space" presStyleCnt="0"/>
      <dgm:spPr/>
    </dgm:pt>
    <dgm:pt modelId="{FA57B34D-A9D5-44C5-A7F3-3F91C6EE8E60}" type="pres">
      <dgm:prSet presAssocID="{B5D7F2D2-7FB8-4096-B3A2-8834BB573A68}" presName="compositeA" presStyleCnt="0"/>
      <dgm:spPr/>
    </dgm:pt>
    <dgm:pt modelId="{116EDBF8-D507-4B5C-85C6-92EFCF5E8923}" type="pres">
      <dgm:prSet presAssocID="{B5D7F2D2-7FB8-4096-B3A2-8834BB573A68}" presName="textA" presStyleLbl="revTx" presStyleIdx="2" presStyleCnt="4">
        <dgm:presLayoutVars>
          <dgm:bulletEnabled val="1"/>
        </dgm:presLayoutVars>
      </dgm:prSet>
      <dgm:spPr/>
    </dgm:pt>
    <dgm:pt modelId="{1BF93FF9-3199-40FE-8FDB-339B9B190873}" type="pres">
      <dgm:prSet presAssocID="{B5D7F2D2-7FB8-4096-B3A2-8834BB573A68}" presName="circleA" presStyleLbl="node1" presStyleIdx="2" presStyleCnt="4"/>
      <dgm:spPr/>
    </dgm:pt>
    <dgm:pt modelId="{3F29E8EF-97E1-4B56-8A84-5C609338BD11}" type="pres">
      <dgm:prSet presAssocID="{B5D7F2D2-7FB8-4096-B3A2-8834BB573A68}" presName="spaceA" presStyleCnt="0"/>
      <dgm:spPr/>
    </dgm:pt>
    <dgm:pt modelId="{BB1D7787-0C1C-4154-96FE-82FCAABA23EF}" type="pres">
      <dgm:prSet presAssocID="{A6EFB78C-21E4-425E-9FC1-4E5F0AD38175}" presName="space" presStyleCnt="0"/>
      <dgm:spPr/>
    </dgm:pt>
    <dgm:pt modelId="{03924215-0A30-4405-9D8D-C6A0D96D0150}" type="pres">
      <dgm:prSet presAssocID="{CD8E25D3-D6CC-4DA3-B836-EED1F1C0D2A3}" presName="compositeB" presStyleCnt="0"/>
      <dgm:spPr/>
    </dgm:pt>
    <dgm:pt modelId="{01AB69B0-1C49-44A4-8A86-FCFB7F32B6D8}" type="pres">
      <dgm:prSet presAssocID="{CD8E25D3-D6CC-4DA3-B836-EED1F1C0D2A3}" presName="textB" presStyleLbl="revTx" presStyleIdx="3" presStyleCnt="4">
        <dgm:presLayoutVars>
          <dgm:bulletEnabled val="1"/>
        </dgm:presLayoutVars>
      </dgm:prSet>
      <dgm:spPr/>
    </dgm:pt>
    <dgm:pt modelId="{7E8AAB4F-3502-4F7E-AFC4-5BE0FAAF5AAE}" type="pres">
      <dgm:prSet presAssocID="{CD8E25D3-D6CC-4DA3-B836-EED1F1C0D2A3}" presName="circleB" presStyleLbl="node1" presStyleIdx="3" presStyleCnt="4"/>
      <dgm:spPr/>
    </dgm:pt>
    <dgm:pt modelId="{77612049-B478-462E-B42F-1089FE67A304}" type="pres">
      <dgm:prSet presAssocID="{CD8E25D3-D6CC-4DA3-B836-EED1F1C0D2A3}" presName="spaceB" presStyleCnt="0"/>
      <dgm:spPr/>
    </dgm:pt>
  </dgm:ptLst>
  <dgm:cxnLst>
    <dgm:cxn modelId="{C60AC707-D948-4E4E-B209-CA9084043AC4}" type="presOf" srcId="{B5D7F2D2-7FB8-4096-B3A2-8834BB573A68}" destId="{116EDBF8-D507-4B5C-85C6-92EFCF5E8923}" srcOrd="0" destOrd="0" presId="urn:microsoft.com/office/officeart/2005/8/layout/hProcess11"/>
    <dgm:cxn modelId="{3E119B09-3C3F-4A77-AA28-22230414976F}" srcId="{3B3BE8F2-67A2-4F3D-86C9-D683234521C2}" destId="{B0B11CEB-494C-447E-9F15-4A7068B9AFD8}" srcOrd="1" destOrd="0" parTransId="{8ACC8BF7-DE0B-4277-93D4-70E7700D6F62}" sibTransId="{87F4F08B-5F16-4D0E-92D5-54756DBBB831}"/>
    <dgm:cxn modelId="{D947F511-DA9F-4958-806D-8382EE5494C5}" type="presOf" srcId="{A8EB5FC1-0DEB-49BE-A6FD-99363928C727}" destId="{C10B803B-2D70-4F90-A452-99D420518258}" srcOrd="0" destOrd="0" presId="urn:microsoft.com/office/officeart/2005/8/layout/hProcess11"/>
    <dgm:cxn modelId="{80655E41-EB60-4651-80FB-2332CE9F277D}" type="presOf" srcId="{B0B11CEB-494C-447E-9F15-4A7068B9AFD8}" destId="{28B616F8-B20A-4C01-A2DA-96C0AF3B0340}" srcOrd="0" destOrd="0" presId="urn:microsoft.com/office/officeart/2005/8/layout/hProcess11"/>
    <dgm:cxn modelId="{4D65B649-E6DD-4FD6-81B3-9CB3FF4ADEF2}" srcId="{3B3BE8F2-67A2-4F3D-86C9-D683234521C2}" destId="{B5D7F2D2-7FB8-4096-B3A2-8834BB573A68}" srcOrd="2" destOrd="0" parTransId="{AC199523-3EF6-41D4-951A-FEE7C211B8F4}" sibTransId="{A6EFB78C-21E4-425E-9FC1-4E5F0AD38175}"/>
    <dgm:cxn modelId="{2DC054A1-B8B3-4DA4-87FE-0728AC5DAAD5}" type="presOf" srcId="{3B3BE8F2-67A2-4F3D-86C9-D683234521C2}" destId="{2D67517F-B64A-49EE-916C-8854ED70E9B9}" srcOrd="0" destOrd="0" presId="urn:microsoft.com/office/officeart/2005/8/layout/hProcess11"/>
    <dgm:cxn modelId="{FD8482A1-F6A2-4814-B63F-C25FBE2900DE}" srcId="{3B3BE8F2-67A2-4F3D-86C9-D683234521C2}" destId="{CD8E25D3-D6CC-4DA3-B836-EED1F1C0D2A3}" srcOrd="3" destOrd="0" parTransId="{1529E9F6-467F-4677-87D3-8B52FF60D072}" sibTransId="{D9895EF3-82FD-4C71-BC95-7E4DFFE7D2BA}"/>
    <dgm:cxn modelId="{9DC1F0BC-847C-4C05-9968-80C7CAC11DF7}" srcId="{3B3BE8F2-67A2-4F3D-86C9-D683234521C2}" destId="{A8EB5FC1-0DEB-49BE-A6FD-99363928C727}" srcOrd="0" destOrd="0" parTransId="{C895D79F-FCE3-460D-A2A6-83D93A84C126}" sibTransId="{78829C5F-96AF-49F6-BE82-BFE5B9573F27}"/>
    <dgm:cxn modelId="{70778FC0-BD95-4881-841F-68AADC8F7F83}" type="presOf" srcId="{CD8E25D3-D6CC-4DA3-B836-EED1F1C0D2A3}" destId="{01AB69B0-1C49-44A4-8A86-FCFB7F32B6D8}" srcOrd="0" destOrd="0" presId="urn:microsoft.com/office/officeart/2005/8/layout/hProcess11"/>
    <dgm:cxn modelId="{7DD4D286-5891-4A8C-B4D5-587147405532}" type="presParOf" srcId="{2D67517F-B64A-49EE-916C-8854ED70E9B9}" destId="{4BF38098-60FC-43E8-A2BF-A8C68279676B}" srcOrd="0" destOrd="0" presId="urn:microsoft.com/office/officeart/2005/8/layout/hProcess11"/>
    <dgm:cxn modelId="{AD2127C2-F256-4081-B598-E22E941C4BBA}" type="presParOf" srcId="{2D67517F-B64A-49EE-916C-8854ED70E9B9}" destId="{C1B04BC6-6F2C-4259-B658-8279CDEB44CA}" srcOrd="1" destOrd="0" presId="urn:microsoft.com/office/officeart/2005/8/layout/hProcess11"/>
    <dgm:cxn modelId="{CF6A1E58-E4DB-4440-97E8-C0FDE7A6CDAA}" type="presParOf" srcId="{C1B04BC6-6F2C-4259-B658-8279CDEB44CA}" destId="{2D172D60-3455-4567-A125-E2338E5B58C8}" srcOrd="0" destOrd="0" presId="urn:microsoft.com/office/officeart/2005/8/layout/hProcess11"/>
    <dgm:cxn modelId="{1229D5A2-AD8E-4287-BCCE-C9C680820643}" type="presParOf" srcId="{2D172D60-3455-4567-A125-E2338E5B58C8}" destId="{C10B803B-2D70-4F90-A452-99D420518258}" srcOrd="0" destOrd="0" presId="urn:microsoft.com/office/officeart/2005/8/layout/hProcess11"/>
    <dgm:cxn modelId="{92BBF79F-026E-441E-9C7F-0E68744A4C2C}" type="presParOf" srcId="{2D172D60-3455-4567-A125-E2338E5B58C8}" destId="{66F4AFB8-307B-4306-B5E2-273DF281218F}" srcOrd="1" destOrd="0" presId="urn:microsoft.com/office/officeart/2005/8/layout/hProcess11"/>
    <dgm:cxn modelId="{DBCFF932-8410-4372-9D5F-3E9CC6E20E7D}" type="presParOf" srcId="{2D172D60-3455-4567-A125-E2338E5B58C8}" destId="{71429114-DB6B-412A-89A9-4946F0DF5843}" srcOrd="2" destOrd="0" presId="urn:microsoft.com/office/officeart/2005/8/layout/hProcess11"/>
    <dgm:cxn modelId="{81268B72-1BF1-49A4-9BA4-819228F7E778}" type="presParOf" srcId="{C1B04BC6-6F2C-4259-B658-8279CDEB44CA}" destId="{9FCA2927-A5CD-483A-B819-9300B33CAFC5}" srcOrd="1" destOrd="0" presId="urn:microsoft.com/office/officeart/2005/8/layout/hProcess11"/>
    <dgm:cxn modelId="{E955991A-92A3-45EC-821A-D898F9DEF0F9}" type="presParOf" srcId="{C1B04BC6-6F2C-4259-B658-8279CDEB44CA}" destId="{AC7E4BFC-8098-4819-A710-4129FBEB152C}" srcOrd="2" destOrd="0" presId="urn:microsoft.com/office/officeart/2005/8/layout/hProcess11"/>
    <dgm:cxn modelId="{58384AF3-3FAB-465A-B8E0-63B6BDEFA18A}" type="presParOf" srcId="{AC7E4BFC-8098-4819-A710-4129FBEB152C}" destId="{28B616F8-B20A-4C01-A2DA-96C0AF3B0340}" srcOrd="0" destOrd="0" presId="urn:microsoft.com/office/officeart/2005/8/layout/hProcess11"/>
    <dgm:cxn modelId="{EC3592F6-BB28-4E18-B38E-0AFF72AE2264}" type="presParOf" srcId="{AC7E4BFC-8098-4819-A710-4129FBEB152C}" destId="{07B4B3EC-BB52-42B9-AE8B-EFD738CA6A79}" srcOrd="1" destOrd="0" presId="urn:microsoft.com/office/officeart/2005/8/layout/hProcess11"/>
    <dgm:cxn modelId="{458859E6-4083-4EE8-BBCE-54A5603AE1D6}" type="presParOf" srcId="{AC7E4BFC-8098-4819-A710-4129FBEB152C}" destId="{4B13F127-B3C6-44CC-A45E-66A4472CCA3A}" srcOrd="2" destOrd="0" presId="urn:microsoft.com/office/officeart/2005/8/layout/hProcess11"/>
    <dgm:cxn modelId="{104037AE-34A1-441C-A802-77847C3087AC}" type="presParOf" srcId="{C1B04BC6-6F2C-4259-B658-8279CDEB44CA}" destId="{F5C8B5A0-F7BC-4184-A719-33DD894D4CB7}" srcOrd="3" destOrd="0" presId="urn:microsoft.com/office/officeart/2005/8/layout/hProcess11"/>
    <dgm:cxn modelId="{49C4B30A-B2BC-48AA-A716-82D33EDE7816}" type="presParOf" srcId="{C1B04BC6-6F2C-4259-B658-8279CDEB44CA}" destId="{FA57B34D-A9D5-44C5-A7F3-3F91C6EE8E60}" srcOrd="4" destOrd="0" presId="urn:microsoft.com/office/officeart/2005/8/layout/hProcess11"/>
    <dgm:cxn modelId="{C3CB9385-6778-4FA3-8734-4439380EDAC9}" type="presParOf" srcId="{FA57B34D-A9D5-44C5-A7F3-3F91C6EE8E60}" destId="{116EDBF8-D507-4B5C-85C6-92EFCF5E8923}" srcOrd="0" destOrd="0" presId="urn:microsoft.com/office/officeart/2005/8/layout/hProcess11"/>
    <dgm:cxn modelId="{491B913A-A06A-4D28-845F-EDE952DB77F0}" type="presParOf" srcId="{FA57B34D-A9D5-44C5-A7F3-3F91C6EE8E60}" destId="{1BF93FF9-3199-40FE-8FDB-339B9B190873}" srcOrd="1" destOrd="0" presId="urn:microsoft.com/office/officeart/2005/8/layout/hProcess11"/>
    <dgm:cxn modelId="{EDEA9851-B57B-4802-8B73-164336C5228C}" type="presParOf" srcId="{FA57B34D-A9D5-44C5-A7F3-3F91C6EE8E60}" destId="{3F29E8EF-97E1-4B56-8A84-5C609338BD11}" srcOrd="2" destOrd="0" presId="urn:microsoft.com/office/officeart/2005/8/layout/hProcess11"/>
    <dgm:cxn modelId="{4DC4BBE1-6C97-4AC0-81BE-4E36A4E2E307}" type="presParOf" srcId="{C1B04BC6-6F2C-4259-B658-8279CDEB44CA}" destId="{BB1D7787-0C1C-4154-96FE-82FCAABA23EF}" srcOrd="5" destOrd="0" presId="urn:microsoft.com/office/officeart/2005/8/layout/hProcess11"/>
    <dgm:cxn modelId="{5C710C17-52A4-48E5-B544-165DAA358D5C}" type="presParOf" srcId="{C1B04BC6-6F2C-4259-B658-8279CDEB44CA}" destId="{03924215-0A30-4405-9D8D-C6A0D96D0150}" srcOrd="6" destOrd="0" presId="urn:microsoft.com/office/officeart/2005/8/layout/hProcess11"/>
    <dgm:cxn modelId="{1987DCA9-7F05-433E-8FEE-86DA9F307736}" type="presParOf" srcId="{03924215-0A30-4405-9D8D-C6A0D96D0150}" destId="{01AB69B0-1C49-44A4-8A86-FCFB7F32B6D8}" srcOrd="0" destOrd="0" presId="urn:microsoft.com/office/officeart/2005/8/layout/hProcess11"/>
    <dgm:cxn modelId="{853DC954-3651-4269-93AD-60EDA2FF9324}" type="presParOf" srcId="{03924215-0A30-4405-9D8D-C6A0D96D0150}" destId="{7E8AAB4F-3502-4F7E-AFC4-5BE0FAAF5AAE}" srcOrd="1" destOrd="0" presId="urn:microsoft.com/office/officeart/2005/8/layout/hProcess11"/>
    <dgm:cxn modelId="{2D0133E8-E470-4AA9-8C3F-EA58B7E1CEEE}" type="presParOf" srcId="{03924215-0A30-4405-9D8D-C6A0D96D0150}" destId="{77612049-B478-462E-B42F-1089FE67A30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0361E1-61B5-4ABD-A7E5-8CE34C0F151C}">
      <dsp:nvSpPr>
        <dsp:cNvPr id="0" name=""/>
        <dsp:cNvSpPr/>
      </dsp:nvSpPr>
      <dsp:spPr>
        <a:xfrm>
          <a:off x="2969418" y="0"/>
          <a:ext cx="4757738" cy="47577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Lab</a:t>
          </a:r>
        </a:p>
      </dsp:txBody>
      <dsp:txXfrm>
        <a:off x="4683155" y="237886"/>
        <a:ext cx="1330263" cy="713660"/>
      </dsp:txXfrm>
    </dsp:sp>
    <dsp:sp modelId="{B6733F0E-CA7E-4030-8C4D-46A45DD36942}">
      <dsp:nvSpPr>
        <dsp:cNvPr id="0" name=""/>
        <dsp:cNvSpPr/>
      </dsp:nvSpPr>
      <dsp:spPr>
        <a:xfrm>
          <a:off x="3445192" y="942032"/>
          <a:ext cx="3806190" cy="380619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Human Resources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1" kern="1200" dirty="0"/>
            <a:t>CHRO</a:t>
          </a:r>
        </a:p>
      </dsp:txBody>
      <dsp:txXfrm>
        <a:off x="4683155" y="1170403"/>
        <a:ext cx="1330263" cy="685114"/>
      </dsp:txXfrm>
    </dsp:sp>
    <dsp:sp modelId="{32466666-E466-4642-BCFF-9AC404E2ACD3}">
      <dsp:nvSpPr>
        <dsp:cNvPr id="0" name=""/>
        <dsp:cNvSpPr/>
      </dsp:nvSpPr>
      <dsp:spPr>
        <a:xfrm>
          <a:off x="3920966" y="1903095"/>
          <a:ext cx="2854642" cy="285464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HR </a:t>
          </a:r>
          <a:r>
            <a:rPr lang="en-US" sz="1800" b="1" i="0" kern="1200" dirty="0"/>
            <a:t>Functional Manager</a:t>
          </a:r>
        </a:p>
      </dsp:txBody>
      <dsp:txXfrm>
        <a:off x="4683155" y="2117193"/>
        <a:ext cx="1330263" cy="642294"/>
      </dsp:txXfrm>
    </dsp:sp>
    <dsp:sp modelId="{69C5FD61-4BA2-4B0B-96BE-54D7AC4CCDF8}">
      <dsp:nvSpPr>
        <dsp:cNvPr id="0" name=""/>
        <dsp:cNvSpPr/>
      </dsp:nvSpPr>
      <dsp:spPr>
        <a:xfrm>
          <a:off x="4354043" y="2854642"/>
          <a:ext cx="1988487" cy="19030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HR Individual Contributor</a:t>
          </a:r>
        </a:p>
      </dsp:txBody>
      <dsp:txXfrm>
        <a:off x="4645251" y="3330416"/>
        <a:ext cx="1406072" cy="9515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B099A-A549-4223-A86D-4F27C0FCB072}">
      <dsp:nvSpPr>
        <dsp:cNvPr id="0" name=""/>
        <dsp:cNvSpPr/>
      </dsp:nvSpPr>
      <dsp:spPr>
        <a:xfrm>
          <a:off x="0" y="2213"/>
          <a:ext cx="7370431" cy="57985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None/>
          </a:pPr>
          <a:r>
            <a:rPr lang="en-US" sz="2400" b="1" kern="1200" dirty="0"/>
            <a:t>Specific</a:t>
          </a:r>
          <a:endParaRPr lang="en-US" sz="2400" kern="1200" dirty="0"/>
        </a:p>
      </dsp:txBody>
      <dsp:txXfrm>
        <a:off x="28306" y="30519"/>
        <a:ext cx="7313819" cy="523246"/>
      </dsp:txXfrm>
    </dsp:sp>
    <dsp:sp modelId="{64B0FAA8-D3B7-4574-BD86-6FD61A036DB3}">
      <dsp:nvSpPr>
        <dsp:cNvPr id="0" name=""/>
        <dsp:cNvSpPr/>
      </dsp:nvSpPr>
      <dsp:spPr>
        <a:xfrm>
          <a:off x="0" y="582071"/>
          <a:ext cx="7370431" cy="297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011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1800" b="0" i="0" kern="1200" dirty="0"/>
            <a:t>What is to be done and </a:t>
          </a:r>
          <a:r>
            <a:rPr lang="en-US" sz="1800" b="0" i="0" u="none" kern="1200" dirty="0"/>
            <a:t>why?</a:t>
          </a:r>
        </a:p>
      </dsp:txBody>
      <dsp:txXfrm>
        <a:off x="0" y="582071"/>
        <a:ext cx="7370431" cy="297511"/>
      </dsp:txXfrm>
    </dsp:sp>
    <dsp:sp modelId="{59481AE6-E08B-4C3A-A89F-646ED7AECB11}">
      <dsp:nvSpPr>
        <dsp:cNvPr id="0" name=""/>
        <dsp:cNvSpPr/>
      </dsp:nvSpPr>
      <dsp:spPr>
        <a:xfrm>
          <a:off x="0" y="879583"/>
          <a:ext cx="7370431" cy="57985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Measurable</a:t>
          </a:r>
          <a:endParaRPr lang="en-US" sz="2400" kern="1200" dirty="0"/>
        </a:p>
      </dsp:txBody>
      <dsp:txXfrm>
        <a:off x="28306" y="907889"/>
        <a:ext cx="7313819" cy="523246"/>
      </dsp:txXfrm>
    </dsp:sp>
    <dsp:sp modelId="{58F03398-8226-430D-8528-D3FC5B39BF09}">
      <dsp:nvSpPr>
        <dsp:cNvPr id="0" name=""/>
        <dsp:cNvSpPr/>
      </dsp:nvSpPr>
      <dsp:spPr>
        <a:xfrm>
          <a:off x="0" y="1459441"/>
          <a:ext cx="7370431" cy="605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011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1800" b="0" i="0" kern="1200" dirty="0"/>
            <a:t>How will the goal be measured?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1800" b="0" i="0" kern="1200" dirty="0"/>
            <a:t>What tools, resources and reports can be used to measure?</a:t>
          </a:r>
        </a:p>
      </dsp:txBody>
      <dsp:txXfrm>
        <a:off x="0" y="1459441"/>
        <a:ext cx="7370431" cy="605282"/>
      </dsp:txXfrm>
    </dsp:sp>
    <dsp:sp modelId="{EFC1AFBA-1410-4AC8-BCC1-277751C40E2E}">
      <dsp:nvSpPr>
        <dsp:cNvPr id="0" name=""/>
        <dsp:cNvSpPr/>
      </dsp:nvSpPr>
      <dsp:spPr>
        <a:xfrm>
          <a:off x="0" y="2064724"/>
          <a:ext cx="7370431" cy="57985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Action-Oriented</a:t>
          </a:r>
          <a:endParaRPr lang="en-US" sz="2400" kern="1200" dirty="0"/>
        </a:p>
      </dsp:txBody>
      <dsp:txXfrm>
        <a:off x="28306" y="2093030"/>
        <a:ext cx="7313819" cy="523246"/>
      </dsp:txXfrm>
    </dsp:sp>
    <dsp:sp modelId="{B1164568-66A5-41A3-B4F5-3D10F7C1BEDD}">
      <dsp:nvSpPr>
        <dsp:cNvPr id="0" name=""/>
        <dsp:cNvSpPr/>
      </dsp:nvSpPr>
      <dsp:spPr>
        <a:xfrm>
          <a:off x="0" y="2644583"/>
          <a:ext cx="7370431" cy="861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011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1800" b="0" i="0" kern="1200" dirty="0"/>
            <a:t>What actions or behaviors should be demonstrated to successfully achieve the goal?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1800" b="0" i="0" kern="1200" dirty="0"/>
            <a:t>What action words can I use to describe expectations?</a:t>
          </a:r>
        </a:p>
      </dsp:txBody>
      <dsp:txXfrm>
        <a:off x="0" y="2644583"/>
        <a:ext cx="7370431" cy="861758"/>
      </dsp:txXfrm>
    </dsp:sp>
    <dsp:sp modelId="{ADB7F4AA-8273-4E95-ABCA-A5769FD5EA43}">
      <dsp:nvSpPr>
        <dsp:cNvPr id="0" name=""/>
        <dsp:cNvSpPr/>
      </dsp:nvSpPr>
      <dsp:spPr>
        <a:xfrm>
          <a:off x="0" y="3506342"/>
          <a:ext cx="7370431" cy="57985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Realistic/Relevant</a:t>
          </a:r>
          <a:endParaRPr lang="en-US" sz="2400" kern="1200" dirty="0"/>
        </a:p>
      </dsp:txBody>
      <dsp:txXfrm>
        <a:off x="28306" y="3534648"/>
        <a:ext cx="7313819" cy="523246"/>
      </dsp:txXfrm>
    </dsp:sp>
    <dsp:sp modelId="{4FDE7C66-CCA7-4D95-AC52-F363E8EA2797}">
      <dsp:nvSpPr>
        <dsp:cNvPr id="0" name=""/>
        <dsp:cNvSpPr/>
      </dsp:nvSpPr>
      <dsp:spPr>
        <a:xfrm>
          <a:off x="0" y="4086200"/>
          <a:ext cx="7370431" cy="297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011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1800" b="0" i="0" kern="1200" dirty="0"/>
            <a:t>What tools, resources, support make this goal achievable? </a:t>
          </a:r>
        </a:p>
      </dsp:txBody>
      <dsp:txXfrm>
        <a:off x="0" y="4086200"/>
        <a:ext cx="7370431" cy="297511"/>
      </dsp:txXfrm>
    </dsp:sp>
    <dsp:sp modelId="{B356C9CD-E2A9-4D14-8CD7-A71EC8F78C38}">
      <dsp:nvSpPr>
        <dsp:cNvPr id="0" name=""/>
        <dsp:cNvSpPr/>
      </dsp:nvSpPr>
      <dsp:spPr>
        <a:xfrm>
          <a:off x="0" y="4383712"/>
          <a:ext cx="7370431" cy="57985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Time-Oriented</a:t>
          </a:r>
          <a:endParaRPr lang="en-US" sz="2400" kern="1200" dirty="0"/>
        </a:p>
      </dsp:txBody>
      <dsp:txXfrm>
        <a:off x="28306" y="4412018"/>
        <a:ext cx="7313819" cy="523246"/>
      </dsp:txXfrm>
    </dsp:sp>
    <dsp:sp modelId="{C0A3D496-F124-495B-AC2B-C992F42550D4}">
      <dsp:nvSpPr>
        <dsp:cNvPr id="0" name=""/>
        <dsp:cNvSpPr/>
      </dsp:nvSpPr>
      <dsp:spPr>
        <a:xfrm>
          <a:off x="0" y="4963570"/>
          <a:ext cx="7370431" cy="605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011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i="0" kern="1200" dirty="0"/>
            <a:t>When does the goal need to be completed?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i="0" kern="1200" dirty="0"/>
            <a:t>What is the due date, time-frame or frequency</a:t>
          </a:r>
          <a:r>
            <a:rPr lang="en-US" sz="1500" b="0" i="0" kern="1200" dirty="0"/>
            <a:t>?</a:t>
          </a:r>
        </a:p>
      </dsp:txBody>
      <dsp:txXfrm>
        <a:off x="0" y="4963570"/>
        <a:ext cx="7370431" cy="6052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479813-140A-40AF-A20A-EF35AD2D7E5B}">
      <dsp:nvSpPr>
        <dsp:cNvPr id="0" name=""/>
        <dsp:cNvSpPr/>
      </dsp:nvSpPr>
      <dsp:spPr>
        <a:xfrm>
          <a:off x="2879" y="581977"/>
          <a:ext cx="1820146" cy="10527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Lab</a:t>
          </a:r>
          <a:endParaRPr lang="en-US" sz="2800" kern="1200" dirty="0"/>
        </a:p>
      </dsp:txBody>
      <dsp:txXfrm>
        <a:off x="2879" y="581977"/>
        <a:ext cx="1820146" cy="701851"/>
      </dsp:txXfrm>
    </dsp:sp>
    <dsp:sp modelId="{C7077D79-6F83-40D1-A896-9165ED3B33A6}">
      <dsp:nvSpPr>
        <dsp:cNvPr id="0" name=""/>
        <dsp:cNvSpPr/>
      </dsp:nvSpPr>
      <dsp:spPr>
        <a:xfrm>
          <a:off x="221268" y="1324117"/>
          <a:ext cx="2128971" cy="32823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 succession management process to mitigate key role attrition over the next 5 years due to retirement risk</a:t>
          </a:r>
        </a:p>
      </dsp:txBody>
      <dsp:txXfrm>
        <a:off x="283623" y="1386472"/>
        <a:ext cx="2004261" cy="3157646"/>
      </dsp:txXfrm>
    </dsp:sp>
    <dsp:sp modelId="{32437051-FF17-4952-AB59-8F009AFFE914}">
      <dsp:nvSpPr>
        <dsp:cNvPr id="0" name=""/>
        <dsp:cNvSpPr/>
      </dsp:nvSpPr>
      <dsp:spPr>
        <a:xfrm rot="38563">
          <a:off x="2133522" y="723706"/>
          <a:ext cx="658338" cy="4531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133526" y="813577"/>
        <a:ext cx="522389" cy="271897"/>
      </dsp:txXfrm>
    </dsp:sp>
    <dsp:sp modelId="{1FB36ABA-E596-4745-A0A4-9BF22D1AF639}">
      <dsp:nvSpPr>
        <dsp:cNvPr id="0" name=""/>
        <dsp:cNvSpPr/>
      </dsp:nvSpPr>
      <dsp:spPr>
        <a:xfrm>
          <a:off x="3065095" y="616329"/>
          <a:ext cx="1820146" cy="105277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Anju</a:t>
          </a:r>
          <a:endParaRPr lang="en-US" sz="2800" kern="1200" dirty="0"/>
        </a:p>
      </dsp:txBody>
      <dsp:txXfrm>
        <a:off x="3065095" y="616329"/>
        <a:ext cx="1820146" cy="701851"/>
      </dsp:txXfrm>
    </dsp:sp>
    <dsp:sp modelId="{C497AF26-3345-44D6-A3AD-B4758ED211AB}">
      <dsp:nvSpPr>
        <dsp:cNvPr id="0" name=""/>
        <dsp:cNvSpPr/>
      </dsp:nvSpPr>
      <dsp:spPr>
        <a:xfrm>
          <a:off x="3296380" y="1310578"/>
          <a:ext cx="2135287" cy="33041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Develop the strategy for an integrated succession management process to mitigate key role attrition by June 2022</a:t>
          </a:r>
        </a:p>
      </dsp:txBody>
      <dsp:txXfrm>
        <a:off x="3358920" y="1373118"/>
        <a:ext cx="2010207" cy="3179036"/>
      </dsp:txXfrm>
    </dsp:sp>
    <dsp:sp modelId="{8A57A39B-BB8D-4E6F-9A7F-BBFC6C30E5A8}">
      <dsp:nvSpPr>
        <dsp:cNvPr id="0" name=""/>
        <dsp:cNvSpPr/>
      </dsp:nvSpPr>
      <dsp:spPr>
        <a:xfrm rot="41663">
          <a:off x="5175289" y="741172"/>
          <a:ext cx="677310" cy="4531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175294" y="830981"/>
        <a:ext cx="541361" cy="271897"/>
      </dsp:txXfrm>
    </dsp:sp>
    <dsp:sp modelId="{A4B0284D-5574-494C-9B06-9BCBECB72328}">
      <dsp:nvSpPr>
        <dsp:cNvPr id="0" name=""/>
        <dsp:cNvSpPr/>
      </dsp:nvSpPr>
      <dsp:spPr>
        <a:xfrm>
          <a:off x="6162576" y="520556"/>
          <a:ext cx="1820146" cy="105277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Holly</a:t>
          </a:r>
          <a:endParaRPr lang="en-US" sz="2800" kern="1200" dirty="0"/>
        </a:p>
      </dsp:txBody>
      <dsp:txXfrm>
        <a:off x="6162576" y="520556"/>
        <a:ext cx="1820146" cy="701851"/>
      </dsp:txXfrm>
    </dsp:sp>
    <dsp:sp modelId="{A2A94353-23FD-445C-B8F1-3882EC813B42}">
      <dsp:nvSpPr>
        <dsp:cNvPr id="0" name=""/>
        <dsp:cNvSpPr/>
      </dsp:nvSpPr>
      <dsp:spPr>
        <a:xfrm>
          <a:off x="6348430" y="1222408"/>
          <a:ext cx="2194041" cy="34454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Design and lead integrated succession management process implementation to mitigate key role attrition with a pilot launch in January 2022 and lab-wide launch in June 2022</a:t>
          </a:r>
        </a:p>
      </dsp:txBody>
      <dsp:txXfrm>
        <a:off x="6412691" y="1286669"/>
        <a:ext cx="2065519" cy="3316964"/>
      </dsp:txXfrm>
    </dsp:sp>
    <dsp:sp modelId="{2EDD380C-44E6-4377-AF1D-E518A0132F8A}">
      <dsp:nvSpPr>
        <dsp:cNvPr id="0" name=""/>
        <dsp:cNvSpPr/>
      </dsp:nvSpPr>
      <dsp:spPr>
        <a:xfrm rot="42619">
          <a:off x="8305362" y="664424"/>
          <a:ext cx="684101" cy="4531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8305367" y="754214"/>
        <a:ext cx="548152" cy="271897"/>
      </dsp:txXfrm>
    </dsp:sp>
    <dsp:sp modelId="{9C537E5D-252D-44DC-8EE6-5A26819791BB}">
      <dsp:nvSpPr>
        <dsp:cNvPr id="0" name=""/>
        <dsp:cNvSpPr/>
      </dsp:nvSpPr>
      <dsp:spPr>
        <a:xfrm>
          <a:off x="9273381" y="559124"/>
          <a:ext cx="1820146" cy="105277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Sherrie</a:t>
          </a:r>
          <a:endParaRPr lang="en-US" sz="2800" kern="1200" dirty="0"/>
        </a:p>
      </dsp:txBody>
      <dsp:txXfrm>
        <a:off x="9273381" y="559124"/>
        <a:ext cx="1820146" cy="701851"/>
      </dsp:txXfrm>
    </dsp:sp>
    <dsp:sp modelId="{1C839846-C96B-48EC-9F67-A221FA7B9DFA}">
      <dsp:nvSpPr>
        <dsp:cNvPr id="0" name=""/>
        <dsp:cNvSpPr/>
      </dsp:nvSpPr>
      <dsp:spPr>
        <a:xfrm>
          <a:off x="9495320" y="1286429"/>
          <a:ext cx="2121872" cy="33428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Develop and design succession management process and user-friendly resources and tools in collaboration with HR functions to facilitate talent reviews, succession plans and development strategies in January 2022 </a:t>
          </a:r>
        </a:p>
      </dsp:txBody>
      <dsp:txXfrm>
        <a:off x="9557468" y="1348577"/>
        <a:ext cx="1997576" cy="32186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B099A-A549-4223-A86D-4F27C0FCB072}">
      <dsp:nvSpPr>
        <dsp:cNvPr id="0" name=""/>
        <dsp:cNvSpPr/>
      </dsp:nvSpPr>
      <dsp:spPr>
        <a:xfrm>
          <a:off x="0" y="88"/>
          <a:ext cx="7370431" cy="8345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None/>
          </a:pPr>
          <a:r>
            <a:rPr lang="en-US" sz="2400" b="1" kern="1200" dirty="0"/>
            <a:t>Specific: </a:t>
          </a:r>
          <a:r>
            <a:rPr lang="en-US" sz="2000" b="0" i="0" kern="1200" dirty="0"/>
            <a:t>What is to be done and </a:t>
          </a:r>
          <a:r>
            <a:rPr lang="en-US" sz="2000" b="0" i="0" u="none" kern="1200" dirty="0"/>
            <a:t>why?</a:t>
          </a:r>
          <a:endParaRPr lang="en-US" sz="2000" kern="1200" dirty="0"/>
        </a:p>
      </dsp:txBody>
      <dsp:txXfrm>
        <a:off x="40739" y="40827"/>
        <a:ext cx="7288953" cy="753068"/>
      </dsp:txXfrm>
    </dsp:sp>
    <dsp:sp modelId="{64B0FAA8-D3B7-4574-BD86-6FD61A036DB3}">
      <dsp:nvSpPr>
        <dsp:cNvPr id="0" name=""/>
        <dsp:cNvSpPr/>
      </dsp:nvSpPr>
      <dsp:spPr>
        <a:xfrm>
          <a:off x="0" y="834634"/>
          <a:ext cx="7370431" cy="27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011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1800" kern="1200" dirty="0"/>
            <a:t>Develop and design succession management process and resources </a:t>
          </a:r>
          <a:endParaRPr lang="en-US" sz="1800" b="0" i="0" u="none" kern="1200" dirty="0"/>
        </a:p>
      </dsp:txBody>
      <dsp:txXfrm>
        <a:off x="0" y="834634"/>
        <a:ext cx="7370431" cy="279631"/>
      </dsp:txXfrm>
    </dsp:sp>
    <dsp:sp modelId="{59481AE6-E08B-4C3A-A89F-646ED7AECB11}">
      <dsp:nvSpPr>
        <dsp:cNvPr id="0" name=""/>
        <dsp:cNvSpPr/>
      </dsp:nvSpPr>
      <dsp:spPr>
        <a:xfrm>
          <a:off x="0" y="1114266"/>
          <a:ext cx="7370431" cy="83454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Measurable: </a:t>
          </a:r>
          <a:r>
            <a:rPr lang="en-US" sz="2000" b="0" i="0" kern="1200" dirty="0"/>
            <a:t>How will the goal be measured?</a:t>
          </a:r>
          <a:endParaRPr lang="en-US" sz="2000" kern="1200" dirty="0"/>
        </a:p>
      </dsp:txBody>
      <dsp:txXfrm>
        <a:off x="40739" y="1155005"/>
        <a:ext cx="7288953" cy="753068"/>
      </dsp:txXfrm>
    </dsp:sp>
    <dsp:sp modelId="{58F03398-8226-430D-8528-D3FC5B39BF09}">
      <dsp:nvSpPr>
        <dsp:cNvPr id="0" name=""/>
        <dsp:cNvSpPr/>
      </dsp:nvSpPr>
      <dsp:spPr>
        <a:xfrm>
          <a:off x="0" y="1948812"/>
          <a:ext cx="7370431" cy="27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011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1800" kern="1200" dirty="0"/>
            <a:t>User friendly resources and tools</a:t>
          </a:r>
          <a:endParaRPr lang="en-US" sz="1800" b="0" i="0" kern="1200" dirty="0"/>
        </a:p>
      </dsp:txBody>
      <dsp:txXfrm>
        <a:off x="0" y="1948812"/>
        <a:ext cx="7370431" cy="279631"/>
      </dsp:txXfrm>
    </dsp:sp>
    <dsp:sp modelId="{EFC1AFBA-1410-4AC8-BCC1-277751C40E2E}">
      <dsp:nvSpPr>
        <dsp:cNvPr id="0" name=""/>
        <dsp:cNvSpPr/>
      </dsp:nvSpPr>
      <dsp:spPr>
        <a:xfrm>
          <a:off x="0" y="2228444"/>
          <a:ext cx="7370431" cy="83454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Action-Oriented: </a:t>
          </a:r>
          <a:r>
            <a:rPr lang="en-US" sz="2000" b="0" i="0" kern="1200" dirty="0"/>
            <a:t>What actions or behaviors should be demonstrated to successfully achieve the goal?</a:t>
          </a:r>
          <a:endParaRPr lang="en-US" sz="2000" kern="1200" dirty="0"/>
        </a:p>
      </dsp:txBody>
      <dsp:txXfrm>
        <a:off x="40739" y="2269183"/>
        <a:ext cx="7288953" cy="753068"/>
      </dsp:txXfrm>
    </dsp:sp>
    <dsp:sp modelId="{B1164568-66A5-41A3-B4F5-3D10F7C1BEDD}">
      <dsp:nvSpPr>
        <dsp:cNvPr id="0" name=""/>
        <dsp:cNvSpPr/>
      </dsp:nvSpPr>
      <dsp:spPr>
        <a:xfrm>
          <a:off x="0" y="3062990"/>
          <a:ext cx="7370431" cy="27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011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1800" b="0" i="0" kern="1200" dirty="0"/>
            <a:t>In </a:t>
          </a:r>
          <a:r>
            <a:rPr lang="en-US" sz="1800" b="1" i="1" kern="1200" dirty="0"/>
            <a:t>collaboration</a:t>
          </a:r>
          <a:endParaRPr lang="en-US" sz="1800" b="0" i="0" kern="1200" dirty="0"/>
        </a:p>
      </dsp:txBody>
      <dsp:txXfrm>
        <a:off x="0" y="3062990"/>
        <a:ext cx="7370431" cy="279631"/>
      </dsp:txXfrm>
    </dsp:sp>
    <dsp:sp modelId="{ADB7F4AA-8273-4E95-ABCA-A5769FD5EA43}">
      <dsp:nvSpPr>
        <dsp:cNvPr id="0" name=""/>
        <dsp:cNvSpPr/>
      </dsp:nvSpPr>
      <dsp:spPr>
        <a:xfrm>
          <a:off x="0" y="3369618"/>
          <a:ext cx="7370431" cy="83454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Realistic/Relevant: </a:t>
          </a:r>
          <a:r>
            <a:rPr lang="en-US" sz="2000" b="0" i="0" kern="1200" dirty="0"/>
            <a:t>What tools, resources, support make this goal achievable? </a:t>
          </a:r>
          <a:endParaRPr lang="en-US" sz="2000" kern="1200" dirty="0"/>
        </a:p>
      </dsp:txBody>
      <dsp:txXfrm>
        <a:off x="40739" y="3410357"/>
        <a:ext cx="7288953" cy="753068"/>
      </dsp:txXfrm>
    </dsp:sp>
    <dsp:sp modelId="{4FDE7C66-CCA7-4D95-AC52-F363E8EA2797}">
      <dsp:nvSpPr>
        <dsp:cNvPr id="0" name=""/>
        <dsp:cNvSpPr/>
      </dsp:nvSpPr>
      <dsp:spPr>
        <a:xfrm>
          <a:off x="0" y="4177168"/>
          <a:ext cx="7370431" cy="27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011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1800" b="0" i="0" kern="1200" dirty="0"/>
            <a:t>HR Functions support </a:t>
          </a:r>
        </a:p>
      </dsp:txBody>
      <dsp:txXfrm>
        <a:off x="0" y="4177168"/>
        <a:ext cx="7370431" cy="279631"/>
      </dsp:txXfrm>
    </dsp:sp>
    <dsp:sp modelId="{B356C9CD-E2A9-4D14-8CD7-A71EC8F78C38}">
      <dsp:nvSpPr>
        <dsp:cNvPr id="0" name=""/>
        <dsp:cNvSpPr/>
      </dsp:nvSpPr>
      <dsp:spPr>
        <a:xfrm>
          <a:off x="0" y="4456800"/>
          <a:ext cx="7370431" cy="83454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Time-Oriented: </a:t>
          </a:r>
          <a:r>
            <a:rPr lang="en-US" sz="2000" b="0" i="0" kern="1200" dirty="0"/>
            <a:t>When does the goal need to be completed? </a:t>
          </a:r>
          <a:endParaRPr lang="en-US" sz="2000" kern="1200" dirty="0"/>
        </a:p>
      </dsp:txBody>
      <dsp:txXfrm>
        <a:off x="40739" y="4497539"/>
        <a:ext cx="7288953" cy="753068"/>
      </dsp:txXfrm>
    </dsp:sp>
    <dsp:sp modelId="{C0A3D496-F124-495B-AC2B-C992F42550D4}">
      <dsp:nvSpPr>
        <dsp:cNvPr id="0" name=""/>
        <dsp:cNvSpPr/>
      </dsp:nvSpPr>
      <dsp:spPr>
        <a:xfrm>
          <a:off x="0" y="5291346"/>
          <a:ext cx="7370431" cy="27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011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i="0" kern="1200" dirty="0"/>
            <a:t>by January 2022</a:t>
          </a:r>
        </a:p>
      </dsp:txBody>
      <dsp:txXfrm>
        <a:off x="0" y="5291346"/>
        <a:ext cx="7370431" cy="2796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38098-60FC-43E8-A2BF-A8C68279676B}">
      <dsp:nvSpPr>
        <dsp:cNvPr id="0" name=""/>
        <dsp:cNvSpPr/>
      </dsp:nvSpPr>
      <dsp:spPr>
        <a:xfrm>
          <a:off x="0" y="1485222"/>
          <a:ext cx="11002765" cy="198029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0B803B-2D70-4F90-A452-99D420518258}">
      <dsp:nvSpPr>
        <dsp:cNvPr id="0" name=""/>
        <dsp:cNvSpPr/>
      </dsp:nvSpPr>
      <dsp:spPr>
        <a:xfrm>
          <a:off x="4956" y="0"/>
          <a:ext cx="2383753" cy="1980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July-Oct</a:t>
          </a:r>
          <a:r>
            <a:rPr lang="en-US" sz="2000" kern="1200" dirty="0"/>
            <a:t>: Goals discussed at beginning of review period</a:t>
          </a:r>
        </a:p>
      </dsp:txBody>
      <dsp:txXfrm>
        <a:off x="4956" y="0"/>
        <a:ext cx="2383753" cy="1980296"/>
      </dsp:txXfrm>
    </dsp:sp>
    <dsp:sp modelId="{66F4AFB8-307B-4306-B5E2-273DF281218F}">
      <dsp:nvSpPr>
        <dsp:cNvPr id="0" name=""/>
        <dsp:cNvSpPr/>
      </dsp:nvSpPr>
      <dsp:spPr>
        <a:xfrm>
          <a:off x="949295" y="2227833"/>
          <a:ext cx="495074" cy="4950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616F8-B20A-4C01-A2DA-96C0AF3B0340}">
      <dsp:nvSpPr>
        <dsp:cNvPr id="0" name=""/>
        <dsp:cNvSpPr/>
      </dsp:nvSpPr>
      <dsp:spPr>
        <a:xfrm>
          <a:off x="2507897" y="2970445"/>
          <a:ext cx="2383753" cy="1980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November</a:t>
          </a:r>
          <a:r>
            <a:rPr lang="en-US" sz="2000" kern="1200" dirty="0"/>
            <a:t>: Goals formally documented in Workday </a:t>
          </a:r>
        </a:p>
      </dsp:txBody>
      <dsp:txXfrm>
        <a:off x="2507897" y="2970445"/>
        <a:ext cx="2383753" cy="1980296"/>
      </dsp:txXfrm>
    </dsp:sp>
    <dsp:sp modelId="{07B4B3EC-BB52-42B9-AE8B-EFD738CA6A79}">
      <dsp:nvSpPr>
        <dsp:cNvPr id="0" name=""/>
        <dsp:cNvSpPr/>
      </dsp:nvSpPr>
      <dsp:spPr>
        <a:xfrm>
          <a:off x="3452236" y="2227833"/>
          <a:ext cx="495074" cy="4950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6EDBF8-D507-4B5C-85C6-92EFCF5E8923}">
      <dsp:nvSpPr>
        <dsp:cNvPr id="0" name=""/>
        <dsp:cNvSpPr/>
      </dsp:nvSpPr>
      <dsp:spPr>
        <a:xfrm>
          <a:off x="5010838" y="0"/>
          <a:ext cx="2383753" cy="1980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Ongoing</a:t>
          </a:r>
          <a:r>
            <a:rPr lang="en-US" sz="2000" kern="1200" dirty="0"/>
            <a:t>: Goals updated as priorities change and should be discussed throughout the year</a:t>
          </a:r>
        </a:p>
      </dsp:txBody>
      <dsp:txXfrm>
        <a:off x="5010838" y="0"/>
        <a:ext cx="2383753" cy="1980296"/>
      </dsp:txXfrm>
    </dsp:sp>
    <dsp:sp modelId="{1BF93FF9-3199-40FE-8FDB-339B9B190873}">
      <dsp:nvSpPr>
        <dsp:cNvPr id="0" name=""/>
        <dsp:cNvSpPr/>
      </dsp:nvSpPr>
      <dsp:spPr>
        <a:xfrm>
          <a:off x="5955177" y="2227833"/>
          <a:ext cx="495074" cy="4950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AB69B0-1C49-44A4-8A86-FCFB7F32B6D8}">
      <dsp:nvSpPr>
        <dsp:cNvPr id="0" name=""/>
        <dsp:cNvSpPr/>
      </dsp:nvSpPr>
      <dsp:spPr>
        <a:xfrm>
          <a:off x="7513779" y="2970445"/>
          <a:ext cx="2383753" cy="1980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June</a:t>
          </a:r>
          <a:r>
            <a:rPr lang="en-US" sz="2000" kern="1200" dirty="0"/>
            <a:t>: Approved goals launch into the self-evaluation of the performance review</a:t>
          </a:r>
        </a:p>
      </dsp:txBody>
      <dsp:txXfrm>
        <a:off x="7513779" y="2970445"/>
        <a:ext cx="2383753" cy="1980296"/>
      </dsp:txXfrm>
    </dsp:sp>
    <dsp:sp modelId="{7E8AAB4F-3502-4F7E-AFC4-5BE0FAAF5AAE}">
      <dsp:nvSpPr>
        <dsp:cNvPr id="0" name=""/>
        <dsp:cNvSpPr/>
      </dsp:nvSpPr>
      <dsp:spPr>
        <a:xfrm>
          <a:off x="8458118" y="2227833"/>
          <a:ext cx="495074" cy="4950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3D05C-087F-4B30-8F2E-B6FEB8019A0D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F050E-6CCA-4239-8FD6-13FA710DD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19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F050E-6CCA-4239-8FD6-13FA710DDF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90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F050E-6CCA-4239-8FD6-13FA710DDF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79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Measurements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F050E-6CCA-4239-8FD6-13FA710DDF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57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F050E-6CCA-4239-8FD6-13FA710DDF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0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AF050E-6CCA-4239-8FD6-13FA710DDF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3670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F050E-6CCA-4239-8FD6-13FA710DDF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9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153EE-2FBB-4FFF-AC80-70E812E59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C5BB8E-B3C3-4E0D-9087-CD3AC233B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1AD8F-1744-4698-A6B1-20124A2FE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E99-E9A1-41B8-B9F9-0BF4EF697A2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11F30-20AB-4182-9514-C1F25AF8F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8F346-5BC1-459F-A552-F98AE81D8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8DBD-714D-4DEC-BBBB-E324BC991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6DBF3-4A9B-4760-97C6-9BEC8F007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86F3AD-2511-4047-820D-7F1E8FBA7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07CDD-C83F-4882-975E-540C8CBD0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E99-E9A1-41B8-B9F9-0BF4EF697A2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7021B-5790-48CA-B68C-968D7972B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B08CF-8287-4665-9B46-3744CF37C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8DBD-714D-4DEC-BBBB-E324BC991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1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AFD7A2-D1B3-4134-9F33-FF49A8A25F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0A25CE-E8B0-4D35-99AC-6E1C3AA12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A34BE-4D85-4680-9DE3-4783C3A34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E99-E9A1-41B8-B9F9-0BF4EF697A2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80417-A6D6-44BF-ADB7-B94192579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9FED0-853F-4E48-B395-0143FC93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8DBD-714D-4DEC-BBBB-E324BC991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6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12EDA-160B-410B-B9E3-5DDDFD627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AB7AB-6C02-4F8B-8A45-20471A070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8B6BB-386B-4D6F-B687-029C305AA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E99-E9A1-41B8-B9F9-0BF4EF697A2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47177-8A4D-4DE8-A4FA-0DA65AC36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BE2BB-DE98-4338-8A23-6EE334103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8DBD-714D-4DEC-BBBB-E324BC991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7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27D94-5878-496D-8EA3-A0F2692CA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723C90-4BCB-4ECD-9B79-38B71DD90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4C3D5-29FC-4BA0-9E44-EB7F3EBCD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E99-E9A1-41B8-B9F9-0BF4EF697A2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AEBE2-504E-4A23-ABF4-A3BF4E049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59529-01B0-44DA-A21C-7FDC8698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8DBD-714D-4DEC-BBBB-E324BC991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4E7A3-F390-40F0-9DE6-10CE59CDE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9595B-9B37-4C5D-90B8-BEA5C72D2A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BCD300-4C01-435C-9DB2-6209F7D92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F78795-71C4-474B-AEEE-CED31C7AE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E99-E9A1-41B8-B9F9-0BF4EF697A2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A9B40E-3E4F-4EF6-B45D-8CE7A563F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7E50D3-28EA-4BB6-9A67-B9C18A212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8DBD-714D-4DEC-BBBB-E324BC991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7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F4649-F4BD-4082-B84E-11C89414F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0E7218-D5BA-493C-9CA1-75F961851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1DAEED-7474-4ECC-B235-C4ECD86BC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627949-6A73-4DE7-A71C-262ECE0CA0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31BA62-833C-465A-B406-13FEAAF428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2A9821-6F3A-4B9D-BB39-AD782F8B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E99-E9A1-41B8-B9F9-0BF4EF697A2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6D5C3-1340-4EE0-9BBA-0FD5F981A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E51C73-A8A3-408D-9256-5D43EFC90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8DBD-714D-4DEC-BBBB-E324BC991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08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67D31-1BF8-4531-A187-E91CF5E2C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E5C30C-3BA1-4CC7-835D-9864567ED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E99-E9A1-41B8-B9F9-0BF4EF697A2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B9A613-63DF-454B-9C92-0274908E8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7F39D9-86D1-447D-A083-728674589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8DBD-714D-4DEC-BBBB-E324BC991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86E265-FFEA-407E-9C08-FA1F58D31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E99-E9A1-41B8-B9F9-0BF4EF697A2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5C95D8-0239-422C-BA1C-A69218B84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29479-3A19-4667-A1CA-D6F435281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8DBD-714D-4DEC-BBBB-E324BC991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6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92F7B-3742-4545-963E-208949CB2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26A9F-2F5F-4840-A492-3EE9B27AA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36ED64-4279-4C24-97B0-ABB010DA4E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2A61E4-CC20-4DEB-9200-3BCC3F5A2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E99-E9A1-41B8-B9F9-0BF4EF697A2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423FE-209B-4CAC-8434-332D6D93F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69357-DB3F-407A-942A-7DC16C7F0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8DBD-714D-4DEC-BBBB-E324BC991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7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FE869-24F0-4AC4-AF7D-3EC0DE363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C7551C-CFD9-4A16-A1F8-B5C6AB3479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BDF5CB-659E-4457-A595-59E4CA405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B60D6-836A-4B36-9050-08601382A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E99-E9A1-41B8-B9F9-0BF4EF697A2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3AFA6-EEF0-47C5-AF79-4BFD3A31A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05509E-948B-4B5A-B629-8999511B1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8DBD-714D-4DEC-BBBB-E324BC991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4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51FB2E-F100-4603-87EC-5A4535871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818BA-7E5A-4CFD-AEC9-8F718989A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B9639-D1CD-409D-90DA-A7D15B4DDB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33E99-E9A1-41B8-B9F9-0BF4EF697A2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0AA04-4751-423A-8438-856208BABD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662A8-64C2-4D52-9D4B-D2AFCB364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68DBD-714D-4DEC-BBBB-E324BC991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ermipoint.fnal.gov/org/wdrs/doclibraryfermiworks/goal%20setting.pdf" TargetMode="External"/><Relationship Id="rId2" Type="http://schemas.openxmlformats.org/officeDocument/2006/relationships/hyperlink" Target="https://hr.fnal.gov/employment/performance-review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B32A67F-3598-4A13-8552-DA884FFCC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54AE3C-8A40-4052-9A1E-928BE12DC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790" y="2581333"/>
            <a:ext cx="5125628" cy="2076333"/>
          </a:xfrm>
        </p:spPr>
        <p:txBody>
          <a:bodyPr anchor="t"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Cascading SMART Goals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98EBA13-C937-430B-9523-439FE2109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1086" y="544777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Bullseye">
            <a:extLst>
              <a:ext uri="{FF2B5EF4-FFF2-40B4-BE49-F238E27FC236}">
                <a16:creationId xmlns:a16="http://schemas.microsoft.com/office/drawing/2014/main" id="{383DD272-97AC-4ECD-A669-A9098F10A6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10424" y="1845770"/>
            <a:ext cx="4333875" cy="43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88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8D20B3-57CC-4FAF-A281-85A9FDC53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022"/>
            <a:ext cx="10515600" cy="1325563"/>
          </a:xfrm>
        </p:spPr>
        <p:txBody>
          <a:bodyPr/>
          <a:lstStyle/>
          <a:p>
            <a:r>
              <a:rPr lang="en-US" dirty="0"/>
              <a:t>Cascading Goals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1363C18A-D107-4819-BC85-4C682DCE86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2222513"/>
              </p:ext>
            </p:extLst>
          </p:nvPr>
        </p:nvGraphicFramePr>
        <p:xfrm>
          <a:off x="838200" y="1524000"/>
          <a:ext cx="10696575" cy="4757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25655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1BDBFB-261A-48A1-A369-89FF2D19B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SMART Goals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1F6146-C267-4CD2-B2CD-8D65A0CEAB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266620"/>
              </p:ext>
            </p:extLst>
          </p:nvPr>
        </p:nvGraphicFramePr>
        <p:xfrm>
          <a:off x="4627605" y="643466"/>
          <a:ext cx="7370431" cy="5571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63026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31414-0B37-4555-8FCC-1FA16DD1C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910" y="341327"/>
            <a:ext cx="10997629" cy="1325563"/>
          </a:xfrm>
        </p:spPr>
        <p:txBody>
          <a:bodyPr/>
          <a:lstStyle/>
          <a:p>
            <a:r>
              <a:rPr lang="en-US" dirty="0"/>
              <a:t>Cascading Goal: Succession Management</a:t>
            </a:r>
            <a:br>
              <a:rPr lang="en-US" dirty="0"/>
            </a:br>
            <a:r>
              <a:rPr lang="en-US" dirty="0"/>
              <a:t>Lab&gt;CHRO&gt;Talent Development&gt;Employee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0634383-0162-44AF-A212-C5F288FBDB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6694119"/>
              </p:ext>
            </p:extLst>
          </p:nvPr>
        </p:nvGraphicFramePr>
        <p:xfrm>
          <a:off x="380144" y="1592494"/>
          <a:ext cx="11620072" cy="5188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41198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1BDBFB-261A-48A1-A369-89FF2D19B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964" y="643465"/>
            <a:ext cx="3872710" cy="557106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SMART Goal/Succession Management/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Sherrie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1F6146-C267-4CD2-B2CD-8D65A0CEAB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388918"/>
              </p:ext>
            </p:extLst>
          </p:nvPr>
        </p:nvGraphicFramePr>
        <p:xfrm>
          <a:off x="4627605" y="643466"/>
          <a:ext cx="7370431" cy="5571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2594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D20B3-57CC-4FAF-A281-85A9FDC5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Timeline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EE33C7A-F9BE-48AB-9685-BE870B47E5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0751742"/>
              </p:ext>
            </p:extLst>
          </p:nvPr>
        </p:nvGraphicFramePr>
        <p:xfrm>
          <a:off x="838200" y="1325367"/>
          <a:ext cx="11002765" cy="4950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D32E3B26-C062-4B1D-8381-F847A4D69A2E}"/>
              </a:ext>
            </a:extLst>
          </p:cNvPr>
          <p:cNvSpPr/>
          <p:nvPr/>
        </p:nvSpPr>
        <p:spPr>
          <a:xfrm>
            <a:off x="3225847" y="4100663"/>
            <a:ext cx="2662335" cy="1609531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14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D20B3-57CC-4FAF-A281-85A9FDC5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Goal Setting: Action Needed 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D6E22A18-D4E8-4115-B36D-B6DC6928ABE8}"/>
              </a:ext>
            </a:extLst>
          </p:cNvPr>
          <p:cNvSpPr txBox="1">
            <a:spLocks/>
          </p:cNvSpPr>
          <p:nvPr/>
        </p:nvSpPr>
        <p:spPr>
          <a:xfrm>
            <a:off x="92062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2022 Goal Setting </a:t>
            </a:r>
            <a:r>
              <a:rPr lang="en-US" dirty="0"/>
              <a:t>Launched in </a:t>
            </a:r>
            <a:r>
              <a:rPr lang="en-US" dirty="0" err="1"/>
              <a:t>Fermiworks</a:t>
            </a:r>
            <a:endParaRPr lang="en-US" dirty="0"/>
          </a:p>
          <a:p>
            <a:r>
              <a:rPr lang="en-US" dirty="0"/>
              <a:t>Approved goals are due on </a:t>
            </a:r>
            <a:r>
              <a:rPr lang="en-US" b="1" u="sng" dirty="0"/>
              <a:t>November 24, 2021</a:t>
            </a:r>
            <a:r>
              <a:rPr lang="en-US" dirty="0"/>
              <a:t>.</a:t>
            </a:r>
          </a:p>
          <a:p>
            <a:r>
              <a:rPr lang="en-US" dirty="0"/>
              <a:t>Managers need to be diligent to approve goals and discuss timely if any discrepancies from discussions.</a:t>
            </a:r>
          </a:p>
          <a:p>
            <a:r>
              <a:rPr lang="en-US" sz="2800" dirty="0"/>
              <a:t>Add or edit goals by </a:t>
            </a:r>
            <a:r>
              <a:rPr lang="en-US" sz="2800" b="1" u="sng" dirty="0"/>
              <a:t>December 20, 2021</a:t>
            </a:r>
          </a:p>
          <a:p>
            <a:pPr lvl="1"/>
            <a:r>
              <a:rPr lang="en-US" sz="2800" baseline="30000" dirty="0"/>
              <a:t>Please visit </a:t>
            </a:r>
            <a:r>
              <a:rPr lang="en-US" sz="2800" baseline="30000" dirty="0">
                <a:hlinkClick r:id="rId2"/>
              </a:rPr>
              <a:t>https://hr.fnal.gov/employment/performance-review/</a:t>
            </a:r>
            <a:r>
              <a:rPr lang="en-US" sz="2800" baseline="30000" dirty="0"/>
              <a:t> for information related to goal setting and navigating Workday</a:t>
            </a:r>
          </a:p>
          <a:p>
            <a:pPr lvl="1"/>
            <a:r>
              <a:rPr lang="en-US" sz="2800" baseline="30000" dirty="0"/>
              <a:t>How to archive goals in Workday: </a:t>
            </a:r>
            <a:r>
              <a:rPr lang="en-US" sz="2800" baseline="30000" dirty="0">
                <a:hlinkClick r:id="rId3"/>
              </a:rPr>
              <a:t>https://fermipoint.fnal.gov/org/wdrs/doclibraryfermiworks/goal%20setting.pdf</a:t>
            </a:r>
            <a:r>
              <a:rPr lang="en-US" sz="2800" baseline="30000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843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B32A67F-3598-4A13-8552-DA884FFCC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B514EA-1F63-4A92-8390-ABC0AF91E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855" y="2327565"/>
            <a:ext cx="4602293" cy="30696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Questions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98EBA13-C937-430B-9523-439FE2109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1086" y="544777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Questions">
            <a:extLst>
              <a:ext uri="{FF2B5EF4-FFF2-40B4-BE49-F238E27FC236}">
                <a16:creationId xmlns:a16="http://schemas.microsoft.com/office/drawing/2014/main" id="{FE77C771-4DD2-4D6D-B983-40637C0DC8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10424" y="1845770"/>
            <a:ext cx="4333875" cy="43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711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10547</TotalTime>
  <Words>450</Words>
  <Application>Microsoft Office PowerPoint</Application>
  <PresentationFormat>Widescreen</PresentationFormat>
  <Paragraphs>62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Cascading SMART Goals </vt:lpstr>
      <vt:lpstr>Cascading Goals</vt:lpstr>
      <vt:lpstr>SMART Goals</vt:lpstr>
      <vt:lpstr>Cascading Goal: Succession Management Lab&gt;CHRO&gt;Talent Development&gt;Employee</vt:lpstr>
      <vt:lpstr>SMART Goal/Succession Management/ Sherrie</vt:lpstr>
      <vt:lpstr>Goals Timeline</vt:lpstr>
      <vt:lpstr>2022 Goal Setting: Action Needed 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Performance Goals</dc:title>
  <dc:creator>Sherrie Whitaker</dc:creator>
  <cp:lastModifiedBy>Ilene B. Winston</cp:lastModifiedBy>
  <cp:revision>125</cp:revision>
  <dcterms:created xsi:type="dcterms:W3CDTF">2021-08-04T19:36:57Z</dcterms:created>
  <dcterms:modified xsi:type="dcterms:W3CDTF">2021-11-18T14:37:51Z</dcterms:modified>
</cp:coreProperties>
</file>