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9" r:id="rId5"/>
    <p:sldId id="260" r:id="rId6"/>
    <p:sldId id="261" r:id="rId7"/>
    <p:sldId id="258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 userDrawn="1">
          <p15:clr>
            <a:srgbClr val="A4A3A4"/>
          </p15:clr>
        </p15:guide>
        <p15:guide id="2" orient="horz" pos="476" userDrawn="1">
          <p15:clr>
            <a:srgbClr val="A4A3A4"/>
          </p15:clr>
        </p15:guide>
        <p15:guide id="3" orient="horz" pos="1443" userDrawn="1">
          <p15:clr>
            <a:srgbClr val="A4A3A4"/>
          </p15:clr>
        </p15:guide>
        <p15:guide id="4" orient="horz" pos="966" userDrawn="1">
          <p15:clr>
            <a:srgbClr val="A4A3A4"/>
          </p15:clr>
        </p15:guide>
        <p15:guide id="5" orient="horz" pos="1876" userDrawn="1">
          <p15:clr>
            <a:srgbClr val="A4A3A4"/>
          </p15:clr>
        </p15:guide>
        <p15:guide id="6" orient="horz" pos="3616" userDrawn="1">
          <p15:clr>
            <a:srgbClr val="A4A3A4"/>
          </p15:clr>
        </p15:guide>
        <p15:guide id="7" pos="2920" userDrawn="1">
          <p15:clr>
            <a:srgbClr val="A4A3A4"/>
          </p15:clr>
        </p15:guide>
        <p15:guide id="8" pos="2917" userDrawn="1">
          <p15:clr>
            <a:srgbClr val="A4A3A4"/>
          </p15:clr>
        </p15:guide>
        <p15:guide id="9" pos="6701" userDrawn="1">
          <p15:clr>
            <a:srgbClr val="A4A3A4"/>
          </p15:clr>
        </p15:guide>
        <p15:guide id="10" pos="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C23"/>
    <a:srgbClr val="E95125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 autoAdjust="0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1056" y="160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920"/>
        <p:guide pos="2917"/>
        <p:guide pos="6701"/>
        <p:guide pos="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11/23/21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11/23/21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30416"/>
            <a:ext cx="10957984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8" y="2696828"/>
            <a:ext cx="10962217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418639" y="5940101"/>
            <a:ext cx="2799620" cy="6349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 </a:t>
            </a:r>
            <a:r>
              <a:rPr lang="en-US" dirty="0" err="1"/>
              <a:t>Inst</a:t>
            </a:r>
            <a:r>
              <a:rPr lang="en-US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C212AAE-EE2A-9A44-8AC0-FDEBFA83B9DE}" type="datetime1">
              <a:rPr lang="it-IT" smtClean="0">
                <a:latin typeface="Helvetica"/>
              </a:rPr>
              <a:t>23/11/21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Zani | Xe doping paper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8B0803-5A9E-2045-8100-B076655DEEA9}" type="datetime1">
              <a:rPr lang="it-IT" smtClean="0">
                <a:latin typeface="Helvetica"/>
              </a:rPr>
              <a:t>23/11/21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Zani | Xe doping paper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1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9DD14C3-0A25-484E-A7E0-F43165539958}" type="datetime1">
              <a:rPr lang="it-IT" smtClean="0">
                <a:latin typeface="Helvetica"/>
              </a:rPr>
              <a:t>23/11/21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Zani | Xe doping paper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26745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61400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09728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A72B35-B15A-FF48-8278-1B7797D2320B}" type="datetime1">
              <a:rPr lang="it-IT" smtClean="0">
                <a:latin typeface="Helvetica"/>
              </a:rPr>
              <a:t>23/11/21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Zani | Xe doping paper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4FAEB9B-35EA-CA47-AC82-FF1575DF9BD1}" type="datetime1">
              <a:rPr lang="it-IT" smtClean="0">
                <a:latin typeface="Helvetica"/>
              </a:rPr>
              <a:t>23/11/21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Zani | Xe doping paper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340612"/>
            <a:ext cx="402336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08366"/>
            <a:ext cx="6613023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314DC9-8502-7444-9678-25DC5FE854E9}" type="datetime1">
              <a:rPr lang="it-IT" smtClean="0">
                <a:latin typeface="Helvetica"/>
              </a:rPr>
              <a:t>23/11/21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Zani | Xe doping paper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26746" y="1206941"/>
            <a:ext cx="4006220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7" y="1227137"/>
            <a:ext cx="109728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839748"/>
            <a:ext cx="10972795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458988"/>
            <a:ext cx="109728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FB5959F-8C05-684A-99B4-673559C39C4C}" type="datetime1">
              <a:rPr lang="it-IT" smtClean="0">
                <a:latin typeface="Helvetica"/>
              </a:rPr>
              <a:t>23/11/21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Zani | Xe doping paper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09600" y="5760720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472239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4110" y="5953374"/>
            <a:ext cx="1427351" cy="586543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7750863" y="200562"/>
            <a:ext cx="3831537" cy="231951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D6333D5-E097-2E4C-B191-0242282E60DD}" type="datetime1">
              <a:rPr lang="it-IT" smtClean="0">
                <a:latin typeface="Helvetica"/>
              </a:rPr>
              <a:t>23/11/21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3" y="6549548"/>
            <a:ext cx="6523352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A. Zani | Xe doping paper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6357635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9149975" y="6499786"/>
            <a:ext cx="1468093" cy="2204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You </a:t>
            </a:r>
            <a:r>
              <a:rPr lang="en-US" sz="1100" dirty="0" err="1"/>
              <a:t>Inst</a:t>
            </a:r>
            <a:r>
              <a:rPr lang="en-US" sz="1100" dirty="0"/>
              <a:t> Logo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6A3AFF-646B-5740-ADD0-C375F9F838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40978" y="6431056"/>
            <a:ext cx="871051" cy="3579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Xe doping paper review - actions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Andrea Zani</a:t>
            </a:r>
          </a:p>
          <a:p>
            <a:endParaRPr lang="en-GB" dirty="0"/>
          </a:p>
          <a:p>
            <a:r>
              <a:rPr lang="en-GB" dirty="0"/>
              <a:t>23 Nov. 2021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B0BBF82-E1F5-AA42-8361-32EDD7E79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423" y="5801541"/>
            <a:ext cx="2965270" cy="105645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Summary of sections to modify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dirty="0"/>
              <a:t>Introductory chapters</a:t>
            </a:r>
          </a:p>
          <a:p>
            <a:pPr lvl="1"/>
            <a:r>
              <a:rPr lang="en-GB" dirty="0"/>
              <a:t>Intro</a:t>
            </a:r>
          </a:p>
          <a:p>
            <a:pPr lvl="1"/>
            <a:r>
              <a:rPr lang="en-GB" dirty="0"/>
              <a:t>Xenon doping concept</a:t>
            </a:r>
          </a:p>
          <a:p>
            <a:pPr lvl="1"/>
            <a:r>
              <a:rPr lang="en-GB" dirty="0" err="1"/>
              <a:t>ProtoDUNE</a:t>
            </a:r>
            <a:endParaRPr lang="en-GB" dirty="0"/>
          </a:p>
          <a:p>
            <a:pPr lvl="1"/>
            <a:r>
              <a:rPr lang="en-GB" dirty="0"/>
              <a:t>Xenon injection implementation</a:t>
            </a:r>
          </a:p>
          <a:p>
            <a:r>
              <a:rPr lang="en-GB" dirty="0"/>
              <a:t>X-ARAPUCA analysis</a:t>
            </a:r>
          </a:p>
          <a:p>
            <a:r>
              <a:rPr lang="en-GB" dirty="0"/>
              <a:t>PDS analysis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185F9B1-BB9D-B342-AEBD-BF50B7FA1A4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D24CDD44-4EBA-D149-A69F-70DC1E4D5CFB}" type="datetime1">
              <a:rPr lang="it-IT" smtClean="0">
                <a:latin typeface="Helvetica"/>
              </a:rPr>
              <a:t>23/11/21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1406454-6D46-8B43-96FD-CF5A63325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A. Zani | Xe doping paper</a:t>
            </a:r>
            <a:endParaRPr lang="en-US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7520C69-D50C-9E43-BE65-57B57753D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7DE42464-5AFB-7C4C-8B73-522BB505D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936" y="6382419"/>
            <a:ext cx="1515292" cy="47435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Actions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>
          <a:xfrm>
            <a:off x="605373" y="1207770"/>
            <a:ext cx="6781079" cy="5070302"/>
          </a:xfrm>
        </p:spPr>
        <p:txBody>
          <a:bodyPr/>
          <a:lstStyle/>
          <a:p>
            <a:r>
              <a:rPr lang="en-GB" dirty="0"/>
              <a:t>Introductory chapters</a:t>
            </a:r>
          </a:p>
          <a:p>
            <a:pPr lvl="1"/>
            <a:r>
              <a:rPr lang="en-GB" dirty="0"/>
              <a:t>Intro </a:t>
            </a:r>
            <a:r>
              <a:rPr lang="en-GB" dirty="0">
                <a:solidFill>
                  <a:srgbClr val="00B0F0"/>
                </a:solidFill>
              </a:rPr>
              <a:t>-&gt; shorten</a:t>
            </a:r>
          </a:p>
          <a:p>
            <a:pPr lvl="1"/>
            <a:r>
              <a:rPr lang="en-GB" dirty="0"/>
              <a:t>Xenon doping concept </a:t>
            </a:r>
            <a:r>
              <a:rPr lang="en-GB" dirty="0">
                <a:solidFill>
                  <a:srgbClr val="00B0F0"/>
                </a:solidFill>
              </a:rPr>
              <a:t>-&gt; merge with implementation?</a:t>
            </a:r>
          </a:p>
          <a:p>
            <a:pPr lvl="1"/>
            <a:r>
              <a:rPr lang="en-GB" dirty="0" err="1"/>
              <a:t>ProtoDUNE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-&gt; shorten</a:t>
            </a:r>
          </a:p>
          <a:p>
            <a:pPr lvl="1"/>
            <a:r>
              <a:rPr lang="en-GB" dirty="0"/>
              <a:t>Xenon injection implementation </a:t>
            </a:r>
            <a:r>
              <a:rPr lang="en-GB" dirty="0">
                <a:solidFill>
                  <a:srgbClr val="00B0F0"/>
                </a:solidFill>
              </a:rPr>
              <a:t>-&gt; details of injections in main text or appendix?</a:t>
            </a:r>
          </a:p>
          <a:p>
            <a:r>
              <a:rPr lang="en-GB" dirty="0"/>
              <a:t>X-ARAPUCA analysis </a:t>
            </a:r>
            <a:r>
              <a:rPr lang="en-GB" dirty="0">
                <a:solidFill>
                  <a:srgbClr val="00B0F0"/>
                </a:solidFill>
              </a:rPr>
              <a:t>-&gt; review of results and of what remains to be done for the analysis; comparison with PDS</a:t>
            </a:r>
          </a:p>
          <a:p>
            <a:r>
              <a:rPr lang="en-GB" dirty="0"/>
              <a:t>PDS analysis </a:t>
            </a:r>
            <a:r>
              <a:rPr lang="en-GB" dirty="0">
                <a:solidFill>
                  <a:srgbClr val="00B0F0"/>
                </a:solidFill>
              </a:rPr>
              <a:t>-&gt; review of results and of what remains to be done for the analysis; comparison with PDS; plots re-shaping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B6EDDD7-97C2-3346-A0B0-EDD076513F3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EF3DC4D8-3843-524D-9966-84CE55845D43}" type="datetime1">
              <a:rPr lang="it-IT" smtClean="0">
                <a:latin typeface="Helvetica"/>
              </a:rPr>
              <a:t>23/11/21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7CC134A8-4929-184E-8F2C-F35824D8D2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A. Zani | Xe doping paper</a:t>
            </a:r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1F224811-9AD3-2648-A572-74D2E3FCF3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1482EA67-BF63-064C-9176-842D6F79E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936" y="6382419"/>
            <a:ext cx="1515292" cy="47435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065400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Editing -&gt; Names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5910469D-075A-8D43-B5F3-9835C73037C0}"/>
              </a:ext>
            </a:extLst>
          </p:cNvPr>
          <p:cNvSpPr txBox="1">
            <a:spLocks/>
          </p:cNvSpPr>
          <p:nvPr/>
        </p:nvSpPr>
        <p:spPr>
          <a:xfrm>
            <a:off x="7479208" y="1207770"/>
            <a:ext cx="4312990" cy="5070302"/>
          </a:xfrm>
          <a:prstGeom prst="rect">
            <a:avLst/>
          </a:prstGeom>
        </p:spPr>
        <p:txBody>
          <a:bodyPr lIns="0" rIns="0">
            <a:normAutofit lnSpcReduction="10000"/>
          </a:bodyPr>
          <a:lstStyle>
            <a:lvl1pPr marL="256032" indent="-265176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 kern="1200">
                <a:solidFill>
                  <a:srgbClr val="3C5A77"/>
                </a:solidFill>
                <a:latin typeface="Helvetica"/>
                <a:ea typeface="Geneva" charset="0"/>
                <a:cs typeface="Geneva" charset="0"/>
              </a:defRPr>
            </a:lvl1pPr>
            <a:lvl2pPr marL="541338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2pPr>
            <a:lvl3pPr marL="898525" indent="-27305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3pPr>
            <a:lvl4pPr marL="1165225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4pPr>
            <a:lvl5pPr marL="1431925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Introductory chapters</a:t>
            </a:r>
          </a:p>
          <a:p>
            <a:pPr lvl="1"/>
            <a:r>
              <a:rPr lang="en-GB" dirty="0"/>
              <a:t>…</a:t>
            </a:r>
          </a:p>
          <a:p>
            <a:pPr lvl="1"/>
            <a:r>
              <a:rPr lang="en-GB" dirty="0">
                <a:solidFill>
                  <a:srgbClr val="F37C23"/>
                </a:solidFill>
              </a:rPr>
              <a:t>Andrea</a:t>
            </a:r>
          </a:p>
          <a:p>
            <a:pPr lvl="1"/>
            <a:r>
              <a:rPr lang="en-GB" dirty="0">
                <a:solidFill>
                  <a:srgbClr val="F37C23"/>
                </a:solidFill>
              </a:rPr>
              <a:t>Who else is interested?</a:t>
            </a:r>
          </a:p>
          <a:p>
            <a:pPr lvl="1"/>
            <a:r>
              <a:rPr lang="en-GB" dirty="0"/>
              <a:t>…											</a:t>
            </a:r>
          </a:p>
          <a:p>
            <a:r>
              <a:rPr lang="en-GB" dirty="0"/>
              <a:t>X-ARAPUCA analysis</a:t>
            </a:r>
          </a:p>
          <a:p>
            <a:pPr lvl="1"/>
            <a:r>
              <a:rPr lang="en-GB" dirty="0">
                <a:solidFill>
                  <a:srgbClr val="F37C23"/>
                </a:solidFill>
              </a:rPr>
              <a:t>Niccolò/Luca</a:t>
            </a:r>
          </a:p>
          <a:p>
            <a:pPr lvl="1"/>
            <a:r>
              <a:rPr lang="en-GB" dirty="0"/>
              <a:t>…</a:t>
            </a:r>
          </a:p>
          <a:p>
            <a:r>
              <a:rPr lang="en-GB" dirty="0"/>
              <a:t>PDS analysis</a:t>
            </a:r>
          </a:p>
          <a:p>
            <a:pPr lvl="1"/>
            <a:r>
              <a:rPr lang="en-GB" dirty="0">
                <a:solidFill>
                  <a:srgbClr val="F37C23"/>
                </a:solidFill>
              </a:rPr>
              <a:t>Kyle/Bryan/Dante</a:t>
            </a:r>
          </a:p>
          <a:p>
            <a:pPr lvl="1"/>
            <a:r>
              <a:rPr lang="en-GB" dirty="0"/>
              <a:t>…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A7E5982A-A5ED-9741-8F0C-E49A542E035E}"/>
              </a:ext>
            </a:extLst>
          </p:cNvPr>
          <p:cNvSpPr txBox="1">
            <a:spLocks/>
          </p:cNvSpPr>
          <p:nvPr/>
        </p:nvSpPr>
        <p:spPr>
          <a:xfrm>
            <a:off x="603398" y="1205795"/>
            <a:ext cx="6781079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 kern="1200">
                <a:solidFill>
                  <a:srgbClr val="3C5A77"/>
                </a:solidFill>
                <a:latin typeface="Helvetica"/>
                <a:ea typeface="Geneva" charset="0"/>
                <a:cs typeface="Geneva" charset="0"/>
              </a:defRPr>
            </a:lvl1pPr>
            <a:lvl2pPr marL="541338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2pPr>
            <a:lvl3pPr marL="898525" indent="-27305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3pPr>
            <a:lvl4pPr marL="1165225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4pPr>
            <a:lvl5pPr marL="1431925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Introductory chapters</a:t>
            </a:r>
          </a:p>
          <a:p>
            <a:pPr lvl="1"/>
            <a:r>
              <a:rPr lang="en-GB" dirty="0"/>
              <a:t>Intro </a:t>
            </a:r>
            <a:r>
              <a:rPr lang="en-GB" dirty="0">
                <a:solidFill>
                  <a:srgbClr val="00B0F0"/>
                </a:solidFill>
              </a:rPr>
              <a:t>-&gt; shorten</a:t>
            </a:r>
          </a:p>
          <a:p>
            <a:pPr lvl="1"/>
            <a:r>
              <a:rPr lang="en-GB" dirty="0"/>
              <a:t>Xenon doping concept </a:t>
            </a:r>
            <a:r>
              <a:rPr lang="en-GB" dirty="0">
                <a:solidFill>
                  <a:srgbClr val="00B0F0"/>
                </a:solidFill>
              </a:rPr>
              <a:t>-&gt; merge with implementation?</a:t>
            </a:r>
          </a:p>
          <a:p>
            <a:pPr lvl="1"/>
            <a:r>
              <a:rPr lang="en-GB" dirty="0" err="1"/>
              <a:t>ProtoDUNE</a:t>
            </a:r>
            <a:r>
              <a:rPr lang="en-GB" dirty="0"/>
              <a:t> </a:t>
            </a:r>
            <a:r>
              <a:rPr lang="en-GB" dirty="0">
                <a:solidFill>
                  <a:srgbClr val="00B0F0"/>
                </a:solidFill>
              </a:rPr>
              <a:t>-&gt; shorten</a:t>
            </a:r>
          </a:p>
          <a:p>
            <a:pPr lvl="1"/>
            <a:r>
              <a:rPr lang="en-GB" dirty="0"/>
              <a:t>Xenon injection implementation </a:t>
            </a:r>
            <a:r>
              <a:rPr lang="en-GB" dirty="0">
                <a:solidFill>
                  <a:srgbClr val="00B0F0"/>
                </a:solidFill>
              </a:rPr>
              <a:t>-&gt; details of injections in main text or appendix?</a:t>
            </a:r>
          </a:p>
          <a:p>
            <a:r>
              <a:rPr lang="en-GB" dirty="0"/>
              <a:t>X-ARAPUCA analysis </a:t>
            </a:r>
            <a:r>
              <a:rPr lang="en-GB" dirty="0">
                <a:solidFill>
                  <a:srgbClr val="00B0F0"/>
                </a:solidFill>
              </a:rPr>
              <a:t>-&gt; review of results and of what remains to be done for the analysis; comparison with PDS</a:t>
            </a:r>
          </a:p>
          <a:p>
            <a:r>
              <a:rPr lang="en-GB" dirty="0"/>
              <a:t>PDS analysis </a:t>
            </a:r>
            <a:r>
              <a:rPr lang="en-GB" dirty="0">
                <a:solidFill>
                  <a:srgbClr val="00B0F0"/>
                </a:solidFill>
              </a:rPr>
              <a:t>-&gt; review of results and of what remains to be done for the analysis; comparison with PDS; plots re-shaping</a:t>
            </a:r>
          </a:p>
        </p:txBody>
      </p:sp>
      <p:sp>
        <p:nvSpPr>
          <p:cNvPr id="11" name="Segnaposto data 10">
            <a:extLst>
              <a:ext uri="{FF2B5EF4-FFF2-40B4-BE49-F238E27FC236}">
                <a16:creationId xmlns:a16="http://schemas.microsoft.com/office/drawing/2014/main" id="{6B614373-FED4-A04D-BD75-3E9331F0D07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F8AFD110-8FD4-FF42-9165-746CA868FCE2}" type="datetime1">
              <a:rPr lang="it-IT" smtClean="0">
                <a:latin typeface="Helvetica"/>
              </a:rPr>
              <a:t>23/11/21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12" name="Segnaposto piè di pagina 11">
            <a:extLst>
              <a:ext uri="{FF2B5EF4-FFF2-40B4-BE49-F238E27FC236}">
                <a16:creationId xmlns:a16="http://schemas.microsoft.com/office/drawing/2014/main" id="{6C082123-560E-824C-98FE-8E439D709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A. Zani | Xe doping paper</a:t>
            </a:r>
            <a:endParaRPr lang="en-US" dirty="0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DCAB308E-FFE2-5543-BE78-721144986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BE277A8A-EBC6-CE4A-9436-8EC3423FC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936" y="6382419"/>
            <a:ext cx="1515292" cy="47435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2738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Some issues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A7E5982A-A5ED-9741-8F0C-E49A542E035E}"/>
              </a:ext>
            </a:extLst>
          </p:cNvPr>
          <p:cNvSpPr txBox="1">
            <a:spLocks/>
          </p:cNvSpPr>
          <p:nvPr/>
        </p:nvSpPr>
        <p:spPr>
          <a:xfrm>
            <a:off x="603398" y="1205795"/>
            <a:ext cx="9728134" cy="5070302"/>
          </a:xfrm>
          <a:prstGeom prst="rect">
            <a:avLst/>
          </a:prstGeom>
        </p:spPr>
        <p:txBody>
          <a:bodyPr lIns="0" rIns="0">
            <a:normAutofit lnSpcReduction="10000"/>
          </a:bodyPr>
          <a:lstStyle>
            <a:lvl1pPr marL="256032" indent="-265176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 kern="1200">
                <a:solidFill>
                  <a:srgbClr val="3C5A77"/>
                </a:solidFill>
                <a:latin typeface="Helvetica"/>
                <a:ea typeface="Geneva" charset="0"/>
                <a:cs typeface="Geneva" charset="0"/>
              </a:defRPr>
            </a:lvl1pPr>
            <a:lvl2pPr marL="541338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2pPr>
            <a:lvl3pPr marL="898525" indent="-27305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3pPr>
            <a:lvl4pPr marL="1165225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4pPr>
            <a:lvl5pPr marL="1431925" indent="-266700" algn="l" defTabSz="457200" rtl="0" fontAlgn="base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 kern="1200">
                <a:solidFill>
                  <a:srgbClr val="3C5A77"/>
                </a:solidFill>
                <a:latin typeface="Helvetica"/>
                <a:ea typeface="Geneva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N2 concentration</a:t>
            </a:r>
          </a:p>
          <a:p>
            <a:pPr lvl="1"/>
            <a:r>
              <a:rPr lang="en-GB" dirty="0"/>
              <a:t>In our paper, we always use ppm-mass (5.4)</a:t>
            </a:r>
          </a:p>
          <a:p>
            <a:pPr lvl="1"/>
            <a:r>
              <a:rPr lang="en-GB" dirty="0"/>
              <a:t>Derived from 7.7 ppm atomic from Kyle/Dante’s slides -&gt; but this is different from original value of 5.7 ppm-atomic from Dante/Flavio’s study (attached to this meeting agenda). What changed?</a:t>
            </a:r>
          </a:p>
          <a:p>
            <a:pPr lvl="1"/>
            <a:r>
              <a:rPr lang="en-GB" dirty="0"/>
              <a:t>In any case: DP is using 5.7 ppm-volume: misunderstanding?</a:t>
            </a:r>
          </a:p>
          <a:p>
            <a:pPr marL="274638" lvl="1" indent="0">
              <a:buNone/>
            </a:pPr>
            <a:endParaRPr lang="en-GB" dirty="0">
              <a:solidFill>
                <a:srgbClr val="00B0F0"/>
              </a:solidFill>
            </a:endParaRPr>
          </a:p>
          <a:p>
            <a:r>
              <a:rPr lang="en-GB" dirty="0"/>
              <a:t>Comparison between triplet photons trend vs Xe concentration: flattens out for Niccolò and Kyle, not for Dante. </a:t>
            </a:r>
          </a:p>
          <a:p>
            <a:pPr lvl="1"/>
            <a:r>
              <a:rPr lang="en-GB" dirty="0"/>
              <a:t>Kyle’s plot need probably to be cleaned up to be clearer (and move to beam left vs beam right, instead of HPK vs SensL ?)</a:t>
            </a:r>
          </a:p>
          <a:p>
            <a:pPr lvl="1"/>
            <a:r>
              <a:rPr lang="en-GB" dirty="0"/>
              <a:t>Dante’s data refer to a subset of tracks at a given radial distance, then the difference might lie in that. Need to cross-check that.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11" name="Segnaposto data 10">
            <a:extLst>
              <a:ext uri="{FF2B5EF4-FFF2-40B4-BE49-F238E27FC236}">
                <a16:creationId xmlns:a16="http://schemas.microsoft.com/office/drawing/2014/main" id="{6B614373-FED4-A04D-BD75-3E9331F0D07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F8AFD110-8FD4-FF42-9165-746CA868FCE2}" type="datetime1">
              <a:rPr lang="it-IT" smtClean="0">
                <a:latin typeface="Helvetica"/>
              </a:rPr>
              <a:t>23/11/21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12" name="Segnaposto piè di pagina 11">
            <a:extLst>
              <a:ext uri="{FF2B5EF4-FFF2-40B4-BE49-F238E27FC236}">
                <a16:creationId xmlns:a16="http://schemas.microsoft.com/office/drawing/2014/main" id="{6C082123-560E-824C-98FE-8E439D709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A. Zani | Xe doping paper</a:t>
            </a:r>
            <a:endParaRPr lang="en-US" dirty="0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DCAB308E-FFE2-5543-BE78-7211449863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BE277A8A-EBC6-CE4A-9436-8EC3423FC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936" y="6382419"/>
            <a:ext cx="1515292" cy="47435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6113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3EC9598E-843D-404C-B7A7-CA790B864FED}" type="datetime1">
              <a:rPr lang="it-IT" smtClean="0">
                <a:latin typeface="Helvetica"/>
              </a:rPr>
              <a:t>23/11/21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A. Zani | Xe doping paper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B67BCAD-3C92-D447-8324-E1BD0AB0E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936" y="6382419"/>
            <a:ext cx="1515292" cy="47435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4200</TotalTime>
  <Words>396</Words>
  <Application>Microsoft Macintosh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Xe doping paper review - actions</vt:lpstr>
      <vt:lpstr>Summary of sections to modify</vt:lpstr>
      <vt:lpstr>Actions</vt:lpstr>
      <vt:lpstr>Editing -&gt; Names</vt:lpstr>
      <vt:lpstr>Some issues</vt:lpstr>
      <vt:lpstr>Presentazione standard di PowerPoint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PowerPoint Presentation</dc:title>
  <dc:subject/>
  <dc:creator>Sandbox Studio</dc:creator>
  <cp:keywords/>
  <dc:description>Modified by A. Weber</dc:description>
  <cp:lastModifiedBy>Andrea Zani</cp:lastModifiedBy>
  <cp:revision>112</cp:revision>
  <dcterms:created xsi:type="dcterms:W3CDTF">2015-04-30T14:29:22Z</dcterms:created>
  <dcterms:modified xsi:type="dcterms:W3CDTF">2021-11-23T13:27:03Z</dcterms:modified>
  <cp:category/>
</cp:coreProperties>
</file>