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3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AB4B1A-13F3-4A9C-9274-921A3027E145}">
  <a:tblStyle styleId="{CBAB4B1A-13F3-4A9C-9274-921A3027E14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BEC"/>
          </a:solidFill>
        </a:fill>
      </a:tcStyle>
    </a:wholeTbl>
    <a:band1H>
      <a:tcTxStyle/>
      <a:tcStyle>
        <a:fill>
          <a:solidFill>
            <a:srgbClr val="CAD5D7"/>
          </a:solidFill>
        </a:fill>
      </a:tcStyle>
    </a:band1H>
    <a:band2H>
      <a:tcTxStyle/>
    </a:band2H>
    <a:band1V>
      <a:tcTxStyle/>
      <a:tcStyle>
        <a:fill>
          <a:solidFill>
            <a:srgbClr val="CAD5D7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D62B4151-CE87-487F-8F14-4263BF0BBA3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2160" orient="horz"/>
        <p:guide pos="383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1" name="Google Shape;128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8dd5acce9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g8dd5acce96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104e004b321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7" name="Google Shape;1297;g104e004b32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104e004b321_0_2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104e004b321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2" name="Google Shape;1432;g104e004b321_0_2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104e004b321_0_2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104e004b321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0" name="Google Shape;1440;g104e004b321_0_2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104e004b321_0_2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104e004b321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8" name="Google Shape;1448;g104e004b321_0_2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104e004b321_0_2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104e004b321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6" name="Google Shape;1456;g104e004b321_0_2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1048c52eac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1048c52ea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g1048c52eac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g104e004b321_0_2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2" name="Google Shape;1472;g104e004b321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3" name="Google Shape;1473;g104e004b321_0_2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Color Backgrounds">
  <p:cSld name="Title Slide w/Color Backgrounds"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/>
          <p:nvPr>
            <p:ph type="ctrTitle"/>
          </p:nvPr>
        </p:nvSpPr>
        <p:spPr>
          <a:xfrm>
            <a:off x="612648" y="1371600"/>
            <a:ext cx="109689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"/>
          <p:cNvSpPr txBox="1"/>
          <p:nvPr>
            <p:ph idx="1" type="subTitle"/>
          </p:nvPr>
        </p:nvSpPr>
        <p:spPr>
          <a:xfrm>
            <a:off x="610309" y="3886201"/>
            <a:ext cx="1096890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b="0" i="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C8F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C8F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C8F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C8F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grpSp>
        <p:nvGrpSpPr>
          <p:cNvPr id="161" name="Google Shape;161;p2"/>
          <p:cNvGrpSpPr/>
          <p:nvPr/>
        </p:nvGrpSpPr>
        <p:grpSpPr>
          <a:xfrm>
            <a:off x="-201765" y="-141165"/>
            <a:ext cx="12586564" cy="7136527"/>
            <a:chOff x="-151324" y="-141165"/>
            <a:chExt cx="9439923" cy="7136527"/>
          </a:xfrm>
        </p:grpSpPr>
        <p:grpSp>
          <p:nvGrpSpPr>
            <p:cNvPr id="162" name="Google Shape;162;p2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63" name="Google Shape;163;p2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4" name="Google Shape;164;p2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65" name="Google Shape;165;p2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66" name="Google Shape;166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7" name="Google Shape;167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8" name="Google Shape;168;p2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69" name="Google Shape;169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0" name="Google Shape;170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1" name="Google Shape;171;p2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2" name="Google Shape;172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3" name="Google Shape;173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4" name="Google Shape;174;p2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5" name="Google Shape;175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6" name="Google Shape;176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7" name="Google Shape;177;p2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8" name="Google Shape;178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9" name="Google Shape;179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0" name="Google Shape;180;p2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1" name="Google Shape;181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2" name="Google Shape;182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3" name="Google Shape;183;p2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Google Shape;184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5" name="Google Shape;185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6" name="Google Shape;186;p2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7" name="Google Shape;187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8" name="Google Shape;188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9" name="Google Shape;189;p2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0" name="Google Shape;190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1" name="Google Shape;191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2" name="Google Shape;192;p2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3" name="Google Shape;193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4" name="Google Shape;194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5" name="Google Shape;195;p2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6" name="Google Shape;196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7" name="Google Shape;197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98" name="Google Shape;198;p2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199" name="Google Shape;199;p2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00" name="Google Shape;200;p2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1" name="Google Shape;201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2" name="Google Shape;202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3" name="Google Shape;203;p2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4" name="Google Shape;204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5" name="Google Shape;205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6" name="Google Shape;206;p2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7" name="Google Shape;207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8" name="Google Shape;208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9" name="Google Shape;209;p2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0" name="Google Shape;210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1" name="Google Shape;211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2" name="Google Shape;212;p2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3" name="Google Shape;213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4" name="Google Shape;214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5" name="Google Shape;215;p2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6" name="Google Shape;216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7" name="Google Shape;217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8" name="Google Shape;218;p2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9" name="Google Shape;219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0" name="Google Shape;220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1" name="Google Shape;221;p2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2" name="Google Shape;222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3" name="Google Shape;223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4" name="Google Shape;224;p2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5" name="Google Shape;225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6" name="Google Shape;226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7" name="Google Shape;227;p2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8" name="Google Shape;228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9" name="Google Shape;229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0" name="Google Shape;230;p2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1" name="Google Shape;231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2" name="Google Shape;232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33" name="Google Shape;233;p2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34" name="Google Shape;234;p2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235" name="Google Shape;235;p2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36" name="Google Shape;236;p2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7" name="Google Shape;237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8" name="Google Shape;238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9" name="Google Shape;239;p2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Google Shape;240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1" name="Google Shape;241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2" name="Google Shape;242;p2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3" name="Google Shape;243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4" name="Google Shape;244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5" name="Google Shape;245;p2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6" name="Google Shape;246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7" name="Google Shape;247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8" name="Google Shape;248;p2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9" name="Google Shape;249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0" name="Google Shape;250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1" name="Google Shape;251;p2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2" name="Google Shape;252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3" name="Google Shape;253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4" name="Google Shape;254;p2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5" name="Google Shape;255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6" name="Google Shape;256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7" name="Google Shape;257;p2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8" name="Google Shape;258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9" name="Google Shape;259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0" name="Google Shape;260;p2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1" name="Google Shape;261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2" name="Google Shape;262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3" name="Google Shape;263;p2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4" name="Google Shape;264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5" name="Google Shape;265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6" name="Google Shape;266;p2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Google Shape;267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8" name="Google Shape;268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69" name="Google Shape;269;p2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70" name="Google Shape;270;p2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271" name="Google Shape;271;p2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2" name="Google Shape;272;p2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73" name="Google Shape;273;p2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4" name="Google Shape;274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5" name="Google Shape;275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6" name="Google Shape;276;p2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7" name="Google Shape;277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8" name="Google Shape;278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9" name="Google Shape;279;p2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0" name="Google Shape;280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1" name="Google Shape;281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2" name="Google Shape;282;p2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3" name="Google Shape;283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4" name="Google Shape;284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5" name="Google Shape;285;p2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6" name="Google Shape;286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7" name="Google Shape;287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8" name="Google Shape;288;p2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9" name="Google Shape;289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0" name="Google Shape;290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1" name="Google Shape;291;p2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2" name="Google Shape;292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3" name="Google Shape;293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4" name="Google Shape;294;p2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5" name="Google Shape;295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6" name="Google Shape;296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7" name="Google Shape;297;p2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8" name="Google Shape;298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9" name="Google Shape;299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0" name="Google Shape;300;p2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1" name="Google Shape;301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2" name="Google Shape;302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3" name="Google Shape;303;p2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Google Shape;304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5" name="Google Shape;305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pic>
        <p:nvPicPr>
          <p:cNvPr descr="DOE_Office_Science_white.png" id="306" name="Google Shape;30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43692" y="406400"/>
            <a:ext cx="1769532" cy="588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307" name="Google Shape;3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360" y="406400"/>
            <a:ext cx="3200400" cy="817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"/>
          <p:cNvSpPr txBox="1"/>
          <p:nvPr>
            <p:ph idx="12" type="sldNum"/>
          </p:nvPr>
        </p:nvSpPr>
        <p:spPr>
          <a:xfrm>
            <a:off x="10947575" y="6360128"/>
            <a:ext cx="731700" cy="3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">
  <p:cSld name="3 Content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1"/>
          <p:cNvSpPr txBox="1"/>
          <p:nvPr>
            <p:ph idx="1" type="body"/>
          </p:nvPr>
        </p:nvSpPr>
        <p:spPr>
          <a:xfrm>
            <a:off x="612650" y="1828800"/>
            <a:ext cx="3513000" cy="42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91" name="Google Shape;791;p11"/>
          <p:cNvSpPr txBox="1"/>
          <p:nvPr>
            <p:ph idx="2" type="body"/>
          </p:nvPr>
        </p:nvSpPr>
        <p:spPr>
          <a:xfrm>
            <a:off x="4333686" y="1828800"/>
            <a:ext cx="3513000" cy="42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92" name="Google Shape;792;p11"/>
          <p:cNvSpPr txBox="1"/>
          <p:nvPr>
            <p:ph idx="3" type="body"/>
          </p:nvPr>
        </p:nvSpPr>
        <p:spPr>
          <a:xfrm>
            <a:off x="8066029" y="1828800"/>
            <a:ext cx="3513000" cy="42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cxnSp>
        <p:nvCxnSpPr>
          <p:cNvPr id="793" name="Google Shape;793;p11"/>
          <p:cNvCxnSpPr/>
          <p:nvPr/>
        </p:nvCxnSpPr>
        <p:spPr>
          <a:xfrm>
            <a:off x="610308" y="6873248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794" name="Google Shape;794;p11"/>
          <p:cNvCxnSpPr/>
          <p:nvPr/>
        </p:nvCxnSpPr>
        <p:spPr>
          <a:xfrm>
            <a:off x="11579225" y="6873248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795" name="Google Shape;795;p11"/>
          <p:cNvGrpSpPr/>
          <p:nvPr/>
        </p:nvGrpSpPr>
        <p:grpSpPr>
          <a:xfrm>
            <a:off x="10648211" y="6873248"/>
            <a:ext cx="203200" cy="122115"/>
            <a:chOff x="7983415" y="6582508"/>
            <a:chExt cx="152400" cy="486507"/>
          </a:xfrm>
        </p:grpSpPr>
        <p:cxnSp>
          <p:nvCxnSpPr>
            <p:cNvPr id="796" name="Google Shape;796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97" name="Google Shape;797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98" name="Google Shape;798;p11"/>
          <p:cNvGrpSpPr/>
          <p:nvPr/>
        </p:nvGrpSpPr>
        <p:grpSpPr>
          <a:xfrm>
            <a:off x="9717201" y="6873248"/>
            <a:ext cx="203200" cy="122115"/>
            <a:chOff x="7983415" y="6582508"/>
            <a:chExt cx="152400" cy="486507"/>
          </a:xfrm>
        </p:grpSpPr>
        <p:cxnSp>
          <p:nvCxnSpPr>
            <p:cNvPr id="799" name="Google Shape;799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00" name="Google Shape;800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01" name="Google Shape;801;p11"/>
          <p:cNvGrpSpPr/>
          <p:nvPr/>
        </p:nvGrpSpPr>
        <p:grpSpPr>
          <a:xfrm>
            <a:off x="8786192" y="6873248"/>
            <a:ext cx="203200" cy="122115"/>
            <a:chOff x="7983415" y="6582508"/>
            <a:chExt cx="152400" cy="486507"/>
          </a:xfrm>
        </p:grpSpPr>
        <p:cxnSp>
          <p:nvCxnSpPr>
            <p:cNvPr id="802" name="Google Shape;802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03" name="Google Shape;803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04" name="Google Shape;804;p11"/>
          <p:cNvGrpSpPr/>
          <p:nvPr/>
        </p:nvGrpSpPr>
        <p:grpSpPr>
          <a:xfrm>
            <a:off x="7855183" y="6873248"/>
            <a:ext cx="203200" cy="122115"/>
            <a:chOff x="7983415" y="6582508"/>
            <a:chExt cx="152400" cy="486507"/>
          </a:xfrm>
        </p:grpSpPr>
        <p:cxnSp>
          <p:nvCxnSpPr>
            <p:cNvPr id="805" name="Google Shape;805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06" name="Google Shape;806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07" name="Google Shape;807;p11"/>
          <p:cNvGrpSpPr/>
          <p:nvPr/>
        </p:nvGrpSpPr>
        <p:grpSpPr>
          <a:xfrm>
            <a:off x="6924173" y="6873248"/>
            <a:ext cx="203200" cy="122115"/>
            <a:chOff x="7983415" y="6582508"/>
            <a:chExt cx="152400" cy="486507"/>
          </a:xfrm>
        </p:grpSpPr>
        <p:cxnSp>
          <p:nvCxnSpPr>
            <p:cNvPr id="808" name="Google Shape;808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09" name="Google Shape;809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10" name="Google Shape;810;p11"/>
          <p:cNvGrpSpPr/>
          <p:nvPr/>
        </p:nvGrpSpPr>
        <p:grpSpPr>
          <a:xfrm>
            <a:off x="5993164" y="6873248"/>
            <a:ext cx="203200" cy="122115"/>
            <a:chOff x="7983415" y="6582508"/>
            <a:chExt cx="152400" cy="486507"/>
          </a:xfrm>
        </p:grpSpPr>
        <p:cxnSp>
          <p:nvCxnSpPr>
            <p:cNvPr id="811" name="Google Shape;811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12" name="Google Shape;812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13" name="Google Shape;813;p11"/>
          <p:cNvGrpSpPr/>
          <p:nvPr/>
        </p:nvGrpSpPr>
        <p:grpSpPr>
          <a:xfrm>
            <a:off x="5062155" y="6873248"/>
            <a:ext cx="203200" cy="122115"/>
            <a:chOff x="7983415" y="6582508"/>
            <a:chExt cx="152400" cy="486507"/>
          </a:xfrm>
        </p:grpSpPr>
        <p:cxnSp>
          <p:nvCxnSpPr>
            <p:cNvPr id="814" name="Google Shape;814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15" name="Google Shape;815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16" name="Google Shape;816;p11"/>
          <p:cNvGrpSpPr/>
          <p:nvPr/>
        </p:nvGrpSpPr>
        <p:grpSpPr>
          <a:xfrm>
            <a:off x="4131145" y="6873248"/>
            <a:ext cx="203200" cy="122115"/>
            <a:chOff x="7983415" y="6582508"/>
            <a:chExt cx="152400" cy="486507"/>
          </a:xfrm>
        </p:grpSpPr>
        <p:cxnSp>
          <p:nvCxnSpPr>
            <p:cNvPr id="817" name="Google Shape;817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18" name="Google Shape;818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19" name="Google Shape;819;p11"/>
          <p:cNvGrpSpPr/>
          <p:nvPr/>
        </p:nvGrpSpPr>
        <p:grpSpPr>
          <a:xfrm>
            <a:off x="3200136" y="6873248"/>
            <a:ext cx="203200" cy="122115"/>
            <a:chOff x="7983415" y="6582508"/>
            <a:chExt cx="152400" cy="486507"/>
          </a:xfrm>
        </p:grpSpPr>
        <p:cxnSp>
          <p:nvCxnSpPr>
            <p:cNvPr id="820" name="Google Shape;820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1" name="Google Shape;821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22" name="Google Shape;822;p11"/>
          <p:cNvGrpSpPr/>
          <p:nvPr/>
        </p:nvGrpSpPr>
        <p:grpSpPr>
          <a:xfrm>
            <a:off x="2269127" y="6873248"/>
            <a:ext cx="203200" cy="122115"/>
            <a:chOff x="7983415" y="6582508"/>
            <a:chExt cx="152400" cy="486507"/>
          </a:xfrm>
        </p:grpSpPr>
        <p:cxnSp>
          <p:nvCxnSpPr>
            <p:cNvPr id="823" name="Google Shape;823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4" name="Google Shape;824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25" name="Google Shape;825;p11"/>
          <p:cNvGrpSpPr/>
          <p:nvPr/>
        </p:nvGrpSpPr>
        <p:grpSpPr>
          <a:xfrm>
            <a:off x="1338117" y="6873248"/>
            <a:ext cx="203200" cy="122115"/>
            <a:chOff x="7983415" y="6582508"/>
            <a:chExt cx="152400" cy="486507"/>
          </a:xfrm>
        </p:grpSpPr>
        <p:cxnSp>
          <p:nvCxnSpPr>
            <p:cNvPr id="826" name="Google Shape;826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7" name="Google Shape;827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828" name="Google Shape;828;p11"/>
          <p:cNvCxnSpPr/>
          <p:nvPr/>
        </p:nvCxnSpPr>
        <p:spPr>
          <a:xfrm>
            <a:off x="-120356" y="372597"/>
            <a:ext cx="0" cy="16282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829" name="Google Shape;829;p11"/>
          <p:cNvGrpSpPr/>
          <p:nvPr/>
        </p:nvGrpSpPr>
        <p:grpSpPr>
          <a:xfrm rot="5400000">
            <a:off x="-196556" y="5920357"/>
            <a:ext cx="152400" cy="162820"/>
            <a:chOff x="7983415" y="6582508"/>
            <a:chExt cx="152400" cy="486507"/>
          </a:xfrm>
        </p:grpSpPr>
        <p:cxnSp>
          <p:nvCxnSpPr>
            <p:cNvPr id="830" name="Google Shape;830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31" name="Google Shape;831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32" name="Google Shape;832;p11"/>
          <p:cNvGrpSpPr/>
          <p:nvPr/>
        </p:nvGrpSpPr>
        <p:grpSpPr>
          <a:xfrm rot="5400000">
            <a:off x="-196556" y="5446715"/>
            <a:ext cx="152400" cy="162820"/>
            <a:chOff x="7983415" y="6582508"/>
            <a:chExt cx="152400" cy="486507"/>
          </a:xfrm>
        </p:grpSpPr>
        <p:cxnSp>
          <p:nvCxnSpPr>
            <p:cNvPr id="833" name="Google Shape;833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34" name="Google Shape;834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35" name="Google Shape;835;p11"/>
          <p:cNvGrpSpPr/>
          <p:nvPr/>
        </p:nvGrpSpPr>
        <p:grpSpPr>
          <a:xfrm rot="5400000">
            <a:off x="-196556" y="4973073"/>
            <a:ext cx="152400" cy="162820"/>
            <a:chOff x="7983415" y="6582508"/>
            <a:chExt cx="152400" cy="486507"/>
          </a:xfrm>
        </p:grpSpPr>
        <p:cxnSp>
          <p:nvCxnSpPr>
            <p:cNvPr id="836" name="Google Shape;836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37" name="Google Shape;837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38" name="Google Shape;838;p11"/>
          <p:cNvGrpSpPr/>
          <p:nvPr/>
        </p:nvGrpSpPr>
        <p:grpSpPr>
          <a:xfrm rot="5400000">
            <a:off x="-196556" y="4499431"/>
            <a:ext cx="152400" cy="162820"/>
            <a:chOff x="7983415" y="6582508"/>
            <a:chExt cx="152400" cy="486507"/>
          </a:xfrm>
        </p:grpSpPr>
        <p:cxnSp>
          <p:nvCxnSpPr>
            <p:cNvPr id="839" name="Google Shape;839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40" name="Google Shape;840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41" name="Google Shape;841;p11"/>
          <p:cNvGrpSpPr/>
          <p:nvPr/>
        </p:nvGrpSpPr>
        <p:grpSpPr>
          <a:xfrm rot="5400000">
            <a:off x="-196556" y="4025789"/>
            <a:ext cx="152400" cy="162820"/>
            <a:chOff x="7983415" y="6582508"/>
            <a:chExt cx="152400" cy="486507"/>
          </a:xfrm>
        </p:grpSpPr>
        <p:cxnSp>
          <p:nvCxnSpPr>
            <p:cNvPr id="842" name="Google Shape;842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43" name="Google Shape;843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44" name="Google Shape;844;p11"/>
          <p:cNvGrpSpPr/>
          <p:nvPr/>
        </p:nvGrpSpPr>
        <p:grpSpPr>
          <a:xfrm rot="5400000">
            <a:off x="-196556" y="3552147"/>
            <a:ext cx="152400" cy="162820"/>
            <a:chOff x="7983415" y="6582508"/>
            <a:chExt cx="152400" cy="486507"/>
          </a:xfrm>
        </p:grpSpPr>
        <p:cxnSp>
          <p:nvCxnSpPr>
            <p:cNvPr id="845" name="Google Shape;845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46" name="Google Shape;846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47" name="Google Shape;847;p11"/>
          <p:cNvGrpSpPr/>
          <p:nvPr/>
        </p:nvGrpSpPr>
        <p:grpSpPr>
          <a:xfrm rot="5400000">
            <a:off x="-196556" y="3078505"/>
            <a:ext cx="152400" cy="162820"/>
            <a:chOff x="7983415" y="6582508"/>
            <a:chExt cx="152400" cy="486507"/>
          </a:xfrm>
        </p:grpSpPr>
        <p:cxnSp>
          <p:nvCxnSpPr>
            <p:cNvPr id="848" name="Google Shape;848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49" name="Google Shape;849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50" name="Google Shape;850;p11"/>
          <p:cNvGrpSpPr/>
          <p:nvPr/>
        </p:nvGrpSpPr>
        <p:grpSpPr>
          <a:xfrm rot="5400000">
            <a:off x="-196556" y="2604863"/>
            <a:ext cx="152400" cy="162820"/>
            <a:chOff x="7983415" y="6582508"/>
            <a:chExt cx="152400" cy="486507"/>
          </a:xfrm>
        </p:grpSpPr>
        <p:cxnSp>
          <p:nvCxnSpPr>
            <p:cNvPr id="851" name="Google Shape;851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52" name="Google Shape;852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53" name="Google Shape;853;p11"/>
          <p:cNvGrpSpPr/>
          <p:nvPr/>
        </p:nvGrpSpPr>
        <p:grpSpPr>
          <a:xfrm rot="5400000">
            <a:off x="-196556" y="2131221"/>
            <a:ext cx="152400" cy="162820"/>
            <a:chOff x="7983415" y="6582508"/>
            <a:chExt cx="152400" cy="486507"/>
          </a:xfrm>
        </p:grpSpPr>
        <p:cxnSp>
          <p:nvCxnSpPr>
            <p:cNvPr id="854" name="Google Shape;854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55" name="Google Shape;855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56" name="Google Shape;856;p11"/>
          <p:cNvGrpSpPr/>
          <p:nvPr/>
        </p:nvGrpSpPr>
        <p:grpSpPr>
          <a:xfrm rot="5400000">
            <a:off x="-196556" y="1657579"/>
            <a:ext cx="152400" cy="162820"/>
            <a:chOff x="7983415" y="6582508"/>
            <a:chExt cx="152400" cy="486507"/>
          </a:xfrm>
        </p:grpSpPr>
        <p:cxnSp>
          <p:nvCxnSpPr>
            <p:cNvPr id="857" name="Google Shape;857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58" name="Google Shape;858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59" name="Google Shape;859;p11"/>
          <p:cNvGrpSpPr/>
          <p:nvPr/>
        </p:nvGrpSpPr>
        <p:grpSpPr>
          <a:xfrm rot="5400000">
            <a:off x="-196556" y="976988"/>
            <a:ext cx="152400" cy="162820"/>
            <a:chOff x="7983415" y="6582508"/>
            <a:chExt cx="152400" cy="486507"/>
          </a:xfrm>
        </p:grpSpPr>
        <p:cxnSp>
          <p:nvCxnSpPr>
            <p:cNvPr id="860" name="Google Shape;860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61" name="Google Shape;861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862" name="Google Shape;862;p11"/>
          <p:cNvCxnSpPr/>
          <p:nvPr/>
        </p:nvCxnSpPr>
        <p:spPr>
          <a:xfrm>
            <a:off x="-120356" y="6317802"/>
            <a:ext cx="0" cy="16282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63" name="Google Shape;863;p11"/>
          <p:cNvCxnSpPr/>
          <p:nvPr/>
        </p:nvCxnSpPr>
        <p:spPr>
          <a:xfrm>
            <a:off x="12303388" y="372597"/>
            <a:ext cx="0" cy="16282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864" name="Google Shape;864;p11"/>
          <p:cNvGrpSpPr/>
          <p:nvPr/>
        </p:nvGrpSpPr>
        <p:grpSpPr>
          <a:xfrm rot="5400000">
            <a:off x="12227188" y="5920357"/>
            <a:ext cx="152400" cy="162820"/>
            <a:chOff x="7983415" y="6582508"/>
            <a:chExt cx="152400" cy="486507"/>
          </a:xfrm>
        </p:grpSpPr>
        <p:cxnSp>
          <p:nvCxnSpPr>
            <p:cNvPr id="865" name="Google Shape;865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66" name="Google Shape;866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67" name="Google Shape;867;p11"/>
          <p:cNvGrpSpPr/>
          <p:nvPr/>
        </p:nvGrpSpPr>
        <p:grpSpPr>
          <a:xfrm rot="5400000">
            <a:off x="12227188" y="5446715"/>
            <a:ext cx="152400" cy="162820"/>
            <a:chOff x="7983415" y="6582508"/>
            <a:chExt cx="152400" cy="486507"/>
          </a:xfrm>
        </p:grpSpPr>
        <p:cxnSp>
          <p:nvCxnSpPr>
            <p:cNvPr id="868" name="Google Shape;868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69" name="Google Shape;869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70" name="Google Shape;870;p11"/>
          <p:cNvGrpSpPr/>
          <p:nvPr/>
        </p:nvGrpSpPr>
        <p:grpSpPr>
          <a:xfrm rot="5400000">
            <a:off x="12227188" y="4973073"/>
            <a:ext cx="152400" cy="162820"/>
            <a:chOff x="7983415" y="6582508"/>
            <a:chExt cx="152400" cy="486507"/>
          </a:xfrm>
        </p:grpSpPr>
        <p:cxnSp>
          <p:nvCxnSpPr>
            <p:cNvPr id="871" name="Google Shape;871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72" name="Google Shape;872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73" name="Google Shape;873;p11"/>
          <p:cNvGrpSpPr/>
          <p:nvPr/>
        </p:nvGrpSpPr>
        <p:grpSpPr>
          <a:xfrm rot="5400000">
            <a:off x="12227188" y="4499431"/>
            <a:ext cx="152400" cy="162820"/>
            <a:chOff x="7983415" y="6582508"/>
            <a:chExt cx="152400" cy="486507"/>
          </a:xfrm>
        </p:grpSpPr>
        <p:cxnSp>
          <p:nvCxnSpPr>
            <p:cNvPr id="874" name="Google Shape;874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75" name="Google Shape;875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76" name="Google Shape;876;p11"/>
          <p:cNvGrpSpPr/>
          <p:nvPr/>
        </p:nvGrpSpPr>
        <p:grpSpPr>
          <a:xfrm rot="5400000">
            <a:off x="12227188" y="4025789"/>
            <a:ext cx="152400" cy="162820"/>
            <a:chOff x="7983415" y="6582508"/>
            <a:chExt cx="152400" cy="486507"/>
          </a:xfrm>
        </p:grpSpPr>
        <p:cxnSp>
          <p:nvCxnSpPr>
            <p:cNvPr id="877" name="Google Shape;877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78" name="Google Shape;878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79" name="Google Shape;879;p11"/>
          <p:cNvGrpSpPr/>
          <p:nvPr/>
        </p:nvGrpSpPr>
        <p:grpSpPr>
          <a:xfrm rot="5400000">
            <a:off x="12227188" y="3552147"/>
            <a:ext cx="152400" cy="162820"/>
            <a:chOff x="7983415" y="6582508"/>
            <a:chExt cx="152400" cy="486507"/>
          </a:xfrm>
        </p:grpSpPr>
        <p:cxnSp>
          <p:nvCxnSpPr>
            <p:cNvPr id="880" name="Google Shape;880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81" name="Google Shape;881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82" name="Google Shape;882;p11"/>
          <p:cNvGrpSpPr/>
          <p:nvPr/>
        </p:nvGrpSpPr>
        <p:grpSpPr>
          <a:xfrm rot="5400000">
            <a:off x="12227188" y="3078505"/>
            <a:ext cx="152400" cy="162820"/>
            <a:chOff x="7983415" y="6582508"/>
            <a:chExt cx="152400" cy="486507"/>
          </a:xfrm>
        </p:grpSpPr>
        <p:cxnSp>
          <p:nvCxnSpPr>
            <p:cNvPr id="883" name="Google Shape;883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84" name="Google Shape;884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85" name="Google Shape;885;p11"/>
          <p:cNvGrpSpPr/>
          <p:nvPr/>
        </p:nvGrpSpPr>
        <p:grpSpPr>
          <a:xfrm rot="5400000">
            <a:off x="12227188" y="2604863"/>
            <a:ext cx="152400" cy="162820"/>
            <a:chOff x="7983415" y="6582508"/>
            <a:chExt cx="152400" cy="486507"/>
          </a:xfrm>
        </p:grpSpPr>
        <p:cxnSp>
          <p:nvCxnSpPr>
            <p:cNvPr id="886" name="Google Shape;886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87" name="Google Shape;887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88" name="Google Shape;888;p11"/>
          <p:cNvGrpSpPr/>
          <p:nvPr/>
        </p:nvGrpSpPr>
        <p:grpSpPr>
          <a:xfrm rot="5400000">
            <a:off x="12227188" y="2131221"/>
            <a:ext cx="152400" cy="162820"/>
            <a:chOff x="7983415" y="6582508"/>
            <a:chExt cx="152400" cy="486507"/>
          </a:xfrm>
        </p:grpSpPr>
        <p:cxnSp>
          <p:nvCxnSpPr>
            <p:cNvPr id="889" name="Google Shape;889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90" name="Google Shape;890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1" name="Google Shape;891;p11"/>
          <p:cNvGrpSpPr/>
          <p:nvPr/>
        </p:nvGrpSpPr>
        <p:grpSpPr>
          <a:xfrm rot="5400000">
            <a:off x="12227188" y="1657579"/>
            <a:ext cx="152400" cy="162820"/>
            <a:chOff x="7983415" y="6582508"/>
            <a:chExt cx="152400" cy="486507"/>
          </a:xfrm>
        </p:grpSpPr>
        <p:cxnSp>
          <p:nvCxnSpPr>
            <p:cNvPr id="892" name="Google Shape;892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93" name="Google Shape;893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4" name="Google Shape;894;p11"/>
          <p:cNvGrpSpPr/>
          <p:nvPr/>
        </p:nvGrpSpPr>
        <p:grpSpPr>
          <a:xfrm rot="5400000">
            <a:off x="12227188" y="976988"/>
            <a:ext cx="152400" cy="162820"/>
            <a:chOff x="7983415" y="6582508"/>
            <a:chExt cx="152400" cy="486507"/>
          </a:xfrm>
        </p:grpSpPr>
        <p:cxnSp>
          <p:nvCxnSpPr>
            <p:cNvPr id="895" name="Google Shape;895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96" name="Google Shape;896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897" name="Google Shape;897;p11"/>
          <p:cNvCxnSpPr/>
          <p:nvPr/>
        </p:nvCxnSpPr>
        <p:spPr>
          <a:xfrm>
            <a:off x="12303388" y="6317802"/>
            <a:ext cx="0" cy="16282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98" name="Google Shape;898;p11"/>
          <p:cNvCxnSpPr/>
          <p:nvPr/>
        </p:nvCxnSpPr>
        <p:spPr>
          <a:xfrm>
            <a:off x="610308" y="-141165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99" name="Google Shape;899;p11"/>
          <p:cNvCxnSpPr/>
          <p:nvPr/>
        </p:nvCxnSpPr>
        <p:spPr>
          <a:xfrm>
            <a:off x="11579225" y="-141165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900" name="Google Shape;900;p11"/>
          <p:cNvGrpSpPr/>
          <p:nvPr/>
        </p:nvGrpSpPr>
        <p:grpSpPr>
          <a:xfrm>
            <a:off x="10648211" y="-141165"/>
            <a:ext cx="203200" cy="122115"/>
            <a:chOff x="7983415" y="6582508"/>
            <a:chExt cx="152400" cy="486507"/>
          </a:xfrm>
        </p:grpSpPr>
        <p:cxnSp>
          <p:nvCxnSpPr>
            <p:cNvPr id="901" name="Google Shape;901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02" name="Google Shape;902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03" name="Google Shape;903;p11"/>
          <p:cNvGrpSpPr/>
          <p:nvPr/>
        </p:nvGrpSpPr>
        <p:grpSpPr>
          <a:xfrm>
            <a:off x="9717201" y="-141165"/>
            <a:ext cx="203200" cy="122115"/>
            <a:chOff x="7983415" y="6582508"/>
            <a:chExt cx="152400" cy="486507"/>
          </a:xfrm>
        </p:grpSpPr>
        <p:cxnSp>
          <p:nvCxnSpPr>
            <p:cNvPr id="904" name="Google Shape;904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05" name="Google Shape;905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06" name="Google Shape;906;p11"/>
          <p:cNvGrpSpPr/>
          <p:nvPr/>
        </p:nvGrpSpPr>
        <p:grpSpPr>
          <a:xfrm>
            <a:off x="8786192" y="-141165"/>
            <a:ext cx="203200" cy="122115"/>
            <a:chOff x="7983415" y="6582508"/>
            <a:chExt cx="152400" cy="486507"/>
          </a:xfrm>
        </p:grpSpPr>
        <p:cxnSp>
          <p:nvCxnSpPr>
            <p:cNvPr id="907" name="Google Shape;907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08" name="Google Shape;908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09" name="Google Shape;909;p11"/>
          <p:cNvGrpSpPr/>
          <p:nvPr/>
        </p:nvGrpSpPr>
        <p:grpSpPr>
          <a:xfrm>
            <a:off x="7855183" y="-141165"/>
            <a:ext cx="203200" cy="122115"/>
            <a:chOff x="7983415" y="6582508"/>
            <a:chExt cx="152400" cy="486507"/>
          </a:xfrm>
        </p:grpSpPr>
        <p:cxnSp>
          <p:nvCxnSpPr>
            <p:cNvPr id="910" name="Google Shape;910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1" name="Google Shape;911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12" name="Google Shape;912;p11"/>
          <p:cNvGrpSpPr/>
          <p:nvPr/>
        </p:nvGrpSpPr>
        <p:grpSpPr>
          <a:xfrm>
            <a:off x="6924173" y="-141165"/>
            <a:ext cx="203200" cy="122115"/>
            <a:chOff x="7983415" y="6582508"/>
            <a:chExt cx="152400" cy="486507"/>
          </a:xfrm>
        </p:grpSpPr>
        <p:cxnSp>
          <p:nvCxnSpPr>
            <p:cNvPr id="913" name="Google Shape;913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4" name="Google Shape;914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15" name="Google Shape;915;p11"/>
          <p:cNvGrpSpPr/>
          <p:nvPr/>
        </p:nvGrpSpPr>
        <p:grpSpPr>
          <a:xfrm>
            <a:off x="5993164" y="-141165"/>
            <a:ext cx="203200" cy="122115"/>
            <a:chOff x="7983415" y="6582508"/>
            <a:chExt cx="152400" cy="486507"/>
          </a:xfrm>
        </p:grpSpPr>
        <p:cxnSp>
          <p:nvCxnSpPr>
            <p:cNvPr id="916" name="Google Shape;916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7" name="Google Shape;917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18" name="Google Shape;918;p11"/>
          <p:cNvGrpSpPr/>
          <p:nvPr/>
        </p:nvGrpSpPr>
        <p:grpSpPr>
          <a:xfrm>
            <a:off x="5062155" y="-141165"/>
            <a:ext cx="203200" cy="122115"/>
            <a:chOff x="7983415" y="6582508"/>
            <a:chExt cx="152400" cy="486507"/>
          </a:xfrm>
        </p:grpSpPr>
        <p:cxnSp>
          <p:nvCxnSpPr>
            <p:cNvPr id="919" name="Google Shape;919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20" name="Google Shape;920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21" name="Google Shape;921;p11"/>
          <p:cNvGrpSpPr/>
          <p:nvPr/>
        </p:nvGrpSpPr>
        <p:grpSpPr>
          <a:xfrm>
            <a:off x="4131145" y="-141165"/>
            <a:ext cx="203200" cy="122115"/>
            <a:chOff x="7983415" y="6582508"/>
            <a:chExt cx="152400" cy="486507"/>
          </a:xfrm>
        </p:grpSpPr>
        <p:cxnSp>
          <p:nvCxnSpPr>
            <p:cNvPr id="922" name="Google Shape;922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23" name="Google Shape;923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24" name="Google Shape;924;p11"/>
          <p:cNvGrpSpPr/>
          <p:nvPr/>
        </p:nvGrpSpPr>
        <p:grpSpPr>
          <a:xfrm>
            <a:off x="3200136" y="-141165"/>
            <a:ext cx="203200" cy="122115"/>
            <a:chOff x="7983415" y="6582508"/>
            <a:chExt cx="152400" cy="486507"/>
          </a:xfrm>
        </p:grpSpPr>
        <p:cxnSp>
          <p:nvCxnSpPr>
            <p:cNvPr id="925" name="Google Shape;925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26" name="Google Shape;926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27" name="Google Shape;927;p11"/>
          <p:cNvGrpSpPr/>
          <p:nvPr/>
        </p:nvGrpSpPr>
        <p:grpSpPr>
          <a:xfrm>
            <a:off x="2269127" y="-141165"/>
            <a:ext cx="203200" cy="122115"/>
            <a:chOff x="7983415" y="6582508"/>
            <a:chExt cx="152400" cy="486507"/>
          </a:xfrm>
        </p:grpSpPr>
        <p:cxnSp>
          <p:nvCxnSpPr>
            <p:cNvPr id="928" name="Google Shape;928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29" name="Google Shape;929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30" name="Google Shape;930;p11"/>
          <p:cNvGrpSpPr/>
          <p:nvPr/>
        </p:nvGrpSpPr>
        <p:grpSpPr>
          <a:xfrm>
            <a:off x="1338117" y="-141165"/>
            <a:ext cx="203200" cy="122115"/>
            <a:chOff x="7983415" y="6582508"/>
            <a:chExt cx="152400" cy="486507"/>
          </a:xfrm>
        </p:grpSpPr>
        <p:cxnSp>
          <p:nvCxnSpPr>
            <p:cNvPr id="931" name="Google Shape;931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32" name="Google Shape;932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933" name="Google Shape;933;p11"/>
          <p:cNvSpPr txBox="1"/>
          <p:nvPr>
            <p:ph type="title"/>
          </p:nvPr>
        </p:nvSpPr>
        <p:spPr>
          <a:xfrm>
            <a:off x="612648" y="457200"/>
            <a:ext cx="10972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4" name="Google Shape;934;p11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5" name="Google Shape;935;p11"/>
          <p:cNvSpPr txBox="1"/>
          <p:nvPr/>
        </p:nvSpPr>
        <p:spPr>
          <a:xfrm>
            <a:off x="499875" y="6356363"/>
            <a:ext cx="79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88C8F"/>
                </a:solidFill>
              </a:rPr>
              <a:t>Presentation Title | BERKELEY LAB</a:t>
            </a:r>
            <a:endParaRPr sz="1000">
              <a:solidFill>
                <a:srgbClr val="888C8F"/>
              </a:solidFill>
            </a:endParaRPr>
          </a:p>
        </p:txBody>
      </p:sp>
      <p:sp>
        <p:nvSpPr>
          <p:cNvPr id="936" name="Google Shape;936;p11"/>
          <p:cNvSpPr txBox="1"/>
          <p:nvPr>
            <p:ph idx="4" type="subTitle"/>
          </p:nvPr>
        </p:nvSpPr>
        <p:spPr>
          <a:xfrm>
            <a:off x="612650" y="1143000"/>
            <a:ext cx="109728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2"/>
          <p:cNvSpPr txBox="1"/>
          <p:nvPr>
            <p:ph idx="1" type="body"/>
          </p:nvPr>
        </p:nvSpPr>
        <p:spPr>
          <a:xfrm>
            <a:off x="612650" y="1828800"/>
            <a:ext cx="5384700" cy="42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 sz="1800"/>
            </a:lvl2pPr>
            <a:lvl3pPr indent="-325755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•"/>
              <a:defRPr sz="1800"/>
            </a:lvl3pPr>
            <a:lvl4pPr indent="-325755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–"/>
              <a:defRPr sz="1800"/>
            </a:lvl4pPr>
            <a:lvl5pPr indent="-3302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»"/>
              <a:defRPr sz="1600"/>
            </a:lvl5pPr>
            <a:lvl6pPr indent="-342900" lvl="5" marL="2743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39" name="Google Shape;939;p12"/>
          <p:cNvSpPr txBox="1"/>
          <p:nvPr>
            <p:ph idx="2" type="body"/>
          </p:nvPr>
        </p:nvSpPr>
        <p:spPr>
          <a:xfrm>
            <a:off x="6197600" y="1828800"/>
            <a:ext cx="5384700" cy="42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 sz="1800"/>
            </a:lvl2pPr>
            <a:lvl3pPr indent="-325755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•"/>
              <a:defRPr sz="1800"/>
            </a:lvl3pPr>
            <a:lvl4pPr indent="-325755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–"/>
              <a:defRPr sz="1800"/>
            </a:lvl4pPr>
            <a:lvl5pPr indent="-3302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»"/>
              <a:defRPr sz="1600"/>
            </a:lvl5pPr>
            <a:lvl6pPr indent="-342900" lvl="5" marL="2743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40" name="Google Shape;940;p12"/>
          <p:cNvSpPr txBox="1"/>
          <p:nvPr>
            <p:ph type="title"/>
          </p:nvPr>
        </p:nvSpPr>
        <p:spPr>
          <a:xfrm>
            <a:off x="612648" y="457200"/>
            <a:ext cx="10972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1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1" name="Google Shape;941;p12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2" name="Google Shape;942;p12"/>
          <p:cNvSpPr txBox="1"/>
          <p:nvPr/>
        </p:nvSpPr>
        <p:spPr>
          <a:xfrm>
            <a:off x="499875" y="6356363"/>
            <a:ext cx="79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88C8F"/>
                </a:solidFill>
              </a:rPr>
              <a:t>Presentation Title | BERKELEY LAB</a:t>
            </a:r>
            <a:endParaRPr sz="1000">
              <a:solidFill>
                <a:srgbClr val="888C8F"/>
              </a:solidFill>
            </a:endParaRPr>
          </a:p>
        </p:txBody>
      </p:sp>
      <p:sp>
        <p:nvSpPr>
          <p:cNvPr id="943" name="Google Shape;943;p12"/>
          <p:cNvSpPr txBox="1"/>
          <p:nvPr>
            <p:ph idx="3" type="subTitle"/>
          </p:nvPr>
        </p:nvSpPr>
        <p:spPr>
          <a:xfrm>
            <a:off x="612650" y="1143000"/>
            <a:ext cx="109728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SzPts val="17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7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3"/>
          <p:cNvSpPr txBox="1"/>
          <p:nvPr>
            <p:ph idx="1" type="body"/>
          </p:nvPr>
        </p:nvSpPr>
        <p:spPr>
          <a:xfrm>
            <a:off x="612648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2"/>
                </a:solidFill>
              </a:defRPr>
            </a:lvl1pPr>
            <a:lvl2pPr indent="-228600" lvl="1" marL="91440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46" name="Google Shape;946;p13"/>
          <p:cNvSpPr txBox="1"/>
          <p:nvPr>
            <p:ph idx="2" type="body"/>
          </p:nvPr>
        </p:nvSpPr>
        <p:spPr>
          <a:xfrm>
            <a:off x="612648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/>
            </a:lvl1pPr>
            <a:lvl2pPr indent="-342900" lvl="1" marL="91440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 sz="1800"/>
            </a:lvl2pPr>
            <a:lvl3pPr indent="-325755" lvl="2" marL="137160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•"/>
              <a:defRPr sz="1800"/>
            </a:lvl3pPr>
            <a:lvl4pPr indent="-325755" lvl="3" marL="182880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–"/>
              <a:defRPr sz="1800"/>
            </a:lvl4pPr>
            <a:lvl5pPr indent="-342900" lvl="4" marL="228600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 sz="1800"/>
            </a:lvl5pPr>
            <a:lvl6pPr indent="-330200" lvl="5" marL="274320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47" name="Google Shape;947;p13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48" name="Google Shape;948;p13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 sz="1800"/>
            </a:lvl2pPr>
            <a:lvl3pPr indent="-325755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•"/>
              <a:defRPr sz="1800"/>
            </a:lvl3pPr>
            <a:lvl4pPr indent="-325755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–"/>
              <a:defRPr sz="1800"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 sz="1800"/>
            </a:lvl5pPr>
            <a:lvl6pPr indent="-330200" lvl="5" marL="2743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49" name="Google Shape;949;p13"/>
          <p:cNvSpPr txBox="1"/>
          <p:nvPr>
            <p:ph type="title"/>
          </p:nvPr>
        </p:nvSpPr>
        <p:spPr>
          <a:xfrm>
            <a:off x="612648" y="457200"/>
            <a:ext cx="10972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0" name="Google Shape;950;p13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1" name="Google Shape;951;p13"/>
          <p:cNvSpPr txBox="1"/>
          <p:nvPr/>
        </p:nvSpPr>
        <p:spPr>
          <a:xfrm>
            <a:off x="499875" y="6356363"/>
            <a:ext cx="79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88C8F"/>
                </a:solidFill>
              </a:rPr>
              <a:t>Presentation Title | BERKELEY LAB</a:t>
            </a:r>
            <a:endParaRPr sz="1000">
              <a:solidFill>
                <a:srgbClr val="888C8F"/>
              </a:solidFill>
            </a:endParaRPr>
          </a:p>
        </p:txBody>
      </p:sp>
      <p:sp>
        <p:nvSpPr>
          <p:cNvPr id="952" name="Google Shape;952;p13"/>
          <p:cNvSpPr txBox="1"/>
          <p:nvPr>
            <p:ph idx="5" type="subTitle"/>
          </p:nvPr>
        </p:nvSpPr>
        <p:spPr>
          <a:xfrm>
            <a:off x="612650" y="1143000"/>
            <a:ext cx="109728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SzPts val="17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7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">
  <p:cSld name="4 Content"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4"/>
          <p:cNvSpPr txBox="1"/>
          <p:nvPr>
            <p:ph idx="1" type="body"/>
          </p:nvPr>
        </p:nvSpPr>
        <p:spPr>
          <a:xfrm>
            <a:off x="612648" y="1828800"/>
            <a:ext cx="2589900" cy="42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55" name="Google Shape;955;p14"/>
          <p:cNvSpPr txBox="1"/>
          <p:nvPr>
            <p:ph idx="2" type="body"/>
          </p:nvPr>
        </p:nvSpPr>
        <p:spPr>
          <a:xfrm>
            <a:off x="3381572" y="1828800"/>
            <a:ext cx="2589900" cy="42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56" name="Google Shape;956;p14"/>
          <p:cNvSpPr txBox="1"/>
          <p:nvPr>
            <p:ph idx="3" type="body"/>
          </p:nvPr>
        </p:nvSpPr>
        <p:spPr>
          <a:xfrm>
            <a:off x="6187072" y="1828800"/>
            <a:ext cx="2589900" cy="42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57" name="Google Shape;957;p14"/>
          <p:cNvSpPr txBox="1"/>
          <p:nvPr>
            <p:ph idx="4" type="body"/>
          </p:nvPr>
        </p:nvSpPr>
        <p:spPr>
          <a:xfrm>
            <a:off x="8992573" y="1828800"/>
            <a:ext cx="2589900" cy="42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grpSp>
        <p:nvGrpSpPr>
          <p:cNvPr id="958" name="Google Shape;958;p14"/>
          <p:cNvGrpSpPr/>
          <p:nvPr/>
        </p:nvGrpSpPr>
        <p:grpSpPr>
          <a:xfrm>
            <a:off x="-201765" y="-141165"/>
            <a:ext cx="12586564" cy="7136527"/>
            <a:chOff x="-151324" y="-141165"/>
            <a:chExt cx="9439923" cy="7136527"/>
          </a:xfrm>
        </p:grpSpPr>
        <p:grpSp>
          <p:nvGrpSpPr>
            <p:cNvPr id="959" name="Google Shape;959;p14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960" name="Google Shape;960;p14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61" name="Google Shape;961;p14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962" name="Google Shape;962;p1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63" name="Google Shape;963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64" name="Google Shape;964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65" name="Google Shape;965;p14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66" name="Google Shape;966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67" name="Google Shape;967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68" name="Google Shape;968;p14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69" name="Google Shape;969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0" name="Google Shape;970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1" name="Google Shape;971;p14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72" name="Google Shape;972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3" name="Google Shape;973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4" name="Google Shape;974;p14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75" name="Google Shape;975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6" name="Google Shape;976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7" name="Google Shape;977;p1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78" name="Google Shape;978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9" name="Google Shape;979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0" name="Google Shape;980;p14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1" name="Google Shape;981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2" name="Google Shape;982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3" name="Google Shape;983;p14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4" name="Google Shape;984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5" name="Google Shape;985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6" name="Google Shape;986;p14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7" name="Google Shape;987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8" name="Google Shape;988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9" name="Google Shape;989;p14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90" name="Google Shape;990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1" name="Google Shape;991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2" name="Google Shape;992;p1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93" name="Google Shape;993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4" name="Google Shape;994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995" name="Google Shape;995;p14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996" name="Google Shape;996;p14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997" name="Google Shape;997;p14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8" name="Google Shape;998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9" name="Google Shape;999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00" name="Google Shape;1000;p1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1" name="Google Shape;1001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2" name="Google Shape;1002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03" name="Google Shape;1003;p14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4" name="Google Shape;1004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5" name="Google Shape;1005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06" name="Google Shape;1006;p14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7" name="Google Shape;1007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8" name="Google Shape;1008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09" name="Google Shape;1009;p14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0" name="Google Shape;1010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1" name="Google Shape;1011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2" name="Google Shape;1012;p14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3" name="Google Shape;1013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4" name="Google Shape;1014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5" name="Google Shape;1015;p1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6" name="Google Shape;1016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7" name="Google Shape;1017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8" name="Google Shape;1018;p14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9" name="Google Shape;1019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0" name="Google Shape;1020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1" name="Google Shape;1021;p14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2" name="Google Shape;1022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3" name="Google Shape;1023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4" name="Google Shape;1024;p14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5" name="Google Shape;1025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6" name="Google Shape;1026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7" name="Google Shape;1027;p14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8" name="Google Shape;1028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9" name="Google Shape;1029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030" name="Google Shape;1030;p14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31" name="Google Shape;1031;p14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1032" name="Google Shape;1032;p14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33" name="Google Shape;1033;p14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4" name="Google Shape;1034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35" name="Google Shape;1035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36" name="Google Shape;1036;p1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7" name="Google Shape;1037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38" name="Google Shape;1038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39" name="Google Shape;1039;p14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0" name="Google Shape;1040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1" name="Google Shape;1041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2" name="Google Shape;1042;p14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3" name="Google Shape;1043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4" name="Google Shape;1044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5" name="Google Shape;1045;p14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6" name="Google Shape;1046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7" name="Google Shape;1047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8" name="Google Shape;1048;p14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9" name="Google Shape;1049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0" name="Google Shape;1050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1" name="Google Shape;1051;p1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2" name="Google Shape;1052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3" name="Google Shape;1053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4" name="Google Shape;1054;p14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5" name="Google Shape;1055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6" name="Google Shape;1056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7" name="Google Shape;1057;p14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8" name="Google Shape;1058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9" name="Google Shape;1059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0" name="Google Shape;1060;p14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1" name="Google Shape;1061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2" name="Google Shape;1062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3" name="Google Shape;1063;p14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4" name="Google Shape;1064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5" name="Google Shape;1065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066" name="Google Shape;1066;p14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67" name="Google Shape;1067;p14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068" name="Google Shape;1068;p14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69" name="Google Shape;1069;p14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70" name="Google Shape;1070;p1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71" name="Google Shape;1071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2" name="Google Shape;1072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73" name="Google Shape;1073;p14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74" name="Google Shape;1074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5" name="Google Shape;1075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76" name="Google Shape;1076;p14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77" name="Google Shape;1077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8" name="Google Shape;1078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79" name="Google Shape;1079;p14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80" name="Google Shape;1080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1" name="Google Shape;1081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2" name="Google Shape;1082;p14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83" name="Google Shape;1083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4" name="Google Shape;1084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5" name="Google Shape;1085;p1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86" name="Google Shape;1086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7" name="Google Shape;1087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8" name="Google Shape;1088;p14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89" name="Google Shape;1089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0" name="Google Shape;1090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1" name="Google Shape;1091;p14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92" name="Google Shape;1092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3" name="Google Shape;1093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4" name="Google Shape;1094;p14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95" name="Google Shape;1095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6" name="Google Shape;1096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7" name="Google Shape;1097;p14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98" name="Google Shape;1098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9" name="Google Shape;1099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00" name="Google Shape;1100;p1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01" name="Google Shape;1101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2" name="Google Shape;1102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103" name="Google Shape;1103;p14"/>
          <p:cNvSpPr txBox="1"/>
          <p:nvPr>
            <p:ph type="title"/>
          </p:nvPr>
        </p:nvSpPr>
        <p:spPr>
          <a:xfrm>
            <a:off x="612648" y="457200"/>
            <a:ext cx="10972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4" name="Google Shape;1104;p14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5" name="Google Shape;1105;p14"/>
          <p:cNvSpPr txBox="1"/>
          <p:nvPr/>
        </p:nvSpPr>
        <p:spPr>
          <a:xfrm>
            <a:off x="499875" y="6356363"/>
            <a:ext cx="79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88C8F"/>
                </a:solidFill>
              </a:rPr>
              <a:t>Presentation Title | BERKELEY LAB</a:t>
            </a:r>
            <a:endParaRPr sz="1000">
              <a:solidFill>
                <a:srgbClr val="888C8F"/>
              </a:solidFill>
            </a:endParaRPr>
          </a:p>
        </p:txBody>
      </p:sp>
      <p:sp>
        <p:nvSpPr>
          <p:cNvPr id="1106" name="Google Shape;1106;p14"/>
          <p:cNvSpPr txBox="1"/>
          <p:nvPr>
            <p:ph idx="5" type="subTitle"/>
          </p:nvPr>
        </p:nvSpPr>
        <p:spPr>
          <a:xfrm>
            <a:off x="612648" y="1143000"/>
            <a:ext cx="10972800" cy="54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SzPts val="17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7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ntent">
  <p:cSld name="5 Content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15"/>
          <p:cNvSpPr txBox="1"/>
          <p:nvPr>
            <p:ph idx="1" type="body"/>
          </p:nvPr>
        </p:nvSpPr>
        <p:spPr>
          <a:xfrm>
            <a:off x="612648" y="1828800"/>
            <a:ext cx="2031300" cy="42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09" name="Google Shape;1109;p15"/>
          <p:cNvSpPr txBox="1"/>
          <p:nvPr>
            <p:ph idx="2" type="body"/>
          </p:nvPr>
        </p:nvSpPr>
        <p:spPr>
          <a:xfrm>
            <a:off x="2819055" y="1828800"/>
            <a:ext cx="2031300" cy="42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10" name="Google Shape;1110;p15"/>
          <p:cNvSpPr txBox="1"/>
          <p:nvPr>
            <p:ph idx="3" type="body"/>
          </p:nvPr>
        </p:nvSpPr>
        <p:spPr>
          <a:xfrm>
            <a:off x="5062038" y="1828800"/>
            <a:ext cx="2031300" cy="42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11" name="Google Shape;1111;p15"/>
          <p:cNvSpPr txBox="1"/>
          <p:nvPr>
            <p:ph idx="4" type="body"/>
          </p:nvPr>
        </p:nvSpPr>
        <p:spPr>
          <a:xfrm>
            <a:off x="7305021" y="1828800"/>
            <a:ext cx="2031300" cy="42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12" name="Google Shape;1112;p15"/>
          <p:cNvSpPr txBox="1"/>
          <p:nvPr>
            <p:ph idx="5" type="body"/>
          </p:nvPr>
        </p:nvSpPr>
        <p:spPr>
          <a:xfrm>
            <a:off x="9548003" y="1828800"/>
            <a:ext cx="2031300" cy="42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grpSp>
        <p:nvGrpSpPr>
          <p:cNvPr id="1113" name="Google Shape;1113;p15"/>
          <p:cNvGrpSpPr/>
          <p:nvPr/>
        </p:nvGrpSpPr>
        <p:grpSpPr>
          <a:xfrm>
            <a:off x="-201765" y="-141165"/>
            <a:ext cx="12586564" cy="7136527"/>
            <a:chOff x="-151324" y="-141165"/>
            <a:chExt cx="9439923" cy="7136527"/>
          </a:xfrm>
        </p:grpSpPr>
        <p:grpSp>
          <p:nvGrpSpPr>
            <p:cNvPr id="1114" name="Google Shape;1114;p15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15" name="Google Shape;1115;p15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16" name="Google Shape;1116;p15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117" name="Google Shape;1117;p15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18" name="Google Shape;1118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19" name="Google Shape;1119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20" name="Google Shape;1120;p15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21" name="Google Shape;1121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22" name="Google Shape;1122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23" name="Google Shape;1123;p15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24" name="Google Shape;1124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25" name="Google Shape;1125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26" name="Google Shape;1126;p15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27" name="Google Shape;1127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28" name="Google Shape;1128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29" name="Google Shape;1129;p15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30" name="Google Shape;1130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1" name="Google Shape;1131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32" name="Google Shape;1132;p15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33" name="Google Shape;1133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4" name="Google Shape;1134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35" name="Google Shape;1135;p15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36" name="Google Shape;1136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7" name="Google Shape;1137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38" name="Google Shape;1138;p15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39" name="Google Shape;1139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0" name="Google Shape;1140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1" name="Google Shape;1141;p15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42" name="Google Shape;1142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3" name="Google Shape;1143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4" name="Google Shape;1144;p15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45" name="Google Shape;1145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6" name="Google Shape;1146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7" name="Google Shape;1147;p15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48" name="Google Shape;1148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9" name="Google Shape;1149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150" name="Google Shape;1150;p15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1151" name="Google Shape;1151;p15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152" name="Google Shape;1152;p15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3" name="Google Shape;1153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54" name="Google Shape;1154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55" name="Google Shape;1155;p15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6" name="Google Shape;1156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57" name="Google Shape;1157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58" name="Google Shape;1158;p15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9" name="Google Shape;1159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0" name="Google Shape;1160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1" name="Google Shape;1161;p15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2" name="Google Shape;1162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3" name="Google Shape;1163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4" name="Google Shape;1164;p15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5" name="Google Shape;1165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6" name="Google Shape;1166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7" name="Google Shape;1167;p15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8" name="Google Shape;1168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9" name="Google Shape;1169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0" name="Google Shape;1170;p15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1" name="Google Shape;1171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72" name="Google Shape;1172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3" name="Google Shape;1173;p15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4" name="Google Shape;1174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75" name="Google Shape;1175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6" name="Google Shape;1176;p15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7" name="Google Shape;1177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78" name="Google Shape;1178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9" name="Google Shape;1179;p15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0" name="Google Shape;1180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1" name="Google Shape;1181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82" name="Google Shape;1182;p15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3" name="Google Shape;1183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4" name="Google Shape;1184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185" name="Google Shape;1185;p15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186" name="Google Shape;1186;p15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1187" name="Google Shape;1187;p15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188" name="Google Shape;1188;p15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9" name="Google Shape;1189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0" name="Google Shape;1190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91" name="Google Shape;1191;p15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2" name="Google Shape;1192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3" name="Google Shape;1193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94" name="Google Shape;1194;p15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5" name="Google Shape;1195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6" name="Google Shape;1196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97" name="Google Shape;1197;p15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8" name="Google Shape;1198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9" name="Google Shape;1199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00" name="Google Shape;1200;p15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1" name="Google Shape;1201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02" name="Google Shape;1202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03" name="Google Shape;1203;p15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4" name="Google Shape;1204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05" name="Google Shape;1205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06" name="Google Shape;1206;p15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7" name="Google Shape;1207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08" name="Google Shape;1208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09" name="Google Shape;1209;p15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10" name="Google Shape;1210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1" name="Google Shape;1211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12" name="Google Shape;1212;p15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13" name="Google Shape;1213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4" name="Google Shape;1214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15" name="Google Shape;1215;p15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16" name="Google Shape;1216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7" name="Google Shape;1217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18" name="Google Shape;1218;p15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19" name="Google Shape;1219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20" name="Google Shape;1220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221" name="Google Shape;1221;p15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22" name="Google Shape;1222;p15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23" name="Google Shape;1223;p15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24" name="Google Shape;1224;p15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225" name="Google Shape;1225;p15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26" name="Google Shape;1226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27" name="Google Shape;1227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28" name="Google Shape;1228;p15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29" name="Google Shape;1229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0" name="Google Shape;1230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31" name="Google Shape;1231;p15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32" name="Google Shape;1232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3" name="Google Shape;1233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34" name="Google Shape;1234;p15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35" name="Google Shape;1235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6" name="Google Shape;1236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37" name="Google Shape;1237;p15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38" name="Google Shape;1238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9" name="Google Shape;1239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40" name="Google Shape;1240;p15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1" name="Google Shape;1241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2" name="Google Shape;1242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43" name="Google Shape;1243;p15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4" name="Google Shape;1244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5" name="Google Shape;1245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46" name="Google Shape;1246;p15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7" name="Google Shape;1247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8" name="Google Shape;1248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49" name="Google Shape;1249;p15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0" name="Google Shape;1250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1" name="Google Shape;1251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52" name="Google Shape;1252;p15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3" name="Google Shape;1253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4" name="Google Shape;1254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55" name="Google Shape;1255;p15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6" name="Google Shape;1256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7" name="Google Shape;1257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258" name="Google Shape;1258;p15"/>
          <p:cNvSpPr txBox="1"/>
          <p:nvPr>
            <p:ph type="title"/>
          </p:nvPr>
        </p:nvSpPr>
        <p:spPr>
          <a:xfrm>
            <a:off x="612648" y="457200"/>
            <a:ext cx="10972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9" name="Google Shape;1259;p15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0" name="Google Shape;1260;p15"/>
          <p:cNvSpPr txBox="1"/>
          <p:nvPr/>
        </p:nvSpPr>
        <p:spPr>
          <a:xfrm>
            <a:off x="499875" y="6356363"/>
            <a:ext cx="79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88C8F"/>
                </a:solidFill>
              </a:rPr>
              <a:t>Presentation Title | BERKELEY LAB</a:t>
            </a:r>
            <a:endParaRPr sz="1000">
              <a:solidFill>
                <a:srgbClr val="888C8F"/>
              </a:solidFill>
            </a:endParaRPr>
          </a:p>
        </p:txBody>
      </p:sp>
      <p:sp>
        <p:nvSpPr>
          <p:cNvPr id="1261" name="Google Shape;1261;p15"/>
          <p:cNvSpPr txBox="1"/>
          <p:nvPr>
            <p:ph idx="6" type="subTitle"/>
          </p:nvPr>
        </p:nvSpPr>
        <p:spPr>
          <a:xfrm>
            <a:off x="612648" y="1143000"/>
            <a:ext cx="10972800" cy="54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SzPts val="17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7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16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 Left" type="objTx">
  <p:cSld name="OBJECT_WITH_CAPTION_TEXT"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17"/>
          <p:cNvSpPr txBox="1"/>
          <p:nvPr>
            <p:ph type="title"/>
          </p:nvPr>
        </p:nvSpPr>
        <p:spPr>
          <a:xfrm>
            <a:off x="612648" y="273050"/>
            <a:ext cx="40110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17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/>
            </a:lvl1pPr>
            <a:lvl2pPr indent="-355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 sz="2000"/>
            </a:lvl3pPr>
            <a:lvl4pPr indent="-336550" lvl="3" marL="18288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–"/>
              <a:defRPr sz="20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»"/>
              <a:defRPr sz="16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67" name="Google Shape;1267;p17"/>
          <p:cNvSpPr txBox="1"/>
          <p:nvPr>
            <p:ph idx="2" type="body"/>
          </p:nvPr>
        </p:nvSpPr>
        <p:spPr>
          <a:xfrm>
            <a:off x="612648" y="1435101"/>
            <a:ext cx="40110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68" name="Google Shape;1268;p17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 Right">
  <p:cSld name="Content with Caption Right"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18"/>
          <p:cNvSpPr txBox="1"/>
          <p:nvPr>
            <p:ph idx="1" type="body"/>
          </p:nvPr>
        </p:nvSpPr>
        <p:spPr>
          <a:xfrm>
            <a:off x="612648" y="273051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/>
            </a:lvl1pPr>
            <a:lvl2pPr indent="-355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 sz="2000"/>
            </a:lvl3pPr>
            <a:lvl4pPr indent="-336550" lvl="3" marL="18288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71" name="Google Shape;1271;p18"/>
          <p:cNvSpPr txBox="1"/>
          <p:nvPr>
            <p:ph idx="2" type="body"/>
          </p:nvPr>
        </p:nvSpPr>
        <p:spPr>
          <a:xfrm>
            <a:off x="7574882" y="1435101"/>
            <a:ext cx="40110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72" name="Google Shape;1272;p18"/>
          <p:cNvSpPr txBox="1"/>
          <p:nvPr>
            <p:ph type="title"/>
          </p:nvPr>
        </p:nvSpPr>
        <p:spPr>
          <a:xfrm>
            <a:off x="756261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3" name="Google Shape;1273;p18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 type="twoObj">
  <p:cSld name="TWO_OBJECTS"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9"/>
          <p:cNvSpPr txBox="1"/>
          <p:nvPr>
            <p:ph type="title"/>
          </p:nvPr>
        </p:nvSpPr>
        <p:spPr>
          <a:xfrm>
            <a:off x="609601" y="2603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6" name="Google Shape;1276;p19"/>
          <p:cNvSpPr txBox="1"/>
          <p:nvPr>
            <p:ph idx="1" type="body"/>
          </p:nvPr>
        </p:nvSpPr>
        <p:spPr>
          <a:xfrm>
            <a:off x="609600" y="1598614"/>
            <a:ext cx="5384700" cy="43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00"/>
              </a:spcBef>
              <a:spcAft>
                <a:spcPts val="0"/>
              </a:spcAft>
              <a:buSzPts val="20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Merriweather Sans"/>
              <a:buChar char="–"/>
              <a:defRPr b="0" i="0" sz="1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7" name="Google Shape;1277;p19"/>
          <p:cNvSpPr txBox="1"/>
          <p:nvPr>
            <p:ph idx="2" type="body"/>
          </p:nvPr>
        </p:nvSpPr>
        <p:spPr>
          <a:xfrm>
            <a:off x="6197600" y="1598614"/>
            <a:ext cx="5384700" cy="43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00"/>
              </a:spcBef>
              <a:spcAft>
                <a:spcPts val="0"/>
              </a:spcAft>
              <a:buSzPts val="20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Merriweather Sans"/>
              <a:buChar char="–"/>
              <a:defRPr b="0" i="0" sz="1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8" name="Google Shape;1278;p19"/>
          <p:cNvSpPr txBox="1"/>
          <p:nvPr>
            <p:ph idx="12" type="sldNum"/>
          </p:nvPr>
        </p:nvSpPr>
        <p:spPr>
          <a:xfrm>
            <a:off x="5648041" y="6408545"/>
            <a:ext cx="90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Dark Background">
  <p:cSld name="Title Slide w/Dark Background"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"/>
          <p:cNvSpPr txBox="1"/>
          <p:nvPr>
            <p:ph type="ctrTitle"/>
          </p:nvPr>
        </p:nvSpPr>
        <p:spPr>
          <a:xfrm>
            <a:off x="611543" y="1134598"/>
            <a:ext cx="10968900" cy="24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3"/>
          <p:cNvSpPr txBox="1"/>
          <p:nvPr>
            <p:ph idx="1" type="subTitle"/>
          </p:nvPr>
        </p:nvSpPr>
        <p:spPr>
          <a:xfrm>
            <a:off x="610309" y="3886201"/>
            <a:ext cx="109689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b="0" i="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C8F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C8F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C8F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C8F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grpSp>
        <p:nvGrpSpPr>
          <p:cNvPr id="312" name="Google Shape;312;p3"/>
          <p:cNvGrpSpPr/>
          <p:nvPr/>
        </p:nvGrpSpPr>
        <p:grpSpPr>
          <a:xfrm>
            <a:off x="-201765" y="-141165"/>
            <a:ext cx="12586564" cy="7136527"/>
            <a:chOff x="-151324" y="-141165"/>
            <a:chExt cx="9439923" cy="7136527"/>
          </a:xfrm>
        </p:grpSpPr>
        <p:grpSp>
          <p:nvGrpSpPr>
            <p:cNvPr id="313" name="Google Shape;313;p3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314" name="Google Shape;314;p3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16" name="Google Shape;316;p3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7" name="Google Shape;317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18" name="Google Shape;318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9" name="Google Shape;319;p3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0" name="Google Shape;320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1" name="Google Shape;321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22" name="Google Shape;322;p3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3" name="Google Shape;323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4" name="Google Shape;324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25" name="Google Shape;325;p3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6" name="Google Shape;326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7" name="Google Shape;327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28" name="Google Shape;328;p3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9" name="Google Shape;329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0" name="Google Shape;330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1" name="Google Shape;331;p3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2" name="Google Shape;332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3" name="Google Shape;333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4" name="Google Shape;334;p3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5" name="Google Shape;335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6" name="Google Shape;336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7" name="Google Shape;337;p3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8" name="Google Shape;338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9" name="Google Shape;339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0" name="Google Shape;340;p3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1" name="Google Shape;341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2" name="Google Shape;342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3" name="Google Shape;343;p3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4" name="Google Shape;344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5" name="Google Shape;345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6" name="Google Shape;346;p3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7" name="Google Shape;347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8" name="Google Shape;348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349" name="Google Shape;349;p3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350" name="Google Shape;350;p3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51" name="Google Shape;351;p3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52" name="Google Shape;352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3" name="Google Shape;353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4" name="Google Shape;354;p3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55" name="Google Shape;355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6" name="Google Shape;356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7" name="Google Shape;357;p3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58" name="Google Shape;358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9" name="Google Shape;359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0" name="Google Shape;360;p3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61" name="Google Shape;361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2" name="Google Shape;362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3" name="Google Shape;363;p3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64" name="Google Shape;364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5" name="Google Shape;365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6" name="Google Shape;366;p3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67" name="Google Shape;367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8" name="Google Shape;368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9" name="Google Shape;369;p3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0" name="Google Shape;370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1" name="Google Shape;371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2" name="Google Shape;372;p3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3" name="Google Shape;373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4" name="Google Shape;374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5" name="Google Shape;375;p3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6" name="Google Shape;376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7" name="Google Shape;377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8" name="Google Shape;378;p3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9" name="Google Shape;379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0" name="Google Shape;380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1" name="Google Shape;381;p3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82" name="Google Shape;382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3" name="Google Shape;383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84" name="Google Shape;384;p3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85" name="Google Shape;385;p3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386" name="Google Shape;386;p3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87" name="Google Shape;387;p3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88" name="Google Shape;388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9" name="Google Shape;389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0" name="Google Shape;390;p3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1" name="Google Shape;391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2" name="Google Shape;392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3" name="Google Shape;393;p3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4" name="Google Shape;394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5" name="Google Shape;395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6" name="Google Shape;396;p3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7" name="Google Shape;397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8" name="Google Shape;398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9" name="Google Shape;399;p3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0" name="Google Shape;400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1" name="Google Shape;401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2" name="Google Shape;402;p3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3" name="Google Shape;403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4" name="Google Shape;404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5" name="Google Shape;405;p3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6" name="Google Shape;406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7" name="Google Shape;407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8" name="Google Shape;408;p3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9" name="Google Shape;409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0" name="Google Shape;410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1" name="Google Shape;411;p3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12" name="Google Shape;412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3" name="Google Shape;413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4" name="Google Shape;414;p3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15" name="Google Shape;415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6" name="Google Shape;416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7" name="Google Shape;417;p3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18" name="Google Shape;418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9" name="Google Shape;419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20" name="Google Shape;420;p3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21" name="Google Shape;421;p3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422" name="Google Shape;422;p3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3" name="Google Shape;423;p3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24" name="Google Shape;424;p3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5" name="Google Shape;425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6" name="Google Shape;426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7" name="Google Shape;427;p3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8" name="Google Shape;428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9" name="Google Shape;429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0" name="Google Shape;430;p3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1" name="Google Shape;431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2" name="Google Shape;432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3" name="Google Shape;433;p3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4" name="Google Shape;434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5" name="Google Shape;435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6" name="Google Shape;436;p3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7" name="Google Shape;437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8" name="Google Shape;438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9" name="Google Shape;439;p3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0" name="Google Shape;440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1" name="Google Shape;441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2" name="Google Shape;442;p3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3" name="Google Shape;443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4" name="Google Shape;444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5" name="Google Shape;445;p3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6" name="Google Shape;446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7" name="Google Shape;447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8" name="Google Shape;448;p3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9" name="Google Shape;449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0" name="Google Shape;450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1" name="Google Shape;451;p3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2" name="Google Shape;452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3" name="Google Shape;453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4" name="Google Shape;454;p3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5" name="Google Shape;455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6" name="Google Shape;456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pic>
        <p:nvPicPr>
          <p:cNvPr descr="DOE_Office_Science_white.png" id="457" name="Google Shape;45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43692" y="408349"/>
            <a:ext cx="1769532" cy="588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58" name="Google Shape;45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149" y="323748"/>
            <a:ext cx="3200400" cy="722376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"/>
          <p:cNvSpPr txBox="1"/>
          <p:nvPr>
            <p:ph idx="12" type="sldNum"/>
          </p:nvPr>
        </p:nvSpPr>
        <p:spPr>
          <a:xfrm>
            <a:off x="10947575" y="6360128"/>
            <a:ext cx="731700" cy="3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Image">
  <p:cSld name="Title Slide w/Image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"/>
          <p:cNvSpPr txBox="1"/>
          <p:nvPr>
            <p:ph type="ctrTitle"/>
          </p:nvPr>
        </p:nvSpPr>
        <p:spPr>
          <a:xfrm>
            <a:off x="611542" y="1784905"/>
            <a:ext cx="10968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4"/>
          <p:cNvSpPr txBox="1"/>
          <p:nvPr>
            <p:ph idx="1" type="subTitle"/>
          </p:nvPr>
        </p:nvSpPr>
        <p:spPr>
          <a:xfrm>
            <a:off x="611550" y="2762477"/>
            <a:ext cx="109689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C8F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C8F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C8F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C8F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grpSp>
        <p:nvGrpSpPr>
          <p:cNvPr id="463" name="Google Shape;463;p4"/>
          <p:cNvGrpSpPr/>
          <p:nvPr/>
        </p:nvGrpSpPr>
        <p:grpSpPr>
          <a:xfrm>
            <a:off x="-201765" y="-141165"/>
            <a:ext cx="12586564" cy="7136527"/>
            <a:chOff x="-151324" y="-141165"/>
            <a:chExt cx="9439923" cy="7136527"/>
          </a:xfrm>
        </p:grpSpPr>
        <p:grpSp>
          <p:nvGrpSpPr>
            <p:cNvPr id="464" name="Google Shape;464;p4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465" name="Google Shape;465;p4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67" name="Google Shape;467;p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8" name="Google Shape;468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9" name="Google Shape;469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0" name="Google Shape;470;p4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1" name="Google Shape;471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2" name="Google Shape;472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3" name="Google Shape;473;p4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4" name="Google Shape;474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5" name="Google Shape;475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6" name="Google Shape;476;p4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7" name="Google Shape;477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8" name="Google Shape;478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9" name="Google Shape;479;p4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80" name="Google Shape;480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1" name="Google Shape;481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2" name="Google Shape;482;p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83" name="Google Shape;483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4" name="Google Shape;484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5" name="Google Shape;485;p4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86" name="Google Shape;486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7" name="Google Shape;487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8" name="Google Shape;488;p4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89" name="Google Shape;489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0" name="Google Shape;490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1" name="Google Shape;491;p4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92" name="Google Shape;492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3" name="Google Shape;493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4" name="Google Shape;494;p4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95" name="Google Shape;495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6" name="Google Shape;496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7" name="Google Shape;497;p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98" name="Google Shape;498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9" name="Google Shape;499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500" name="Google Shape;500;p4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501" name="Google Shape;501;p4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02" name="Google Shape;502;p4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03" name="Google Shape;503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4" name="Google Shape;504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5" name="Google Shape;505;p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06" name="Google Shape;506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7" name="Google Shape;507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8" name="Google Shape;508;p4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09" name="Google Shape;509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0" name="Google Shape;510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1" name="Google Shape;511;p4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12" name="Google Shape;512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3" name="Google Shape;513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4" name="Google Shape;514;p4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15" name="Google Shape;515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6" name="Google Shape;516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7" name="Google Shape;517;p4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18" name="Google Shape;518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9" name="Google Shape;519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0" name="Google Shape;520;p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1" name="Google Shape;521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2" name="Google Shape;522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3" name="Google Shape;523;p4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4" name="Google Shape;524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5" name="Google Shape;525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6" name="Google Shape;526;p4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7" name="Google Shape;527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8" name="Google Shape;528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9" name="Google Shape;529;p4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30" name="Google Shape;530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1" name="Google Shape;531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2" name="Google Shape;532;p4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33" name="Google Shape;533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4" name="Google Shape;534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535" name="Google Shape;535;p4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36" name="Google Shape;536;p4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537" name="Google Shape;537;p4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38" name="Google Shape;538;p4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39" name="Google Shape;539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0" name="Google Shape;540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1" name="Google Shape;541;p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42" name="Google Shape;542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3" name="Google Shape;543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4" name="Google Shape;544;p4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45" name="Google Shape;545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6" name="Google Shape;546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7" name="Google Shape;547;p4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48" name="Google Shape;548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9" name="Google Shape;549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0" name="Google Shape;550;p4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1" name="Google Shape;551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2" name="Google Shape;552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3" name="Google Shape;553;p4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4" name="Google Shape;554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5" name="Google Shape;555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6" name="Google Shape;556;p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7" name="Google Shape;557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8" name="Google Shape;558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9" name="Google Shape;559;p4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0" name="Google Shape;560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1" name="Google Shape;561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2" name="Google Shape;562;p4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3" name="Google Shape;563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4" name="Google Shape;564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5" name="Google Shape;565;p4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6" name="Google Shape;566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7" name="Google Shape;567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8" name="Google Shape;568;p4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9" name="Google Shape;569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0" name="Google Shape;570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571" name="Google Shape;571;p4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72" name="Google Shape;572;p4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573" name="Google Shape;573;p4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4" name="Google Shape;574;p4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75" name="Google Shape;575;p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76" name="Google Shape;576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7" name="Google Shape;577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8" name="Google Shape;578;p4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79" name="Google Shape;579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0" name="Google Shape;580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1" name="Google Shape;581;p4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82" name="Google Shape;582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3" name="Google Shape;583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4" name="Google Shape;584;p4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85" name="Google Shape;585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6" name="Google Shape;586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7" name="Google Shape;587;p4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88" name="Google Shape;588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9" name="Google Shape;589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0" name="Google Shape;590;p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91" name="Google Shape;591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2" name="Google Shape;592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3" name="Google Shape;593;p4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94" name="Google Shape;594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5" name="Google Shape;595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6" name="Google Shape;596;p4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97" name="Google Shape;597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8" name="Google Shape;598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9" name="Google Shape;599;p4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00" name="Google Shape;600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1" name="Google Shape;601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2" name="Google Shape;602;p4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03" name="Google Shape;603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4" name="Google Shape;604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5" name="Google Shape;605;p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06" name="Google Shape;606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7" name="Google Shape;607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pic>
        <p:nvPicPr>
          <p:cNvPr descr="A close up of a sign&#10;&#10;Description automatically generated" id="608" name="Google Shape;60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9360" y="406400"/>
            <a:ext cx="3200400" cy="817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609" name="Google Shape;6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0112" y="411480"/>
            <a:ext cx="1773936" cy="57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hite">
  <p:cSld name="Section Header White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1" name="Google Shape;611;p5"/>
          <p:cNvCxnSpPr/>
          <p:nvPr/>
        </p:nvCxnSpPr>
        <p:spPr>
          <a:xfrm>
            <a:off x="614460" y="4931494"/>
            <a:ext cx="1096308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2" name="Google Shape;612;p5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3" name="Google Shape;613;p5"/>
          <p:cNvSpPr txBox="1"/>
          <p:nvPr>
            <p:ph type="ctrTitle"/>
          </p:nvPr>
        </p:nvSpPr>
        <p:spPr>
          <a:xfrm>
            <a:off x="612648" y="1600200"/>
            <a:ext cx="109689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4" name="Google Shape;614;p5"/>
          <p:cNvSpPr txBox="1"/>
          <p:nvPr>
            <p:ph idx="1" type="subTitle"/>
          </p:nvPr>
        </p:nvSpPr>
        <p:spPr>
          <a:xfrm>
            <a:off x="612648" y="3634776"/>
            <a:ext cx="109689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C8F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C8F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C8F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C8F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sp>
        <p:nvSpPr>
          <p:cNvPr id="615" name="Google Shape;615;p5"/>
          <p:cNvSpPr txBox="1"/>
          <p:nvPr/>
        </p:nvSpPr>
        <p:spPr>
          <a:xfrm>
            <a:off x="612648" y="502920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Color">
  <p:cSld name="Section Header Color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"/>
          <p:cNvSpPr txBox="1"/>
          <p:nvPr>
            <p:ph type="title"/>
          </p:nvPr>
        </p:nvSpPr>
        <p:spPr>
          <a:xfrm>
            <a:off x="609600" y="1595628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5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6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9" name="Google Shape;619;p6"/>
          <p:cNvSpPr txBox="1"/>
          <p:nvPr>
            <p:ph idx="1" type="subTitle"/>
          </p:nvPr>
        </p:nvSpPr>
        <p:spPr>
          <a:xfrm>
            <a:off x="609598" y="3645576"/>
            <a:ext cx="10972800" cy="101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plit Horizontal">
  <p:cSld name="4 Split Horizontal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7"/>
          <p:cNvGrpSpPr/>
          <p:nvPr/>
        </p:nvGrpSpPr>
        <p:grpSpPr>
          <a:xfrm>
            <a:off x="-197148" y="-139227"/>
            <a:ext cx="12586249" cy="7136527"/>
            <a:chOff x="-151324" y="-141165"/>
            <a:chExt cx="9439923" cy="7136527"/>
          </a:xfrm>
        </p:grpSpPr>
        <p:grpSp>
          <p:nvGrpSpPr>
            <p:cNvPr id="622" name="Google Shape;622;p7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623" name="Google Shape;623;p7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4" name="Google Shape;624;p7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25" name="Google Shape;625;p7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26" name="Google Shape;626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7" name="Google Shape;627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8" name="Google Shape;628;p7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29" name="Google Shape;629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0" name="Google Shape;630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1" name="Google Shape;631;p7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32" name="Google Shape;632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3" name="Google Shape;633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4" name="Google Shape;634;p7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35" name="Google Shape;635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6" name="Google Shape;636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7" name="Google Shape;637;p7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38" name="Google Shape;638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9" name="Google Shape;639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0" name="Google Shape;640;p7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1" name="Google Shape;641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2" name="Google Shape;642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3" name="Google Shape;643;p7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4" name="Google Shape;644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5" name="Google Shape;645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6" name="Google Shape;646;p7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7" name="Google Shape;647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8" name="Google Shape;648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9" name="Google Shape;649;p7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50" name="Google Shape;650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1" name="Google Shape;651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2" name="Google Shape;652;p7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53" name="Google Shape;653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4" name="Google Shape;654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5" name="Google Shape;655;p7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56" name="Google Shape;656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7" name="Google Shape;657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658" name="Google Shape;658;p7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659" name="Google Shape;659;p7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60" name="Google Shape;660;p7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1" name="Google Shape;661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2" name="Google Shape;662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3" name="Google Shape;663;p7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4" name="Google Shape;664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5" name="Google Shape;665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6" name="Google Shape;666;p7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7" name="Google Shape;667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8" name="Google Shape;668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9" name="Google Shape;669;p7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0" name="Google Shape;670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1" name="Google Shape;671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2" name="Google Shape;672;p7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3" name="Google Shape;673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4" name="Google Shape;674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5" name="Google Shape;675;p7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6" name="Google Shape;676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7" name="Google Shape;677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8" name="Google Shape;678;p7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9" name="Google Shape;679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0" name="Google Shape;680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1" name="Google Shape;681;p7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2" name="Google Shape;682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3" name="Google Shape;683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4" name="Google Shape;684;p7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5" name="Google Shape;685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6" name="Google Shape;686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7" name="Google Shape;687;p7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8" name="Google Shape;688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9" name="Google Shape;689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0" name="Google Shape;690;p7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1" name="Google Shape;691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92" name="Google Shape;692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693" name="Google Shape;693;p7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94" name="Google Shape;694;p7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695" name="Google Shape;695;p7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96" name="Google Shape;696;p7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7" name="Google Shape;697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98" name="Google Shape;698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9" name="Google Shape;699;p7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0" name="Google Shape;700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1" name="Google Shape;701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2" name="Google Shape;702;p7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3" name="Google Shape;703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4" name="Google Shape;704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5" name="Google Shape;705;p7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6" name="Google Shape;706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7" name="Google Shape;707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8" name="Google Shape;708;p7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9" name="Google Shape;709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0" name="Google Shape;710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1" name="Google Shape;711;p7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2" name="Google Shape;712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3" name="Google Shape;713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4" name="Google Shape;714;p7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5" name="Google Shape;715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6" name="Google Shape;716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7" name="Google Shape;717;p7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8" name="Google Shape;718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9" name="Google Shape;719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0" name="Google Shape;720;p7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1" name="Google Shape;721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2" name="Google Shape;722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3" name="Google Shape;723;p7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4" name="Google Shape;724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5" name="Google Shape;725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6" name="Google Shape;726;p7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7" name="Google Shape;727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8" name="Google Shape;728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729" name="Google Shape;729;p7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30" name="Google Shape;730;p7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731" name="Google Shape;731;p7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2" name="Google Shape;732;p7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733" name="Google Shape;733;p7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34" name="Google Shape;734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35" name="Google Shape;735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6" name="Google Shape;736;p7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37" name="Google Shape;737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38" name="Google Shape;738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9" name="Google Shape;739;p7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40" name="Google Shape;740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1" name="Google Shape;741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2" name="Google Shape;742;p7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43" name="Google Shape;743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4" name="Google Shape;744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5" name="Google Shape;745;p7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46" name="Google Shape;746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7" name="Google Shape;747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8" name="Google Shape;748;p7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49" name="Google Shape;749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50" name="Google Shape;750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1" name="Google Shape;751;p7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52" name="Google Shape;752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53" name="Google Shape;753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4" name="Google Shape;754;p7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55" name="Google Shape;755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56" name="Google Shape;756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7" name="Google Shape;757;p7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58" name="Google Shape;758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59" name="Google Shape;759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60" name="Google Shape;760;p7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61" name="Google Shape;761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62" name="Google Shape;762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63" name="Google Shape;763;p7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64" name="Google Shape;764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65" name="Google Shape;765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766" name="Google Shape;766;p7"/>
          <p:cNvSpPr txBox="1"/>
          <p:nvPr>
            <p:ph type="title"/>
          </p:nvPr>
        </p:nvSpPr>
        <p:spPr>
          <a:xfrm>
            <a:off x="612648" y="457200"/>
            <a:ext cx="10972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7" name="Google Shape;767;p7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8" name="Google Shape;768;p7"/>
          <p:cNvSpPr txBox="1"/>
          <p:nvPr>
            <p:ph idx="1" type="subTitle"/>
          </p:nvPr>
        </p:nvSpPr>
        <p:spPr>
          <a:xfrm>
            <a:off x="612648" y="1143000"/>
            <a:ext cx="109728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69" name="Google Shape;769;p7"/>
          <p:cNvSpPr txBox="1"/>
          <p:nvPr>
            <p:ph idx="2" type="body"/>
          </p:nvPr>
        </p:nvSpPr>
        <p:spPr>
          <a:xfrm>
            <a:off x="3367354" y="1828800"/>
            <a:ext cx="25899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400"/>
            </a:lvl1pPr>
            <a:lvl2pPr indent="-3302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400"/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 sz="1400"/>
            </a:lvl3pPr>
            <a:lvl4pPr indent="-31115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–"/>
              <a:defRPr sz="1400"/>
            </a:lvl4pPr>
            <a:lvl5pPr indent="-3302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»"/>
              <a:defRPr sz="1400"/>
            </a:lvl5pPr>
            <a:lvl6pPr indent="-3302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400"/>
            </a:lvl6pPr>
            <a:lvl7pPr indent="-3302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400"/>
            </a:lvl7pPr>
            <a:lvl8pPr indent="-3302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400"/>
            </a:lvl8pPr>
            <a:lvl9pPr indent="-3302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400"/>
            </a:lvl9pPr>
          </a:lstStyle>
          <a:p/>
        </p:txBody>
      </p:sp>
      <p:sp>
        <p:nvSpPr>
          <p:cNvPr id="770" name="Google Shape;770;p7"/>
          <p:cNvSpPr txBox="1"/>
          <p:nvPr>
            <p:ph idx="3" type="body"/>
          </p:nvPr>
        </p:nvSpPr>
        <p:spPr>
          <a:xfrm>
            <a:off x="6160384" y="1828800"/>
            <a:ext cx="25899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400"/>
            </a:lvl1pPr>
            <a:lvl2pPr indent="-3302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400"/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 sz="1400"/>
            </a:lvl3pPr>
            <a:lvl4pPr indent="-31115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–"/>
              <a:defRPr sz="1400"/>
            </a:lvl4pPr>
            <a:lvl5pPr indent="-3302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»"/>
              <a:defRPr sz="1400"/>
            </a:lvl5pPr>
            <a:lvl6pPr indent="-3302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400"/>
            </a:lvl6pPr>
            <a:lvl7pPr indent="-3302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400"/>
            </a:lvl7pPr>
            <a:lvl8pPr indent="-3302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400"/>
            </a:lvl8pPr>
            <a:lvl9pPr indent="-3302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400"/>
            </a:lvl9pPr>
          </a:lstStyle>
          <a:p/>
        </p:txBody>
      </p:sp>
      <p:sp>
        <p:nvSpPr>
          <p:cNvPr id="771" name="Google Shape;771;p7"/>
          <p:cNvSpPr txBox="1"/>
          <p:nvPr>
            <p:ph idx="4" type="body"/>
          </p:nvPr>
        </p:nvSpPr>
        <p:spPr>
          <a:xfrm>
            <a:off x="8956588" y="1828800"/>
            <a:ext cx="25899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400"/>
            </a:lvl1pPr>
            <a:lvl2pPr indent="-3302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400"/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 sz="1400"/>
            </a:lvl3pPr>
            <a:lvl4pPr indent="-31115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–"/>
              <a:defRPr sz="1400"/>
            </a:lvl4pPr>
            <a:lvl5pPr indent="-3302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»"/>
              <a:defRPr sz="1400"/>
            </a:lvl5pPr>
            <a:lvl6pPr indent="-3302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400"/>
            </a:lvl6pPr>
            <a:lvl7pPr indent="-3302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400"/>
            </a:lvl7pPr>
            <a:lvl8pPr indent="-3302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400"/>
            </a:lvl8pPr>
            <a:lvl9pPr indent="-3302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400"/>
            </a:lvl9pPr>
          </a:lstStyle>
          <a:p/>
        </p:txBody>
      </p:sp>
      <p:sp>
        <p:nvSpPr>
          <p:cNvPr id="772" name="Google Shape;772;p7"/>
          <p:cNvSpPr txBox="1"/>
          <p:nvPr>
            <p:ph idx="5" type="body"/>
          </p:nvPr>
        </p:nvSpPr>
        <p:spPr>
          <a:xfrm>
            <a:off x="612648" y="4114800"/>
            <a:ext cx="2586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773" name="Google Shape;773;p7"/>
          <p:cNvSpPr txBox="1"/>
          <p:nvPr>
            <p:ph idx="6" type="body"/>
          </p:nvPr>
        </p:nvSpPr>
        <p:spPr>
          <a:xfrm>
            <a:off x="3367354" y="4114800"/>
            <a:ext cx="2586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774" name="Google Shape;774;p7"/>
          <p:cNvSpPr txBox="1"/>
          <p:nvPr>
            <p:ph idx="7" type="body"/>
          </p:nvPr>
        </p:nvSpPr>
        <p:spPr>
          <a:xfrm>
            <a:off x="6160384" y="4114800"/>
            <a:ext cx="2586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775" name="Google Shape;775;p7"/>
          <p:cNvSpPr txBox="1"/>
          <p:nvPr>
            <p:ph idx="8" type="body"/>
          </p:nvPr>
        </p:nvSpPr>
        <p:spPr>
          <a:xfrm>
            <a:off x="8953415" y="4114800"/>
            <a:ext cx="25929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776" name="Google Shape;776;p7"/>
          <p:cNvSpPr txBox="1"/>
          <p:nvPr>
            <p:ph idx="9" type="body"/>
          </p:nvPr>
        </p:nvSpPr>
        <p:spPr>
          <a:xfrm>
            <a:off x="612648" y="1828800"/>
            <a:ext cx="25899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Content">
  <p:cSld name="Title, Subtitle and Content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8"/>
          <p:cNvSpPr txBox="1"/>
          <p:nvPr>
            <p:ph type="title"/>
          </p:nvPr>
        </p:nvSpPr>
        <p:spPr>
          <a:xfrm>
            <a:off x="612648" y="457200"/>
            <a:ext cx="10972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13C5A"/>
              </a:buClr>
              <a:buSzPts val="3200"/>
              <a:buFont typeface="Arial"/>
              <a:buNone/>
              <a:defRPr b="1" i="0" sz="3200" cap="none">
                <a:solidFill>
                  <a:srgbClr val="313C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9" name="Google Shape;779;p8"/>
          <p:cNvSpPr txBox="1"/>
          <p:nvPr>
            <p:ph idx="1" type="body"/>
          </p:nvPr>
        </p:nvSpPr>
        <p:spPr>
          <a:xfrm>
            <a:off x="612648" y="1828800"/>
            <a:ext cx="109728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1pPr>
            <a:lvl2pPr indent="-355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–"/>
              <a:defRPr/>
            </a:lvl2pPr>
            <a:lvl3pPr indent="-336550" lvl="2" marL="1371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/>
            </a:lvl3pPr>
            <a:lvl4pPr indent="-33655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–"/>
              <a:defRPr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0" name="Google Shape;780;p8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1" name="Google Shape;781;p8"/>
          <p:cNvSpPr txBox="1"/>
          <p:nvPr>
            <p:ph idx="2" type="subTitle"/>
          </p:nvPr>
        </p:nvSpPr>
        <p:spPr>
          <a:xfrm>
            <a:off x="612648" y="1143000"/>
            <a:ext cx="10972800" cy="54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9"/>
          <p:cNvSpPr txBox="1"/>
          <p:nvPr>
            <p:ph type="title"/>
          </p:nvPr>
        </p:nvSpPr>
        <p:spPr>
          <a:xfrm>
            <a:off x="612648" y="457200"/>
            <a:ext cx="10972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4" name="Google Shape;784;p9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0"/>
          <p:cNvSpPr txBox="1"/>
          <p:nvPr>
            <p:ph type="title"/>
          </p:nvPr>
        </p:nvSpPr>
        <p:spPr>
          <a:xfrm>
            <a:off x="612648" y="4572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1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7" name="Google Shape;787;p10"/>
          <p:cNvSpPr txBox="1"/>
          <p:nvPr>
            <p:ph idx="1" type="body"/>
          </p:nvPr>
        </p:nvSpPr>
        <p:spPr>
          <a:xfrm>
            <a:off x="612650" y="1600200"/>
            <a:ext cx="109728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1pPr>
            <a:lvl2pPr indent="-355600" lvl="1" marL="914400" algn="l">
              <a:lnSpc>
                <a:spcPct val="11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8" name="Google Shape;788;p10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0"/>
          </a:scheme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2648" y="454005"/>
            <a:ext cx="109728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2648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2" name="Google Shape;12;p1"/>
          <p:cNvGrpSpPr/>
          <p:nvPr/>
        </p:nvGrpSpPr>
        <p:grpSpPr>
          <a:xfrm>
            <a:off x="-201765" y="-141165"/>
            <a:ext cx="12586564" cy="7136527"/>
            <a:chOff x="-151324" y="-141165"/>
            <a:chExt cx="9439923" cy="7136527"/>
          </a:xfrm>
        </p:grpSpPr>
        <p:grpSp>
          <p:nvGrpSpPr>
            <p:cNvPr id="13" name="Google Shape;13;p1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4" name="Google Shape;14;p1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" name="Google Shape;15;p1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6" name="Google Shape;16;p1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" name="Google Shape;17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" name="Google Shape;18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" name="Google Shape;19;p1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" name="Google Shape;20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" name="Google Shape;21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" name="Google Shape;22;p1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3" name="Google Shape;23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" name="Google Shape;24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" name="Google Shape;25;p1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Google Shape;26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" name="Google Shape;27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" name="Google Shape;28;p1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Google Shape;29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" name="Google Shape;30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" name="Google Shape;31;p1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Google Shape;32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" name="Google Shape;33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" name="Google Shape;34;p1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Google Shape;35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" name="Google Shape;36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" name="Google Shape;37;p1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Google Shape;38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" name="Google Shape;39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" name="Google Shape;40;p1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Google Shape;41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" name="Google Shape;42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" name="Google Shape;43;p1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Google Shape;44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" name="Google Shape;45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" name="Google Shape;46;p1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" name="Google Shape;47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" name="Google Shape;48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49" name="Google Shape;49;p1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50" name="Google Shape;50;p1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1" name="Google Shape;51;p1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" name="Google Shape;52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" name="Google Shape;53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" name="Google Shape;54;p1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" name="Google Shape;55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" name="Google Shape;56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" name="Google Shape;57;p1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8" name="Google Shape;58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" name="Google Shape;59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" name="Google Shape;60;p1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Google Shape;61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" name="Google Shape;62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" name="Google Shape;63;p1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4" name="Google Shape;64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" name="Google Shape;65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" name="Google Shape;66;p1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Google Shape;67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" name="Google Shape;68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" name="Google Shape;69;p1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Google Shape;70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" name="Google Shape;71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" name="Google Shape;72;p1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" name="Google Shape;73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" name="Google Shape;74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" name="Google Shape;75;p1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Google Shape;76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" name="Google Shape;77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8" name="Google Shape;78;p1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9" name="Google Shape;79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0" name="Google Shape;80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1" name="Google Shape;81;p1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Google Shape;82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" name="Google Shape;83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84" name="Google Shape;84;p1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5" name="Google Shape;85;p1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86" name="Google Shape;86;p1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87" name="Google Shape;87;p1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8" name="Google Shape;88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9" name="Google Shape;89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0" name="Google Shape;90;p1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1" name="Google Shape;91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2" name="Google Shape;92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3" name="Google Shape;93;p1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4" name="Google Shape;94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5" name="Google Shape;95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6" name="Google Shape;96;p1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7" name="Google Shape;97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" name="Google Shape;98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" name="Google Shape;99;p1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Google Shape;100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" name="Google Shape;101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" name="Google Shape;102;p1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Google Shape;103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" name="Google Shape;104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" name="Google Shape;105;p1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Google Shape;106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" name="Google Shape;107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" name="Google Shape;108;p1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Google Shape;109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" name="Google Shape;110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1" name="Google Shape;111;p1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Google Shape;112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" name="Google Shape;113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" name="Google Shape;114;p1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Google Shape;115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" name="Google Shape;116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" name="Google Shape;117;p1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" name="Google Shape;118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" name="Google Shape;119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20" name="Google Shape;120;p1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1" name="Google Shape;121;p1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2" name="Google Shape;122;p1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" name="Google Shape;123;p1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24" name="Google Shape;124;p1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" name="Google Shape;125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6" name="Google Shape;126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7" name="Google Shape;127;p1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8" name="Google Shape;128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9" name="Google Shape;129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0" name="Google Shape;130;p1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1" name="Google Shape;131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2" name="Google Shape;132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3" name="Google Shape;133;p1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Google Shape;134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5" name="Google Shape;135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6" name="Google Shape;136;p1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Google Shape;137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8" name="Google Shape;138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9" name="Google Shape;139;p1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Google Shape;140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1" name="Google Shape;141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2" name="Google Shape;142;p1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Google Shape;143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4" name="Google Shape;144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5" name="Google Shape;145;p1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Google Shape;146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7" name="Google Shape;147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8" name="Google Shape;148;p1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Google Shape;149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0" name="Google Shape;150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1" name="Google Shape;151;p1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Google Shape;152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3" name="Google Shape;153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4" name="Google Shape;154;p1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5" name="Google Shape;155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6" name="Google Shape;156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57" name="Google Shape;157;p1"/>
          <p:cNvSpPr txBox="1"/>
          <p:nvPr>
            <p:ph idx="12" type="sldNum"/>
          </p:nvPr>
        </p:nvSpPr>
        <p:spPr>
          <a:xfrm>
            <a:off x="10899500" y="6333003"/>
            <a:ext cx="731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rgbClr val="888C8F"/>
                </a:solidFill>
              </a:defRPr>
            </a:lvl1pPr>
            <a:lvl2pPr lvl="1" algn="r">
              <a:buNone/>
              <a:defRPr sz="1000">
                <a:solidFill>
                  <a:srgbClr val="888C8F"/>
                </a:solidFill>
              </a:defRPr>
            </a:lvl2pPr>
            <a:lvl3pPr lvl="2" algn="r">
              <a:buNone/>
              <a:defRPr sz="1000">
                <a:solidFill>
                  <a:srgbClr val="888C8F"/>
                </a:solidFill>
              </a:defRPr>
            </a:lvl3pPr>
            <a:lvl4pPr lvl="3" algn="r">
              <a:buNone/>
              <a:defRPr sz="1000">
                <a:solidFill>
                  <a:srgbClr val="888C8F"/>
                </a:solidFill>
              </a:defRPr>
            </a:lvl4pPr>
            <a:lvl5pPr lvl="4" algn="r">
              <a:buNone/>
              <a:defRPr sz="1000">
                <a:solidFill>
                  <a:srgbClr val="888C8F"/>
                </a:solidFill>
              </a:defRPr>
            </a:lvl5pPr>
            <a:lvl6pPr lvl="5" algn="r">
              <a:buNone/>
              <a:defRPr sz="1000">
                <a:solidFill>
                  <a:srgbClr val="888C8F"/>
                </a:solidFill>
              </a:defRPr>
            </a:lvl6pPr>
            <a:lvl7pPr lvl="6" algn="r">
              <a:buNone/>
              <a:defRPr sz="1000">
                <a:solidFill>
                  <a:srgbClr val="888C8F"/>
                </a:solidFill>
              </a:defRPr>
            </a:lvl7pPr>
            <a:lvl8pPr lvl="7" algn="r">
              <a:buNone/>
              <a:defRPr sz="1000">
                <a:solidFill>
                  <a:srgbClr val="888C8F"/>
                </a:solidFill>
              </a:defRPr>
            </a:lvl8pPr>
            <a:lvl9pPr lvl="8" algn="r">
              <a:buNone/>
              <a:defRPr sz="1000">
                <a:solidFill>
                  <a:srgbClr val="888C8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overleaf.com/project/5eeb98755627c2000104032c" TargetMode="External"/><Relationship Id="rId4" Type="http://schemas.openxmlformats.org/officeDocument/2006/relationships/hyperlink" Target="https://www.wiener-d.com/product/pl506-power-supply-system/" TargetMode="External"/><Relationship Id="rId5" Type="http://schemas.openxmlformats.org/officeDocument/2006/relationships/hyperlink" Target="https://www.fs.com/products/75343.html" TargetMode="External"/><Relationship Id="rId6" Type="http://schemas.openxmlformats.org/officeDocument/2006/relationships/hyperlink" Target="https://www.fs.com/products/121404.html?attribute=6604&amp;id=26283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20"/>
          <p:cNvSpPr txBox="1"/>
          <p:nvPr>
            <p:ph type="ctrTitle"/>
          </p:nvPr>
        </p:nvSpPr>
        <p:spPr>
          <a:xfrm>
            <a:off x="611543" y="1134598"/>
            <a:ext cx="10968900" cy="24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/>
              <a:t>Charge Readout Update</a:t>
            </a:r>
            <a:endParaRPr/>
          </a:p>
        </p:txBody>
      </p:sp>
      <p:sp>
        <p:nvSpPr>
          <p:cNvPr id="1284" name="Google Shape;1284;p20"/>
          <p:cNvSpPr txBox="1"/>
          <p:nvPr>
            <p:ph idx="1" type="subTitle"/>
          </p:nvPr>
        </p:nvSpPr>
        <p:spPr>
          <a:xfrm>
            <a:off x="610309" y="3886201"/>
            <a:ext cx="109689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ND-LAr Management Board Meeting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December 1, 2021</a:t>
            </a:r>
            <a:endParaRPr/>
          </a:p>
        </p:txBody>
      </p:sp>
      <p:sp>
        <p:nvSpPr>
          <p:cNvPr id="1285" name="Google Shape;1285;p20"/>
          <p:cNvSpPr txBox="1"/>
          <p:nvPr>
            <p:ph idx="4294967295" type="body"/>
          </p:nvPr>
        </p:nvSpPr>
        <p:spPr>
          <a:xfrm>
            <a:off x="576422" y="4860663"/>
            <a:ext cx="10972200" cy="12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5425" lvl="0" marL="225425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chemeClr val="lt1"/>
                </a:solidFill>
              </a:rPr>
              <a:t>Armin Karcher &amp; Brooke Russell</a:t>
            </a:r>
            <a:endParaRPr b="1">
              <a:solidFill>
                <a:schemeClr val="lt1"/>
              </a:solidFill>
            </a:endParaRPr>
          </a:p>
          <a:p>
            <a:pPr indent="-225425" lvl="0" marL="225425" rtl="0" algn="ctr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21"/>
          <p:cNvSpPr txBox="1"/>
          <p:nvPr>
            <p:ph idx="2" type="body"/>
          </p:nvPr>
        </p:nvSpPr>
        <p:spPr>
          <a:xfrm>
            <a:off x="3367354" y="1828800"/>
            <a:ext cx="25899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03C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</p:txBody>
      </p:sp>
      <p:sp>
        <p:nvSpPr>
          <p:cNvPr id="1291" name="Google Shape;1291;p21"/>
          <p:cNvSpPr txBox="1"/>
          <p:nvPr>
            <p:ph idx="3" type="body"/>
          </p:nvPr>
        </p:nvSpPr>
        <p:spPr>
          <a:xfrm>
            <a:off x="6160384" y="1828800"/>
            <a:ext cx="25899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03C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</p:txBody>
      </p:sp>
      <p:sp>
        <p:nvSpPr>
          <p:cNvPr id="1292" name="Google Shape;1292;p21"/>
          <p:cNvSpPr txBox="1"/>
          <p:nvPr>
            <p:ph type="title"/>
          </p:nvPr>
        </p:nvSpPr>
        <p:spPr>
          <a:xfrm>
            <a:off x="612648" y="457200"/>
            <a:ext cx="10972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Table of contents</a:t>
            </a:r>
            <a:endParaRPr/>
          </a:p>
        </p:txBody>
      </p:sp>
      <p:sp>
        <p:nvSpPr>
          <p:cNvPr id="1293" name="Google Shape;1293;p21"/>
          <p:cNvSpPr txBox="1"/>
          <p:nvPr>
            <p:ph idx="12" type="sldNum"/>
          </p:nvPr>
        </p:nvSpPr>
        <p:spPr>
          <a:xfrm>
            <a:off x="10851411" y="6356349"/>
            <a:ext cx="70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4" name="Google Shape;1294;p21"/>
          <p:cNvSpPr txBox="1"/>
          <p:nvPr>
            <p:ph idx="9" type="body"/>
          </p:nvPr>
        </p:nvSpPr>
        <p:spPr>
          <a:xfrm>
            <a:off x="612650" y="1828800"/>
            <a:ext cx="10740000" cy="27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04E38"/>
                </a:solidFill>
              </a:rPr>
              <a:t>1		</a:t>
            </a:r>
            <a:r>
              <a:rPr lang="en-US" sz="3200">
                <a:solidFill>
                  <a:srgbClr val="00303C"/>
                </a:solidFill>
              </a:rPr>
              <a:t>Scope table</a:t>
            </a:r>
            <a:endParaRPr sz="3200">
              <a:solidFill>
                <a:srgbClr val="00303C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6"/>
                </a:solidFill>
              </a:rPr>
              <a:t>2		</a:t>
            </a:r>
            <a:r>
              <a:rPr lang="en-US" sz="3200"/>
              <a:t>Design document status</a:t>
            </a:r>
            <a:endParaRPr sz="3200"/>
          </a:p>
          <a:p>
            <a:pPr indent="0" lvl="0" marL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6"/>
                </a:solidFill>
              </a:rPr>
              <a:t>3		</a:t>
            </a:r>
            <a:r>
              <a:rPr lang="en-US" sz="3200"/>
              <a:t>Progress on addressing review recommendations</a:t>
            </a:r>
            <a:endParaRPr sz="3200"/>
          </a:p>
          <a:p>
            <a:pPr indent="0" lvl="0" marL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6"/>
                </a:solidFill>
              </a:rPr>
              <a:t>4		</a:t>
            </a:r>
            <a:r>
              <a:rPr lang="en-US" sz="3200"/>
              <a:t>Risks</a:t>
            </a:r>
            <a:endParaRPr sz="3200"/>
          </a:p>
          <a:p>
            <a:pPr indent="0" lvl="0" marL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6"/>
                </a:solidFill>
              </a:rPr>
              <a:t>5		</a:t>
            </a:r>
            <a:r>
              <a:rPr lang="en-US" sz="3200"/>
              <a:t>Prototyping plan</a:t>
            </a:r>
            <a:endParaRPr sz="3200">
              <a:solidFill>
                <a:srgbClr val="E04E3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2"/>
          <p:cNvSpPr txBox="1"/>
          <p:nvPr>
            <p:ph type="title"/>
          </p:nvPr>
        </p:nvSpPr>
        <p:spPr>
          <a:xfrm>
            <a:off x="609601" y="-63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Charge Readout Scope</a:t>
            </a:r>
            <a:endParaRPr/>
          </a:p>
        </p:txBody>
      </p:sp>
      <p:grpSp>
        <p:nvGrpSpPr>
          <p:cNvPr id="1300" name="Google Shape;1300;p22"/>
          <p:cNvGrpSpPr/>
          <p:nvPr/>
        </p:nvGrpSpPr>
        <p:grpSpPr>
          <a:xfrm>
            <a:off x="289047" y="1448717"/>
            <a:ext cx="5702098" cy="4044917"/>
            <a:chOff x="3297" y="1364387"/>
            <a:chExt cx="5702098" cy="4044917"/>
          </a:xfrm>
        </p:grpSpPr>
        <p:sp>
          <p:nvSpPr>
            <p:cNvPr id="1301" name="Google Shape;1301;p22"/>
            <p:cNvSpPr/>
            <p:nvPr/>
          </p:nvSpPr>
          <p:spPr>
            <a:xfrm>
              <a:off x="3297" y="2388975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22"/>
            <p:cNvSpPr txBox="1"/>
            <p:nvPr/>
          </p:nvSpPr>
          <p:spPr>
            <a:xfrm>
              <a:off x="13735" y="2399413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DAQ</a:t>
              </a: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716054" y="2562429"/>
              <a:ext cx="285000" cy="96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5D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22"/>
            <p:cNvSpPr txBox="1"/>
            <p:nvPr/>
          </p:nvSpPr>
          <p:spPr>
            <a:xfrm>
              <a:off x="851478" y="2560037"/>
              <a:ext cx="14400" cy="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1001157" y="2388975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22"/>
            <p:cNvSpPr txBox="1"/>
            <p:nvPr/>
          </p:nvSpPr>
          <p:spPr>
            <a:xfrm>
              <a:off x="1011595" y="2399413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Ethernet Switch</a:t>
              </a: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713913" y="2562429"/>
              <a:ext cx="285000" cy="96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22"/>
            <p:cNvSpPr txBox="1"/>
            <p:nvPr/>
          </p:nvSpPr>
          <p:spPr>
            <a:xfrm>
              <a:off x="1849337" y="2560037"/>
              <a:ext cx="14400" cy="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999016" y="2388975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22"/>
            <p:cNvSpPr txBox="1"/>
            <p:nvPr/>
          </p:nvSpPr>
          <p:spPr>
            <a:xfrm>
              <a:off x="2009454" y="2399413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Warm Controller</a:t>
              </a:r>
              <a:endParaRPr/>
            </a:p>
          </p:txBody>
        </p:sp>
        <p:sp>
          <p:nvSpPr>
            <p:cNvPr id="1311" name="Google Shape;1311;p22"/>
            <p:cNvSpPr/>
            <p:nvPr/>
          </p:nvSpPr>
          <p:spPr>
            <a:xfrm rot="-4249552">
              <a:off x="2420432" y="2152565"/>
              <a:ext cx="867738" cy="9487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22"/>
            <p:cNvSpPr txBox="1"/>
            <p:nvPr/>
          </p:nvSpPr>
          <p:spPr>
            <a:xfrm rot="-4241480">
              <a:off x="2832681" y="2135568"/>
              <a:ext cx="43550" cy="43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2"/>
            <p:cNvSpPr/>
            <p:nvPr/>
          </p:nvSpPr>
          <p:spPr>
            <a:xfrm>
              <a:off x="2996876" y="1569305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22"/>
            <p:cNvSpPr txBox="1"/>
            <p:nvPr/>
          </p:nvSpPr>
          <p:spPr>
            <a:xfrm>
              <a:off x="3007314" y="1579743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Power Supply</a:t>
              </a:r>
              <a:endParaRPr/>
            </a:p>
          </p:txBody>
        </p:sp>
        <p:sp>
          <p:nvSpPr>
            <p:cNvPr id="1315" name="Google Shape;1315;p22"/>
            <p:cNvSpPr/>
            <p:nvPr/>
          </p:nvSpPr>
          <p:spPr>
            <a:xfrm rot="-3310973">
              <a:off x="2604706" y="2357517"/>
              <a:ext cx="499160" cy="9487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22"/>
            <p:cNvSpPr txBox="1"/>
            <p:nvPr/>
          </p:nvSpPr>
          <p:spPr>
            <a:xfrm rot="-3286944">
              <a:off x="2841866" y="2349880"/>
              <a:ext cx="24970" cy="249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2996876" y="1979140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22"/>
            <p:cNvSpPr txBox="1"/>
            <p:nvPr/>
          </p:nvSpPr>
          <p:spPr>
            <a:xfrm>
              <a:off x="3007314" y="1989578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Clock</a:t>
              </a:r>
              <a:endParaRPr/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2711773" y="2562429"/>
              <a:ext cx="285000" cy="96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22"/>
            <p:cNvSpPr txBox="1"/>
            <p:nvPr/>
          </p:nvSpPr>
          <p:spPr>
            <a:xfrm>
              <a:off x="2847197" y="2560037"/>
              <a:ext cx="14400" cy="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2996876" y="2388975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22"/>
            <p:cNvSpPr txBox="1"/>
            <p:nvPr/>
          </p:nvSpPr>
          <p:spPr>
            <a:xfrm>
              <a:off x="3007314" y="2399413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Sync</a:t>
              </a:r>
              <a:endParaRPr/>
            </a:p>
          </p:txBody>
        </p:sp>
        <p:sp>
          <p:nvSpPr>
            <p:cNvPr id="1323" name="Google Shape;1323;p22"/>
            <p:cNvSpPr/>
            <p:nvPr/>
          </p:nvSpPr>
          <p:spPr>
            <a:xfrm rot="3310973">
              <a:off x="2604680" y="2767317"/>
              <a:ext cx="499160" cy="9487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22"/>
            <p:cNvSpPr txBox="1"/>
            <p:nvPr/>
          </p:nvSpPr>
          <p:spPr>
            <a:xfrm rot="3286944">
              <a:off x="2841957" y="2759624"/>
              <a:ext cx="24970" cy="249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2"/>
            <p:cNvSpPr/>
            <p:nvPr/>
          </p:nvSpPr>
          <p:spPr>
            <a:xfrm>
              <a:off x="2996876" y="2798811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22"/>
            <p:cNvSpPr txBox="1"/>
            <p:nvPr/>
          </p:nvSpPr>
          <p:spPr>
            <a:xfrm>
              <a:off x="3007314" y="2809249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External Trigger</a:t>
              </a:r>
              <a:endParaRPr/>
            </a:p>
          </p:txBody>
        </p:sp>
        <p:sp>
          <p:nvSpPr>
            <p:cNvPr id="1327" name="Google Shape;1327;p22"/>
            <p:cNvSpPr/>
            <p:nvPr/>
          </p:nvSpPr>
          <p:spPr>
            <a:xfrm rot="4249552">
              <a:off x="2420376" y="2972166"/>
              <a:ext cx="867738" cy="9487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22"/>
            <p:cNvSpPr txBox="1"/>
            <p:nvPr/>
          </p:nvSpPr>
          <p:spPr>
            <a:xfrm rot="4241480">
              <a:off x="2832564" y="2955356"/>
              <a:ext cx="43550" cy="43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2"/>
            <p:cNvSpPr/>
            <p:nvPr/>
          </p:nvSpPr>
          <p:spPr>
            <a:xfrm>
              <a:off x="2996876" y="3208646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22"/>
            <p:cNvSpPr txBox="1"/>
            <p:nvPr/>
          </p:nvSpPr>
          <p:spPr>
            <a:xfrm>
              <a:off x="3007314" y="3219084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Feed-through</a:t>
              </a:r>
              <a:endParaRPr/>
            </a:p>
          </p:txBody>
        </p:sp>
        <p:sp>
          <p:nvSpPr>
            <p:cNvPr id="1331" name="Google Shape;1331;p22"/>
            <p:cNvSpPr/>
            <p:nvPr/>
          </p:nvSpPr>
          <p:spPr>
            <a:xfrm rot="-4872962">
              <a:off x="2918959" y="2459952"/>
              <a:ext cx="1866289" cy="942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22"/>
            <p:cNvSpPr txBox="1"/>
            <p:nvPr/>
          </p:nvSpPr>
          <p:spPr>
            <a:xfrm rot="-4866819">
              <a:off x="3805591" y="2418225"/>
              <a:ext cx="93219" cy="93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2"/>
            <p:cNvSpPr/>
            <p:nvPr/>
          </p:nvSpPr>
          <p:spPr>
            <a:xfrm>
              <a:off x="3994736" y="1364387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22"/>
            <p:cNvSpPr txBox="1"/>
            <p:nvPr/>
          </p:nvSpPr>
          <p:spPr>
            <a:xfrm>
              <a:off x="4005174" y="1374825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Pixel Tile</a:t>
              </a:r>
              <a:endParaRPr/>
            </a:p>
          </p:txBody>
        </p:sp>
        <p:sp>
          <p:nvSpPr>
            <p:cNvPr id="1335" name="Google Shape;1335;p22"/>
            <p:cNvSpPr/>
            <p:nvPr/>
          </p:nvSpPr>
          <p:spPr>
            <a:xfrm>
              <a:off x="4707492" y="1537841"/>
              <a:ext cx="285000" cy="96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22"/>
            <p:cNvSpPr txBox="1"/>
            <p:nvPr/>
          </p:nvSpPr>
          <p:spPr>
            <a:xfrm>
              <a:off x="4842916" y="1535449"/>
              <a:ext cx="14400" cy="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2"/>
            <p:cNvSpPr/>
            <p:nvPr/>
          </p:nvSpPr>
          <p:spPr>
            <a:xfrm>
              <a:off x="4992595" y="1364387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22"/>
            <p:cNvSpPr txBox="1"/>
            <p:nvPr/>
          </p:nvSpPr>
          <p:spPr>
            <a:xfrm>
              <a:off x="5003033" y="1374825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Pixel Tile</a:t>
              </a:r>
              <a:endParaRPr/>
            </a:p>
          </p:txBody>
        </p:sp>
        <p:sp>
          <p:nvSpPr>
            <p:cNvPr id="1339" name="Google Shape;1339;p22"/>
            <p:cNvSpPr/>
            <p:nvPr/>
          </p:nvSpPr>
          <p:spPr>
            <a:xfrm rot="-4725692">
              <a:off x="3120967" y="2664925"/>
              <a:ext cx="1462341" cy="9473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22"/>
            <p:cNvSpPr txBox="1"/>
            <p:nvPr/>
          </p:nvSpPr>
          <p:spPr>
            <a:xfrm rot="-4718638">
              <a:off x="3815680" y="2633140"/>
              <a:ext cx="73132" cy="7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2"/>
            <p:cNvSpPr/>
            <p:nvPr/>
          </p:nvSpPr>
          <p:spPr>
            <a:xfrm>
              <a:off x="3994736" y="1774223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22"/>
            <p:cNvSpPr txBox="1"/>
            <p:nvPr/>
          </p:nvSpPr>
          <p:spPr>
            <a:xfrm>
              <a:off x="4005174" y="1784661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Pixel Tile</a:t>
              </a:r>
              <a:endParaRPr/>
            </a:p>
          </p:txBody>
        </p:sp>
        <p:sp>
          <p:nvSpPr>
            <p:cNvPr id="1343" name="Google Shape;1343;p22"/>
            <p:cNvSpPr/>
            <p:nvPr/>
          </p:nvSpPr>
          <p:spPr>
            <a:xfrm>
              <a:off x="4707492" y="1947677"/>
              <a:ext cx="285000" cy="96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22"/>
            <p:cNvSpPr txBox="1"/>
            <p:nvPr/>
          </p:nvSpPr>
          <p:spPr>
            <a:xfrm>
              <a:off x="4842916" y="1945284"/>
              <a:ext cx="14400" cy="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2"/>
            <p:cNvSpPr/>
            <p:nvPr/>
          </p:nvSpPr>
          <p:spPr>
            <a:xfrm>
              <a:off x="4992595" y="1774223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22"/>
            <p:cNvSpPr txBox="1"/>
            <p:nvPr/>
          </p:nvSpPr>
          <p:spPr>
            <a:xfrm>
              <a:off x="5003033" y="1784661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Pixel Tile</a:t>
              </a:r>
              <a:endParaRPr/>
            </a:p>
          </p:txBody>
        </p:sp>
        <p:sp>
          <p:nvSpPr>
            <p:cNvPr id="1347" name="Google Shape;1347;p22"/>
            <p:cNvSpPr/>
            <p:nvPr/>
          </p:nvSpPr>
          <p:spPr>
            <a:xfrm rot="-4467255">
              <a:off x="3320370" y="2869858"/>
              <a:ext cx="1063403" cy="9315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22"/>
            <p:cNvSpPr txBox="1"/>
            <p:nvPr/>
          </p:nvSpPr>
          <p:spPr>
            <a:xfrm rot="-4459229">
              <a:off x="3825650" y="2847936"/>
              <a:ext cx="53283" cy="53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2"/>
            <p:cNvSpPr/>
            <p:nvPr/>
          </p:nvSpPr>
          <p:spPr>
            <a:xfrm>
              <a:off x="3994736" y="2184058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22"/>
            <p:cNvSpPr txBox="1"/>
            <p:nvPr/>
          </p:nvSpPr>
          <p:spPr>
            <a:xfrm>
              <a:off x="4005174" y="2194496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Pixel Tile</a:t>
              </a:r>
              <a:endParaRPr/>
            </a:p>
          </p:txBody>
        </p:sp>
        <p:sp>
          <p:nvSpPr>
            <p:cNvPr id="1351" name="Google Shape;1351;p22"/>
            <p:cNvSpPr/>
            <p:nvPr/>
          </p:nvSpPr>
          <p:spPr>
            <a:xfrm>
              <a:off x="4707492" y="2357512"/>
              <a:ext cx="285000" cy="96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22"/>
            <p:cNvSpPr txBox="1"/>
            <p:nvPr/>
          </p:nvSpPr>
          <p:spPr>
            <a:xfrm>
              <a:off x="4842916" y="2355119"/>
              <a:ext cx="14400" cy="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2"/>
            <p:cNvSpPr/>
            <p:nvPr/>
          </p:nvSpPr>
          <p:spPr>
            <a:xfrm>
              <a:off x="4992595" y="2184058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22"/>
            <p:cNvSpPr txBox="1"/>
            <p:nvPr/>
          </p:nvSpPr>
          <p:spPr>
            <a:xfrm>
              <a:off x="5003033" y="2194496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Pixel Tile</a:t>
              </a:r>
              <a:endParaRPr/>
            </a:p>
          </p:txBody>
        </p:sp>
        <p:sp>
          <p:nvSpPr>
            <p:cNvPr id="1355" name="Google Shape;1355;p22"/>
            <p:cNvSpPr/>
            <p:nvPr/>
          </p:nvSpPr>
          <p:spPr>
            <a:xfrm rot="-3907538">
              <a:off x="3513409" y="3074675"/>
              <a:ext cx="677555" cy="953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22"/>
            <p:cNvSpPr txBox="1"/>
            <p:nvPr/>
          </p:nvSpPr>
          <p:spPr>
            <a:xfrm rot="-3887933">
              <a:off x="3835278" y="3062690"/>
              <a:ext cx="33819" cy="338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2"/>
            <p:cNvSpPr/>
            <p:nvPr/>
          </p:nvSpPr>
          <p:spPr>
            <a:xfrm>
              <a:off x="3994736" y="2593893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22"/>
            <p:cNvSpPr txBox="1"/>
            <p:nvPr/>
          </p:nvSpPr>
          <p:spPr>
            <a:xfrm>
              <a:off x="4005174" y="2604331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Pixel Tile</a:t>
              </a:r>
              <a:endParaRPr/>
            </a:p>
          </p:txBody>
        </p:sp>
        <p:sp>
          <p:nvSpPr>
            <p:cNvPr id="1359" name="Google Shape;1359;p22"/>
            <p:cNvSpPr/>
            <p:nvPr/>
          </p:nvSpPr>
          <p:spPr>
            <a:xfrm>
              <a:off x="4707492" y="2767347"/>
              <a:ext cx="285000" cy="96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22"/>
            <p:cNvSpPr txBox="1"/>
            <p:nvPr/>
          </p:nvSpPr>
          <p:spPr>
            <a:xfrm>
              <a:off x="4842916" y="2764955"/>
              <a:ext cx="14400" cy="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2"/>
            <p:cNvSpPr/>
            <p:nvPr/>
          </p:nvSpPr>
          <p:spPr>
            <a:xfrm>
              <a:off x="4992595" y="2593893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22"/>
            <p:cNvSpPr txBox="1"/>
            <p:nvPr/>
          </p:nvSpPr>
          <p:spPr>
            <a:xfrm>
              <a:off x="5003033" y="2604331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Pixel Tile</a:t>
              </a:r>
              <a:endParaRPr/>
            </a:p>
          </p:txBody>
        </p:sp>
        <p:sp>
          <p:nvSpPr>
            <p:cNvPr id="1363" name="Google Shape;1363;p22"/>
            <p:cNvSpPr/>
            <p:nvPr/>
          </p:nvSpPr>
          <p:spPr>
            <a:xfrm rot="-2142849">
              <a:off x="3676564" y="3279696"/>
              <a:ext cx="351011" cy="9487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22"/>
            <p:cNvSpPr txBox="1"/>
            <p:nvPr/>
          </p:nvSpPr>
          <p:spPr>
            <a:xfrm rot="-2118673">
              <a:off x="3843411" y="3275649"/>
              <a:ext cx="17647" cy="17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22"/>
            <p:cNvSpPr/>
            <p:nvPr/>
          </p:nvSpPr>
          <p:spPr>
            <a:xfrm>
              <a:off x="3994736" y="3003728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22"/>
            <p:cNvSpPr txBox="1"/>
            <p:nvPr/>
          </p:nvSpPr>
          <p:spPr>
            <a:xfrm>
              <a:off x="4005174" y="3014166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Pixel Tile</a:t>
              </a:r>
              <a:endParaRPr/>
            </a:p>
          </p:txBody>
        </p:sp>
        <p:sp>
          <p:nvSpPr>
            <p:cNvPr id="1367" name="Google Shape;1367;p22"/>
            <p:cNvSpPr/>
            <p:nvPr/>
          </p:nvSpPr>
          <p:spPr>
            <a:xfrm>
              <a:off x="4707492" y="3177182"/>
              <a:ext cx="285000" cy="96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22"/>
            <p:cNvSpPr txBox="1"/>
            <p:nvPr/>
          </p:nvSpPr>
          <p:spPr>
            <a:xfrm>
              <a:off x="4842916" y="3174790"/>
              <a:ext cx="14400" cy="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2"/>
            <p:cNvSpPr/>
            <p:nvPr/>
          </p:nvSpPr>
          <p:spPr>
            <a:xfrm>
              <a:off x="4992595" y="3003728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22"/>
            <p:cNvSpPr txBox="1"/>
            <p:nvPr/>
          </p:nvSpPr>
          <p:spPr>
            <a:xfrm>
              <a:off x="5003033" y="3014166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Pixel Tile</a:t>
              </a:r>
              <a:endParaRPr/>
            </a:p>
          </p:txBody>
        </p:sp>
        <p:sp>
          <p:nvSpPr>
            <p:cNvPr id="1371" name="Google Shape;1371;p22"/>
            <p:cNvSpPr/>
            <p:nvPr/>
          </p:nvSpPr>
          <p:spPr>
            <a:xfrm rot="2142849">
              <a:off x="3676691" y="3484597"/>
              <a:ext cx="351011" cy="9487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22"/>
            <p:cNvSpPr txBox="1"/>
            <p:nvPr/>
          </p:nvSpPr>
          <p:spPr>
            <a:xfrm rot="2118673">
              <a:off x="3843457" y="3480520"/>
              <a:ext cx="17647" cy="17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22"/>
            <p:cNvSpPr/>
            <p:nvPr/>
          </p:nvSpPr>
          <p:spPr>
            <a:xfrm>
              <a:off x="3994736" y="3413563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22"/>
            <p:cNvSpPr txBox="1"/>
            <p:nvPr/>
          </p:nvSpPr>
          <p:spPr>
            <a:xfrm>
              <a:off x="4005174" y="3424001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Pixel Tile</a:t>
              </a:r>
              <a:endParaRPr/>
            </a:p>
          </p:txBody>
        </p:sp>
        <p:sp>
          <p:nvSpPr>
            <p:cNvPr id="1375" name="Google Shape;1375;p22"/>
            <p:cNvSpPr/>
            <p:nvPr/>
          </p:nvSpPr>
          <p:spPr>
            <a:xfrm>
              <a:off x="4707492" y="3587017"/>
              <a:ext cx="285000" cy="96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22"/>
            <p:cNvSpPr txBox="1"/>
            <p:nvPr/>
          </p:nvSpPr>
          <p:spPr>
            <a:xfrm>
              <a:off x="4842916" y="3584625"/>
              <a:ext cx="14400" cy="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22"/>
            <p:cNvSpPr/>
            <p:nvPr/>
          </p:nvSpPr>
          <p:spPr>
            <a:xfrm>
              <a:off x="4992595" y="3413563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22"/>
            <p:cNvSpPr txBox="1"/>
            <p:nvPr/>
          </p:nvSpPr>
          <p:spPr>
            <a:xfrm>
              <a:off x="5003033" y="3424001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Pixel Tile</a:t>
              </a:r>
              <a:endParaRPr/>
            </a:p>
          </p:txBody>
        </p:sp>
        <p:sp>
          <p:nvSpPr>
            <p:cNvPr id="1379" name="Google Shape;1379;p22"/>
            <p:cNvSpPr/>
            <p:nvPr/>
          </p:nvSpPr>
          <p:spPr>
            <a:xfrm rot="3907538">
              <a:off x="3513301" y="3689376"/>
              <a:ext cx="677555" cy="953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22"/>
            <p:cNvSpPr txBox="1"/>
            <p:nvPr/>
          </p:nvSpPr>
          <p:spPr>
            <a:xfrm rot="3887933">
              <a:off x="3835416" y="3677305"/>
              <a:ext cx="33819" cy="338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2"/>
            <p:cNvSpPr/>
            <p:nvPr/>
          </p:nvSpPr>
          <p:spPr>
            <a:xfrm>
              <a:off x="3994736" y="3823399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22"/>
            <p:cNvSpPr txBox="1"/>
            <p:nvPr/>
          </p:nvSpPr>
          <p:spPr>
            <a:xfrm>
              <a:off x="4005174" y="3833837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Pixel Tile</a:t>
              </a:r>
              <a:endParaRPr/>
            </a:p>
          </p:txBody>
        </p:sp>
        <p:sp>
          <p:nvSpPr>
            <p:cNvPr id="1383" name="Google Shape;1383;p22"/>
            <p:cNvSpPr/>
            <p:nvPr/>
          </p:nvSpPr>
          <p:spPr>
            <a:xfrm>
              <a:off x="4707492" y="3996853"/>
              <a:ext cx="285000" cy="96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22"/>
            <p:cNvSpPr txBox="1"/>
            <p:nvPr/>
          </p:nvSpPr>
          <p:spPr>
            <a:xfrm>
              <a:off x="4842916" y="3994460"/>
              <a:ext cx="14400" cy="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22"/>
            <p:cNvSpPr/>
            <p:nvPr/>
          </p:nvSpPr>
          <p:spPr>
            <a:xfrm>
              <a:off x="4992595" y="3823399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22"/>
            <p:cNvSpPr txBox="1"/>
            <p:nvPr/>
          </p:nvSpPr>
          <p:spPr>
            <a:xfrm>
              <a:off x="5003033" y="3833837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Pixel Tile</a:t>
              </a:r>
              <a:endParaRPr/>
            </a:p>
          </p:txBody>
        </p:sp>
        <p:sp>
          <p:nvSpPr>
            <p:cNvPr id="1387" name="Google Shape;1387;p22"/>
            <p:cNvSpPr/>
            <p:nvPr/>
          </p:nvSpPr>
          <p:spPr>
            <a:xfrm rot="4467255">
              <a:off x="3320494" y="3894358"/>
              <a:ext cx="1063403" cy="9315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22"/>
            <p:cNvSpPr txBox="1"/>
            <p:nvPr/>
          </p:nvSpPr>
          <p:spPr>
            <a:xfrm rot="4459229">
              <a:off x="3825579" y="3872595"/>
              <a:ext cx="53283" cy="53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22"/>
            <p:cNvSpPr/>
            <p:nvPr/>
          </p:nvSpPr>
          <p:spPr>
            <a:xfrm>
              <a:off x="3994736" y="4233234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22"/>
            <p:cNvSpPr txBox="1"/>
            <p:nvPr/>
          </p:nvSpPr>
          <p:spPr>
            <a:xfrm>
              <a:off x="4005174" y="4243672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Pixel Tile</a:t>
              </a:r>
              <a:endParaRPr/>
            </a:p>
          </p:txBody>
        </p:sp>
        <p:sp>
          <p:nvSpPr>
            <p:cNvPr id="1391" name="Google Shape;1391;p22"/>
            <p:cNvSpPr/>
            <p:nvPr/>
          </p:nvSpPr>
          <p:spPr>
            <a:xfrm>
              <a:off x="4707492" y="4406688"/>
              <a:ext cx="285000" cy="96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22"/>
            <p:cNvSpPr txBox="1"/>
            <p:nvPr/>
          </p:nvSpPr>
          <p:spPr>
            <a:xfrm>
              <a:off x="4842916" y="4404295"/>
              <a:ext cx="14400" cy="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22"/>
            <p:cNvSpPr/>
            <p:nvPr/>
          </p:nvSpPr>
          <p:spPr>
            <a:xfrm>
              <a:off x="4992595" y="4233234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22"/>
            <p:cNvSpPr txBox="1"/>
            <p:nvPr/>
          </p:nvSpPr>
          <p:spPr>
            <a:xfrm>
              <a:off x="5003033" y="4243672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Pixel Tile</a:t>
              </a:r>
              <a:endParaRPr/>
            </a:p>
          </p:txBody>
        </p:sp>
        <p:sp>
          <p:nvSpPr>
            <p:cNvPr id="1395" name="Google Shape;1395;p22"/>
            <p:cNvSpPr/>
            <p:nvPr/>
          </p:nvSpPr>
          <p:spPr>
            <a:xfrm rot="4725692">
              <a:off x="3120956" y="4099227"/>
              <a:ext cx="1462341" cy="9473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22"/>
            <p:cNvSpPr txBox="1"/>
            <p:nvPr/>
          </p:nvSpPr>
          <p:spPr>
            <a:xfrm rot="4718638">
              <a:off x="3815701" y="4067543"/>
              <a:ext cx="73132" cy="7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22"/>
            <p:cNvSpPr/>
            <p:nvPr/>
          </p:nvSpPr>
          <p:spPr>
            <a:xfrm>
              <a:off x="3994736" y="4643069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22"/>
            <p:cNvSpPr txBox="1"/>
            <p:nvPr/>
          </p:nvSpPr>
          <p:spPr>
            <a:xfrm>
              <a:off x="4005174" y="4653507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Pixel Tile</a:t>
              </a:r>
              <a:endParaRPr/>
            </a:p>
          </p:txBody>
        </p:sp>
        <p:sp>
          <p:nvSpPr>
            <p:cNvPr id="1399" name="Google Shape;1399;p22"/>
            <p:cNvSpPr/>
            <p:nvPr/>
          </p:nvSpPr>
          <p:spPr>
            <a:xfrm>
              <a:off x="4707492" y="4816523"/>
              <a:ext cx="285000" cy="96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22"/>
            <p:cNvSpPr txBox="1"/>
            <p:nvPr/>
          </p:nvSpPr>
          <p:spPr>
            <a:xfrm>
              <a:off x="4842916" y="4814131"/>
              <a:ext cx="14400" cy="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22"/>
            <p:cNvSpPr/>
            <p:nvPr/>
          </p:nvSpPr>
          <p:spPr>
            <a:xfrm>
              <a:off x="4992595" y="4643069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22"/>
            <p:cNvSpPr txBox="1"/>
            <p:nvPr/>
          </p:nvSpPr>
          <p:spPr>
            <a:xfrm>
              <a:off x="5003033" y="4653507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Pixel Tile</a:t>
              </a:r>
              <a:endParaRPr/>
            </a:p>
          </p:txBody>
        </p:sp>
        <p:sp>
          <p:nvSpPr>
            <p:cNvPr id="1403" name="Google Shape;1403;p22"/>
            <p:cNvSpPr/>
            <p:nvPr/>
          </p:nvSpPr>
          <p:spPr>
            <a:xfrm rot="4872962">
              <a:off x="2919018" y="4304351"/>
              <a:ext cx="1866289" cy="942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22"/>
            <p:cNvSpPr txBox="1"/>
            <p:nvPr/>
          </p:nvSpPr>
          <p:spPr>
            <a:xfrm rot="4866819">
              <a:off x="3805703" y="4262371"/>
              <a:ext cx="93219" cy="93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22"/>
            <p:cNvSpPr/>
            <p:nvPr/>
          </p:nvSpPr>
          <p:spPr>
            <a:xfrm>
              <a:off x="3994736" y="5052904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22"/>
            <p:cNvSpPr txBox="1"/>
            <p:nvPr/>
          </p:nvSpPr>
          <p:spPr>
            <a:xfrm>
              <a:off x="4005174" y="5063342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Pixel Tile</a:t>
              </a:r>
              <a:endParaRPr/>
            </a:p>
          </p:txBody>
        </p:sp>
        <p:sp>
          <p:nvSpPr>
            <p:cNvPr id="1407" name="Google Shape;1407;p22"/>
            <p:cNvSpPr/>
            <p:nvPr/>
          </p:nvSpPr>
          <p:spPr>
            <a:xfrm>
              <a:off x="4707492" y="5226358"/>
              <a:ext cx="285000" cy="96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6A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22"/>
            <p:cNvSpPr txBox="1"/>
            <p:nvPr/>
          </p:nvSpPr>
          <p:spPr>
            <a:xfrm>
              <a:off x="4842916" y="5223966"/>
              <a:ext cx="14400" cy="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2"/>
            <p:cNvSpPr/>
            <p:nvPr/>
          </p:nvSpPr>
          <p:spPr>
            <a:xfrm>
              <a:off x="4992595" y="5052904"/>
              <a:ext cx="712800" cy="356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22"/>
            <p:cNvSpPr txBox="1"/>
            <p:nvPr/>
          </p:nvSpPr>
          <p:spPr>
            <a:xfrm>
              <a:off x="5003033" y="5063342"/>
              <a:ext cx="69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Pixel Tile</a:t>
              </a:r>
              <a:endParaRPr/>
            </a:p>
          </p:txBody>
        </p:sp>
      </p:grpSp>
      <p:graphicFrame>
        <p:nvGraphicFramePr>
          <p:cNvPr id="1411" name="Google Shape;1411;p22"/>
          <p:cNvGraphicFramePr/>
          <p:nvPr/>
        </p:nvGraphicFramePr>
        <p:xfrm>
          <a:off x="6197600" y="8683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{CBAB4B1A-13F3-4A9C-9274-921A3027E145}</a:tableStyleId>
              </a:tblPr>
              <a:tblGrid>
                <a:gridCol w="3517900"/>
                <a:gridCol w="18669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Task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Institutions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ASIC design and production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LBNL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ASIC test boards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UPenn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ASIC testing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Caltech, UCSB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Tile design and production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LBNL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Tile testing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UTA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Cables and feedthroughs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Rutgers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PACMAN hardware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UC Davis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PACMAN firmware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UC Irvine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Clock and power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LBNL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DAQ interface software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LBNL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412" name="Google Shape;1412;p22"/>
          <p:cNvSpPr txBox="1"/>
          <p:nvPr>
            <p:ph idx="12" type="sldNum"/>
          </p:nvPr>
        </p:nvSpPr>
        <p:spPr>
          <a:xfrm>
            <a:off x="5648041" y="6408545"/>
            <a:ext cx="90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3" name="Google Shape;1413;p22"/>
          <p:cNvSpPr txBox="1"/>
          <p:nvPr/>
        </p:nvSpPr>
        <p:spPr>
          <a:xfrm>
            <a:off x="6197599" y="216316"/>
            <a:ext cx="538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ND-LAr Charge Readout System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Institutional Responsibilities</a:t>
            </a:r>
            <a:endParaRPr/>
          </a:p>
        </p:txBody>
      </p:sp>
      <p:sp>
        <p:nvSpPr>
          <p:cNvPr id="1414" name="Google Shape;1414;p22"/>
          <p:cNvSpPr/>
          <p:nvPr/>
        </p:nvSpPr>
        <p:spPr>
          <a:xfrm rot="-5400000">
            <a:off x="5025574" y="4827453"/>
            <a:ext cx="264300" cy="16731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22"/>
          <p:cNvSpPr txBox="1"/>
          <p:nvPr/>
        </p:nvSpPr>
        <p:spPr>
          <a:xfrm>
            <a:off x="4060824" y="5784850"/>
            <a:ext cx="2181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20 tiles per anode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1400 tiles for detector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10.24k pixels per tile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14.3M pixels for detector</a:t>
            </a:r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6"/>
                </a:solidFill>
              </a:rPr>
              <a:t>295k ASICs for detector</a:t>
            </a:r>
            <a:endParaRPr sz="1200">
              <a:solidFill>
                <a:schemeClr val="accent6"/>
              </a:solidFill>
            </a:endParaRPr>
          </a:p>
        </p:txBody>
      </p:sp>
      <p:sp>
        <p:nvSpPr>
          <p:cNvPr id="1416" name="Google Shape;1416;p22"/>
          <p:cNvSpPr/>
          <p:nvPr/>
        </p:nvSpPr>
        <p:spPr>
          <a:xfrm rot="-5400000">
            <a:off x="3515462" y="3401250"/>
            <a:ext cx="244500" cy="7254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22"/>
          <p:cNvSpPr txBox="1"/>
          <p:nvPr/>
        </p:nvSpPr>
        <p:spPr>
          <a:xfrm>
            <a:off x="2857500" y="3814544"/>
            <a:ext cx="1400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2 anodes per feedthrough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35 feedthroughs for detector</a:t>
            </a:r>
            <a:endParaRPr/>
          </a:p>
        </p:txBody>
      </p:sp>
      <p:sp>
        <p:nvSpPr>
          <p:cNvPr id="1418" name="Google Shape;1418;p22"/>
          <p:cNvSpPr/>
          <p:nvPr/>
        </p:nvSpPr>
        <p:spPr>
          <a:xfrm rot="5400000">
            <a:off x="3518723" y="1159459"/>
            <a:ext cx="244500" cy="7254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22"/>
          <p:cNvSpPr txBox="1"/>
          <p:nvPr/>
        </p:nvSpPr>
        <p:spPr>
          <a:xfrm>
            <a:off x="2680494" y="787517"/>
            <a:ext cx="1914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20 controllers per power supply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7 supplies for detector </a:t>
            </a:r>
            <a:endParaRPr/>
          </a:p>
        </p:txBody>
      </p:sp>
      <p:sp>
        <p:nvSpPr>
          <p:cNvPr id="1420" name="Google Shape;1420;p22"/>
          <p:cNvSpPr/>
          <p:nvPr/>
        </p:nvSpPr>
        <p:spPr>
          <a:xfrm rot="5400000">
            <a:off x="1531173" y="1972261"/>
            <a:ext cx="244500" cy="7254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22"/>
          <p:cNvSpPr txBox="1"/>
          <p:nvPr/>
        </p:nvSpPr>
        <p:spPr>
          <a:xfrm>
            <a:off x="493314" y="1739459"/>
            <a:ext cx="230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 switch per 48 controllers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3 switches for detector</a:t>
            </a:r>
            <a:endParaRPr/>
          </a:p>
        </p:txBody>
      </p:sp>
      <p:pic>
        <p:nvPicPr>
          <p:cNvPr id="1422" name="Google Shape;142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9022" y="4907924"/>
            <a:ext cx="1867323" cy="195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p22"/>
          <p:cNvPicPr preferRelativeResize="0"/>
          <p:nvPr/>
        </p:nvPicPr>
        <p:blipFill rotWithShape="1">
          <a:blip r:embed="rId4">
            <a:alphaModFix/>
          </a:blip>
          <a:srcRect b="2407" l="17016" r="9318" t="4629"/>
          <a:stretch/>
        </p:blipFill>
        <p:spPr>
          <a:xfrm>
            <a:off x="26279" y="3314767"/>
            <a:ext cx="1838634" cy="3093780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22"/>
          <p:cNvSpPr txBox="1"/>
          <p:nvPr/>
        </p:nvSpPr>
        <p:spPr>
          <a:xfrm>
            <a:off x="1966514" y="3009459"/>
            <a:ext cx="1329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 controllers per anode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140 controllers for detector</a:t>
            </a:r>
            <a:endParaRPr/>
          </a:p>
        </p:txBody>
      </p:sp>
      <p:sp>
        <p:nvSpPr>
          <p:cNvPr id="1425" name="Google Shape;1425;p22"/>
          <p:cNvSpPr/>
          <p:nvPr/>
        </p:nvSpPr>
        <p:spPr>
          <a:xfrm rot="-5400000">
            <a:off x="2518512" y="2575749"/>
            <a:ext cx="244500" cy="7254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22"/>
          <p:cNvSpPr txBox="1"/>
          <p:nvPr/>
        </p:nvSpPr>
        <p:spPr>
          <a:xfrm>
            <a:off x="1829395" y="5246880"/>
            <a:ext cx="183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Pixel Array Controller And Network (PACMAN) card v1rev3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22"/>
          <p:cNvSpPr txBox="1"/>
          <p:nvPr/>
        </p:nvSpPr>
        <p:spPr>
          <a:xfrm>
            <a:off x="8056346" y="6088683"/>
            <a:ext cx="183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8-tile PCB feedthrough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22"/>
          <p:cNvSpPr txBox="1"/>
          <p:nvPr/>
        </p:nvSpPr>
        <p:spPr>
          <a:xfrm>
            <a:off x="8056350" y="5158375"/>
            <a:ext cx="41358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accent1"/>
                </a:solidFill>
              </a:rPr>
              <a:t>Scope table MOU in consortium Google drive</a:t>
            </a:r>
            <a:endParaRPr b="1" sz="2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23"/>
          <p:cNvSpPr txBox="1"/>
          <p:nvPr>
            <p:ph type="title"/>
          </p:nvPr>
        </p:nvSpPr>
        <p:spPr>
          <a:xfrm>
            <a:off x="651698" y="0"/>
            <a:ext cx="109728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PDR Documentation Status</a:t>
            </a:r>
            <a:endParaRPr/>
          </a:p>
        </p:txBody>
      </p:sp>
      <p:sp>
        <p:nvSpPr>
          <p:cNvPr id="1435" name="Google Shape;1435;p23"/>
          <p:cNvSpPr txBox="1"/>
          <p:nvPr>
            <p:ph idx="12" type="sldNum"/>
          </p:nvPr>
        </p:nvSpPr>
        <p:spPr>
          <a:xfrm>
            <a:off x="10851411" y="6356349"/>
            <a:ext cx="708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436" name="Google Shape;1436;p23"/>
          <p:cNvGraphicFramePr/>
          <p:nvPr/>
        </p:nvGraphicFramePr>
        <p:xfrm>
          <a:off x="863225" y="56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{D62B4151-CE87-487F-8F14-4263BF0BBA3D}</a:tableStyleId>
              </a:tblPr>
              <a:tblGrid>
                <a:gridCol w="986625"/>
                <a:gridCol w="3128175"/>
                <a:gridCol w="2057400"/>
                <a:gridCol w="2380325"/>
                <a:gridCol w="17344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Category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Document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Documentation maturity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Design/plan maturity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Notes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217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Design </a:t>
                      </a:r>
                      <a:endParaRPr sz="12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PDR chapter</a:t>
                      </a:r>
                      <a:endParaRPr sz="12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mature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To be completed: PACMAN, clock, power, data subsections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hlinkClick r:id="rId3"/>
                        </a:rPr>
                        <a:t>link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Design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Grounding/shielding plan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mature, minor revisions expected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validated w/ 2x2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EDMS # 2459151, 2459152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Design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Mechanical CAD for sub-system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3D models exist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Design is mature, but changes expected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Design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Mechanical engineering drawings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Feed-through drawing done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Design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Mechanical assembly drawings and parts lists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Started for PACMAN enclosure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Not mature, but few unique components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Design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Electrical schematics &amp; board layouts (anode tile)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Not done for full scale tile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Multiple designs, feed-back from 2x2 needed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Design scales from single ASIC layout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Design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Electrical schematics &amp; board layouts (PACMAN)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50% done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Performance seems OK, more feedback needed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Design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Specification of electrical cabling &amp; </a:t>
                      </a: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wiring</a:t>
                      </a: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 connections (warm side)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none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immature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Simple power cabling, COTS ethernet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Design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Specification of electrical cabling &amp; wiring connections (cold side)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Mature, some more details needed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Mature, performance verification needed (FSD)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EDMS 2589306, 2589305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Design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Documentation links for commercial, off-the-shelf power supply 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Mature, some more details needed</a:t>
                      </a:r>
                      <a:endParaRPr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Commercial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hlinkClick r:id="rId4"/>
                        </a:rPr>
                        <a:t>PL506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Design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Documentation links for commercial, off-the-shelf fiber optic modules (for timing system)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Designed by others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Commercial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hlinkClick r:id="rId5"/>
                        </a:rPr>
                        <a:t>SFP Endpoint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hlinkClick r:id="rId6"/>
                        </a:rPr>
                        <a:t>Fiber Splitter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24"/>
          <p:cNvSpPr txBox="1"/>
          <p:nvPr>
            <p:ph type="title"/>
          </p:nvPr>
        </p:nvSpPr>
        <p:spPr>
          <a:xfrm>
            <a:off x="642073" y="0"/>
            <a:ext cx="109728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PDR Documentation Status</a:t>
            </a:r>
            <a:endParaRPr/>
          </a:p>
        </p:txBody>
      </p:sp>
      <p:sp>
        <p:nvSpPr>
          <p:cNvPr id="1443" name="Google Shape;1443;p24"/>
          <p:cNvSpPr txBox="1"/>
          <p:nvPr>
            <p:ph idx="12" type="sldNum"/>
          </p:nvPr>
        </p:nvSpPr>
        <p:spPr>
          <a:xfrm>
            <a:off x="10851411" y="6356349"/>
            <a:ext cx="708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444" name="Google Shape;1444;p24"/>
          <p:cNvGraphicFramePr/>
          <p:nvPr/>
        </p:nvGraphicFramePr>
        <p:xfrm>
          <a:off x="758225" y="519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{D62B4151-CE87-487F-8F14-4263BF0BBA3D}</a:tableStyleId>
              </a:tblPr>
              <a:tblGrid>
                <a:gridCol w="1921425"/>
                <a:gridCol w="2516300"/>
                <a:gridCol w="1734475"/>
                <a:gridCol w="2292875"/>
                <a:gridCol w="1821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Category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Document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Documentation m</a:t>
                      </a:r>
                      <a:r>
                        <a:rPr b="1" lang="en-US" sz="1200"/>
                        <a:t>aturity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Design/plan maturity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Notes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Requirements</a:t>
                      </a:r>
                      <a:endParaRPr sz="12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EB-, TB-, consortium-held requirements</a:t>
                      </a:r>
                      <a:endParaRPr sz="12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mature, minor revisions expected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validated w/ 2x2, FSD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EDMS # 2612983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Installation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Detector installation plan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immature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Module assembly is well understood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Interfaces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Consortium-Consortium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immature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Interfaces are understood and actively refined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EDMS documents outdated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Interfaces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Consortium-Installation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immature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More work needed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Interfaces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Consortium-Facilities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immature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Interfaces are understood, formal documentation missing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Engineering analysis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Analysis plans/notes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immature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Work done on ASIC, feed-through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Engineering analysis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80000"/>
                          </a:solidFill>
                        </a:rPr>
                        <a:t>Independent review report(s)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none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need to define what is needed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None needed for charge readout ?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QA/QC</a:t>
                      </a:r>
                      <a:endParaRPr sz="12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Preliminary QA/QC plan</a:t>
                      </a:r>
                      <a:endParaRPr sz="12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mature, needs links to individual testing plans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validated w/ 2x2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EDMS # 2605601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QA/QC</a:t>
                      </a:r>
                      <a:endParaRPr sz="12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2x2 lessons-learned</a:t>
                      </a:r>
                      <a:endParaRPr sz="12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informal, formalized documentation needed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in-progress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QA/QC</a:t>
                      </a:r>
                      <a:endParaRPr sz="12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Preliminary manufacturing &amp; </a:t>
                      </a: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procurement</a:t>
                      </a: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 plan</a:t>
                      </a:r>
                      <a:endParaRPr sz="12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mature, minor revisions expected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validated w/ 2x2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EDMS # 2605602, 2605603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QA/QC</a:t>
                      </a:r>
                      <a:endParaRPr sz="12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Plan for prototyping activities</a:t>
                      </a:r>
                      <a:endParaRPr sz="12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informal, formalized documentation needed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validated w/ 2x2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25"/>
          <p:cNvSpPr txBox="1"/>
          <p:nvPr>
            <p:ph type="title"/>
          </p:nvPr>
        </p:nvSpPr>
        <p:spPr>
          <a:xfrm>
            <a:off x="612648" y="457200"/>
            <a:ext cx="109728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PDR Documentation Status</a:t>
            </a:r>
            <a:endParaRPr/>
          </a:p>
        </p:txBody>
      </p:sp>
      <p:sp>
        <p:nvSpPr>
          <p:cNvPr id="1451" name="Google Shape;1451;p25"/>
          <p:cNvSpPr txBox="1"/>
          <p:nvPr>
            <p:ph idx="12" type="sldNum"/>
          </p:nvPr>
        </p:nvSpPr>
        <p:spPr>
          <a:xfrm>
            <a:off x="10851411" y="6356349"/>
            <a:ext cx="708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452" name="Google Shape;1452;p25"/>
          <p:cNvGraphicFramePr/>
          <p:nvPr/>
        </p:nvGraphicFramePr>
        <p:xfrm>
          <a:off x="952500" y="106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{D62B4151-CE87-487F-8F14-4263BF0BBA3D}</a:tableStyleId>
              </a:tblPr>
              <a:tblGrid>
                <a:gridCol w="1827950"/>
                <a:gridCol w="2286850"/>
                <a:gridCol w="2057400"/>
                <a:gridCol w="2057400"/>
                <a:gridCol w="2057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Category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Document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Documentation m</a:t>
                      </a:r>
                      <a:r>
                        <a:rPr b="1" lang="en-US" sz="1200"/>
                        <a:t>aturity</a:t>
                      </a:r>
                      <a:endParaRPr b="1"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Design/plan maturity</a:t>
                      </a:r>
                      <a:endParaRPr b="1"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Notes</a:t>
                      </a:r>
                      <a:endParaRPr b="1"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Cost/Schedule </a:t>
                      </a:r>
                      <a:endParaRPr sz="12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Cost estimate</a:t>
                      </a:r>
                      <a:endParaRPr sz="12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mature 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Cost/Schedule</a:t>
                      </a:r>
                      <a:endParaRPr sz="12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Institutional responsibilities</a:t>
                      </a:r>
                      <a:endParaRPr sz="12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mature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scope table MOU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Cost/Schedule</a:t>
                      </a:r>
                      <a:endParaRPr sz="12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Schedule summary</a:t>
                      </a:r>
                      <a:endParaRPr sz="12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mature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Tracking Documents</a:t>
                      </a:r>
                      <a:endParaRPr sz="12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Responses to past reviews</a:t>
                      </a:r>
                      <a:endParaRPr sz="12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mature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Tracking Documents</a:t>
                      </a:r>
                      <a:endParaRPr sz="12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Review office report on responses to past reviews</a:t>
                      </a:r>
                      <a:endParaRPr sz="12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mature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26"/>
          <p:cNvSpPr txBox="1"/>
          <p:nvPr>
            <p:ph type="title"/>
          </p:nvPr>
        </p:nvSpPr>
        <p:spPr>
          <a:xfrm>
            <a:off x="612648" y="457200"/>
            <a:ext cx="109728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Risks</a:t>
            </a:r>
            <a:endParaRPr/>
          </a:p>
        </p:txBody>
      </p:sp>
      <p:sp>
        <p:nvSpPr>
          <p:cNvPr id="1459" name="Google Shape;1459;p26"/>
          <p:cNvSpPr txBox="1"/>
          <p:nvPr>
            <p:ph idx="1" type="body"/>
          </p:nvPr>
        </p:nvSpPr>
        <p:spPr>
          <a:xfrm>
            <a:off x="612650" y="1600200"/>
            <a:ext cx="10972800" cy="434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Parts availability for semiconductors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ASIC foundry access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ASIC slow cryo failure (low risk, difficult to find, mitigate)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Tile PCB mechanical performance, in particular offshore production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System level ground integrity (full tile trigger instability)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Pixel far field response</a:t>
            </a:r>
            <a:endParaRPr sz="2200"/>
          </a:p>
        </p:txBody>
      </p:sp>
      <p:sp>
        <p:nvSpPr>
          <p:cNvPr id="1460" name="Google Shape;1460;p26"/>
          <p:cNvSpPr txBox="1"/>
          <p:nvPr>
            <p:ph idx="12" type="sldNum"/>
          </p:nvPr>
        </p:nvSpPr>
        <p:spPr>
          <a:xfrm>
            <a:off x="10851411" y="6356349"/>
            <a:ext cx="708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27"/>
          <p:cNvSpPr/>
          <p:nvPr/>
        </p:nvSpPr>
        <p:spPr>
          <a:xfrm>
            <a:off x="573375" y="6448075"/>
            <a:ext cx="2082300" cy="21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7" name="Google Shape;1467;p27"/>
          <p:cNvSpPr txBox="1"/>
          <p:nvPr>
            <p:ph type="title"/>
          </p:nvPr>
        </p:nvSpPr>
        <p:spPr>
          <a:xfrm>
            <a:off x="612648" y="49850"/>
            <a:ext cx="109728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Prototyping plan</a:t>
            </a:r>
            <a:endParaRPr/>
          </a:p>
        </p:txBody>
      </p:sp>
      <p:sp>
        <p:nvSpPr>
          <p:cNvPr id="1468" name="Google Shape;1468;p27"/>
          <p:cNvSpPr txBox="1"/>
          <p:nvPr>
            <p:ph idx="12" type="sldNum"/>
          </p:nvPr>
        </p:nvSpPr>
        <p:spPr>
          <a:xfrm>
            <a:off x="10851411" y="6356349"/>
            <a:ext cx="708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9" name="Google Shape;1469;p27"/>
          <p:cNvSpPr txBox="1"/>
          <p:nvPr>
            <p:ph idx="1" type="body"/>
          </p:nvPr>
        </p:nvSpPr>
        <p:spPr>
          <a:xfrm>
            <a:off x="612650" y="531100"/>
            <a:ext cx="10972800" cy="632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/>
              <a:t>ASIC</a:t>
            </a:r>
            <a:endParaRPr sz="1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/>
              <a:t>	2020		LArPix-v2a	increased channel density &amp; migration to SRAM FIFO (Modules 0 &amp; 1, SingleCubes)</a:t>
            </a:r>
            <a:endParaRPr sz="1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/>
              <a:t>	2021		LArPix-v2b	interstitial design to address crosstalk (Modules 2 &amp; 3, SingleCubes)</a:t>
            </a:r>
            <a:endParaRPr sz="1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/>
              <a:t>	2022		LArPix-v3		full physics performance (FSD, SingleCubes)</a:t>
            </a:r>
            <a:endParaRPr sz="1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/>
              <a:t>	…		LArPix-v4		QA improvements</a:t>
            </a:r>
            <a:endParaRPr sz="1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/>
              <a:t>	…		LArPix-v5		production version (ND-LAr)</a:t>
            </a:r>
            <a:endParaRPr sz="1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/>
              <a:t>Tile</a:t>
            </a:r>
            <a:endParaRPr sz="1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/>
              <a:t>	2020		v2a 			4.4 mm pixel pi</a:t>
            </a:r>
            <a:r>
              <a:rPr lang="en-US" sz="1300">
                <a:highlight>
                  <a:schemeClr val="lt1"/>
                </a:highlight>
              </a:rPr>
              <a:t>tch, </a:t>
            </a:r>
            <a:r>
              <a:rPr lang="en-US" sz="1300">
                <a:highlight>
                  <a:schemeClr val="lt1"/>
                </a:highlight>
              </a:rPr>
              <a:t>3.5</a:t>
            </a:r>
            <a:r>
              <a:rPr lang="en-US" sz="1300">
                <a:highlight>
                  <a:schemeClr val="lt1"/>
                </a:highlight>
              </a:rPr>
              <a:t> mm pixel si</a:t>
            </a:r>
            <a:r>
              <a:rPr lang="en-US" sz="1300"/>
              <a:t>ze (Modules 0 &amp; 1)</a:t>
            </a:r>
            <a:endParaRPr sz="1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/>
              <a:t>	2021		v2b			3.88 mm pixel pitch, 2.6 (and 2.0) mm pixel size (Modules 2 &amp; 3)</a:t>
            </a:r>
            <a:endParaRPr sz="1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/>
              <a:t>	2022		v3			Full size tile PCB, finalize pixel geometry</a:t>
            </a:r>
            <a:endParaRPr sz="1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/>
              <a:t>Cable</a:t>
            </a:r>
            <a:endParaRPr sz="1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/>
              <a:t>	2020		v2a			twisted pair power/data cable (Modules 0 &amp; 1)</a:t>
            </a:r>
            <a:endParaRPr sz="1300"/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/>
              <a:t>2021		v2b			FFC data cable,	18 AWG PTFE </a:t>
            </a:r>
            <a:r>
              <a:rPr lang="en-US" sz="1300"/>
              <a:t>insulation</a:t>
            </a:r>
            <a:r>
              <a:rPr lang="en-US" sz="1300"/>
              <a:t> power cable (Modules 2 &amp; 3)</a:t>
            </a:r>
            <a:endParaRPr sz="1300"/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/>
              <a:t>2022		FSD			Full length cabling</a:t>
            </a:r>
            <a:endParaRPr sz="1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/>
              <a:t>PACMAN</a:t>
            </a:r>
            <a:endParaRPr sz="1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/>
              <a:t>	2020		v1rev2		single tile driver</a:t>
            </a:r>
            <a:endParaRPr sz="1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/>
              <a:t>	2020		v1rev3		high-density, eight-tile driver (Modules 0 &amp; 1)</a:t>
            </a:r>
            <a:endParaRPr sz="1300"/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/>
              <a:t>2021		v2b			integrated timing system, low-swing IO, &amp; power distribution system (Modules 2 &amp; 3)</a:t>
            </a:r>
            <a:endParaRPr sz="1300"/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/>
              <a:t>2022		v3			10-tile driver (FSD)	</a:t>
            </a:r>
            <a:endParaRPr sz="1300"/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28"/>
          <p:cNvSpPr txBox="1"/>
          <p:nvPr>
            <p:ph type="title"/>
          </p:nvPr>
        </p:nvSpPr>
        <p:spPr>
          <a:xfrm>
            <a:off x="612648" y="457200"/>
            <a:ext cx="109728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1476" name="Google Shape;1476;p28"/>
          <p:cNvSpPr txBox="1"/>
          <p:nvPr>
            <p:ph idx="1" type="body"/>
          </p:nvPr>
        </p:nvSpPr>
        <p:spPr>
          <a:xfrm>
            <a:off x="612650" y="1600200"/>
            <a:ext cx="10972800" cy="434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Scope is well understood and documented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Work is distributed over many institutions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Design work is generally fairly well advanced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Documentation needs to progress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Interface refinement still in progress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Risks will be resolved in 2x2 and FSD operation</a:t>
            </a:r>
            <a:endParaRPr/>
          </a:p>
        </p:txBody>
      </p:sp>
      <p:sp>
        <p:nvSpPr>
          <p:cNvPr id="1477" name="Google Shape;1477;p28"/>
          <p:cNvSpPr txBox="1"/>
          <p:nvPr>
            <p:ph idx="12" type="sldNum"/>
          </p:nvPr>
        </p:nvSpPr>
        <p:spPr>
          <a:xfrm>
            <a:off x="10851411" y="6356349"/>
            <a:ext cx="708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rkeley Lab Wide PPT Theme">
  <a:themeElements>
    <a:clrScheme name="2020 LBNL Color Theme">
      <a:dk1>
        <a:srgbClr val="00303C"/>
      </a:dk1>
      <a:lt1>
        <a:srgbClr val="FFFFFF"/>
      </a:lt1>
      <a:dk2>
        <a:srgbClr val="00303B"/>
      </a:dk2>
      <a:lt2>
        <a:srgbClr val="B1B3B3"/>
      </a:lt2>
      <a:accent1>
        <a:srgbClr val="007681"/>
      </a:accent1>
      <a:accent2>
        <a:srgbClr val="4198B5"/>
      </a:accent2>
      <a:accent3>
        <a:srgbClr val="D57800"/>
      </a:accent3>
      <a:accent4>
        <a:srgbClr val="74AA50"/>
      </a:accent4>
      <a:accent5>
        <a:srgbClr val="EAAA00"/>
      </a:accent5>
      <a:accent6>
        <a:srgbClr val="E04E38"/>
      </a:accent6>
      <a:hlink>
        <a:srgbClr val="0055D1"/>
      </a:hlink>
      <a:folHlink>
        <a:srgbClr val="6633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