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12/1/2021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O’Clock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Gilberto Perez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December 1,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1" y="1050208"/>
            <a:ext cx="4430600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Couple of Booster WAPS trips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Adjusted </a:t>
            </a:r>
            <a:r>
              <a:rPr lang="en-US" sz="1400" dirty="0" err="1"/>
              <a:t>PreAcc</a:t>
            </a:r>
            <a:r>
              <a:rPr lang="en-US" sz="1400" dirty="0"/>
              <a:t> extractor voltage as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MIRF South Anode Supply trip.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WAPS trips on mod door open faults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Beam to </a:t>
            </a:r>
            <a:r>
              <a:rPr lang="en-US" sz="1400" dirty="0" err="1"/>
              <a:t>Mcenter</a:t>
            </a:r>
            <a:r>
              <a:rPr lang="en-US" sz="1400" dirty="0"/>
              <a:t> inhibited due to autotune change to F:MC2H.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Prepared enclosures for access.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Linac</a:t>
            </a:r>
            <a:endParaRPr lang="en-US" sz="1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MI10/MI20-62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Enc. 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Enc. 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Transfer Hall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NuMI Absorber Hall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Muon Extraction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Muon M4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M03 – waiting on rad survey maps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Linac</a:t>
            </a:r>
            <a:r>
              <a:rPr lang="en-US" sz="1400" dirty="0"/>
              <a:t> is back in controlled access to investigate </a:t>
            </a:r>
            <a:r>
              <a:rPr lang="en-US" sz="1400"/>
              <a:t>a water leak</a:t>
            </a:r>
            <a:r>
              <a:rPr lang="en-US" sz="1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Perez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5A8D60F6-4845-4E52-A124-C4403E6C4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0" r="4913"/>
          <a:stretch/>
        </p:blipFill>
        <p:spPr>
          <a:xfrm rot="5400000">
            <a:off x="4116736" y="1381243"/>
            <a:ext cx="5486400" cy="42853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566</TotalTime>
  <Words>109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79</cp:revision>
  <cp:lastPrinted>2014-01-20T19:40:21Z</cp:lastPrinted>
  <dcterms:created xsi:type="dcterms:W3CDTF">2019-06-21T13:10:56Z</dcterms:created>
  <dcterms:modified xsi:type="dcterms:W3CDTF">2021-12-01T14:50:11Z</dcterms:modified>
</cp:coreProperties>
</file>