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88" r:id="rId4"/>
    <p:sldId id="278" r:id="rId5"/>
    <p:sldId id="291" r:id="rId6"/>
    <p:sldId id="284" r:id="rId7"/>
    <p:sldId id="283" r:id="rId8"/>
    <p:sldId id="290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 autoAdjust="0"/>
    <p:restoredTop sz="94660"/>
  </p:normalViewPr>
  <p:slideViewPr>
    <p:cSldViewPr snapToGrid="0" snapToObjects="1">
      <p:cViewPr varScale="1">
        <p:scale>
          <a:sx n="208" d="100"/>
          <a:sy n="208" d="100"/>
        </p:scale>
        <p:origin x="3528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B4051BF-2301-4D05-8F12-F151A68C66EA}" type="datetime1">
              <a:rPr lang="en-US" altLang="en-US" smtClean="0"/>
              <a:t>12/10/21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5D07C9D-CA74-4C3B-8C22-8E49391FE229}" type="datetime1">
              <a:rPr lang="en-US" altLang="en-US" smtClean="0"/>
              <a:t>12/10/21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7D57410-A2FE-4511-84BC-D25609A6E6E9}" type="datetime1">
              <a:rPr lang="en-US" altLang="en-US" smtClean="0"/>
              <a:t>12/10/21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157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12/10/21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MI/RR Machine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Kyle J. Hazelwood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AD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December 10,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12/10/21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93869E-486B-4140-9C1D-FE6922E180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12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12/10/21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E602DBA-73DB-DC4B-91AA-6A78B759EC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68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SY Performance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12/10/21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588AC7A-A4DD-C148-A415-E584B0ECED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74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Main Injector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12/10/21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8FF08FE-DFAA-8048-9B1E-07DF20FB79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6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Recycler Downtime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12/10/21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CC8AE87-3E7E-6843-B4BA-4F69779A71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356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12/10/21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Kyle J. Hazelwood | Machine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77676"/>
            <a:ext cx="4012660" cy="4987867"/>
          </a:xfrm>
        </p:spPr>
        <p:txBody>
          <a:bodyPr/>
          <a:lstStyle/>
          <a:p>
            <a:r>
              <a:rPr lang="en-US" sz="1000" dirty="0"/>
              <a:t>Issues</a:t>
            </a:r>
          </a:p>
          <a:p>
            <a:pPr lvl="1"/>
            <a:r>
              <a:rPr lang="en-US" sz="1000" dirty="0"/>
              <a:t>R:TOR905 calibration</a:t>
            </a:r>
          </a:p>
          <a:p>
            <a:pPr lvl="1"/>
            <a:endParaRPr lang="en-US" sz="1000" dirty="0"/>
          </a:p>
          <a:p>
            <a:r>
              <a:rPr lang="en-US" sz="1000" dirty="0"/>
              <a:t>Pending Issues</a:t>
            </a:r>
          </a:p>
          <a:p>
            <a:pPr lvl="1"/>
            <a:r>
              <a:rPr lang="en-US" sz="1000" dirty="0"/>
              <a:t>Q123 has significant drip</a:t>
            </a:r>
          </a:p>
          <a:p>
            <a:pPr lvl="2"/>
            <a:r>
              <a:rPr lang="en-US" sz="1000" dirty="0"/>
              <a:t>8 </a:t>
            </a:r>
            <a:r>
              <a:rPr lang="en-US" sz="1000" dirty="0" err="1"/>
              <a:t>hrs</a:t>
            </a:r>
            <a:endParaRPr lang="en-US" sz="1000" dirty="0"/>
          </a:p>
          <a:p>
            <a:pPr lvl="2"/>
            <a:r>
              <a:rPr lang="en-US" sz="1000" dirty="0"/>
              <a:t>TD inspected, thinks it can be fixed in place</a:t>
            </a:r>
          </a:p>
          <a:p>
            <a:pPr lvl="2"/>
            <a:r>
              <a:rPr lang="en-US" sz="1000" dirty="0"/>
              <a:t>Would like to do this before the holiday break</a:t>
            </a:r>
          </a:p>
          <a:p>
            <a:pPr lvl="1"/>
            <a:r>
              <a:rPr lang="en-US" sz="1000" dirty="0"/>
              <a:t>Next MI30 clean would fall on the holiday break</a:t>
            </a:r>
          </a:p>
          <a:p>
            <a:pPr lvl="2"/>
            <a:r>
              <a:rPr lang="en-US" sz="1000" dirty="0"/>
              <a:t>We would like to push it earlier or later</a:t>
            </a:r>
          </a:p>
          <a:p>
            <a:pPr lvl="1"/>
            <a:r>
              <a:rPr lang="en-US" sz="1000" dirty="0"/>
              <a:t>QXR processor upgrade</a:t>
            </a:r>
          </a:p>
          <a:p>
            <a:pPr lvl="1"/>
            <a:r>
              <a:rPr lang="en-US" sz="1000" dirty="0"/>
              <a:t>MW811 has a dead motor</a:t>
            </a:r>
          </a:p>
          <a:p>
            <a:pPr lvl="2"/>
            <a:r>
              <a:rPr lang="en-US" sz="1000" dirty="0"/>
              <a:t>Needed for lattice measurements</a:t>
            </a:r>
          </a:p>
          <a:p>
            <a:pPr lvl="1"/>
            <a:r>
              <a:rPr lang="en-US" sz="1000" dirty="0"/>
              <a:t>MW814 has bad limit switch</a:t>
            </a:r>
          </a:p>
          <a:p>
            <a:pPr lvl="2"/>
            <a:r>
              <a:rPr lang="en-US" sz="1000" dirty="0"/>
              <a:t>Needed for lattice measurements</a:t>
            </a:r>
          </a:p>
          <a:p>
            <a:pPr lvl="1"/>
            <a:r>
              <a:rPr lang="en-US" sz="1000" dirty="0"/>
              <a:t>C838AH Negative Limit switch needs replacing</a:t>
            </a:r>
          </a:p>
          <a:p>
            <a:pPr lvl="2"/>
            <a:r>
              <a:rPr lang="en-US" sz="1000" dirty="0"/>
              <a:t>Can’t move collimator back in if moved out</a:t>
            </a:r>
          </a:p>
          <a:p>
            <a:pPr marL="0" indent="0">
              <a:buNone/>
            </a:pPr>
            <a:endParaRPr lang="en-US" sz="1000" dirty="0"/>
          </a:p>
          <a:p>
            <a:pPr lvl="2"/>
            <a:endParaRPr lang="en-US" sz="1000" dirty="0"/>
          </a:p>
          <a:p>
            <a:pPr lvl="1"/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800" dirty="0"/>
          </a:p>
          <a:p>
            <a:pPr lvl="1"/>
            <a:endParaRPr lang="en-US" sz="800" dirty="0"/>
          </a:p>
          <a:p>
            <a:endParaRPr lang="en-US" sz="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C8C3B2-359E-4C11-921B-500E74D9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443683" y="877676"/>
            <a:ext cx="4012660" cy="498786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800" dirty="0"/>
          </a:p>
          <a:p>
            <a:pPr lvl="1"/>
            <a:endParaRPr lang="en-US" sz="800" dirty="0"/>
          </a:p>
          <a:p>
            <a:endParaRPr lang="en-US" sz="800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E8B76F7E-AA28-7843-9B45-A314F8D032FB}"/>
              </a:ext>
            </a:extLst>
          </p:cNvPr>
          <p:cNvSpPr txBox="1">
            <a:spLocks/>
          </p:cNvSpPr>
          <p:nvPr/>
        </p:nvSpPr>
        <p:spPr>
          <a:xfrm>
            <a:off x="4902740" y="877676"/>
            <a:ext cx="4012660" cy="498786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Study Requests</a:t>
            </a:r>
          </a:p>
          <a:p>
            <a:pPr lvl="1"/>
            <a:r>
              <a:rPr lang="en-US" sz="1000" dirty="0"/>
              <a:t>New Recycler Lattice Implementation</a:t>
            </a:r>
          </a:p>
          <a:p>
            <a:pPr lvl="2"/>
            <a:r>
              <a:rPr lang="en-US" sz="1000" dirty="0"/>
              <a:t>After the Holidays</a:t>
            </a:r>
          </a:p>
          <a:p>
            <a:pPr lvl="2"/>
            <a:r>
              <a:rPr lang="en-US" sz="1000" dirty="0"/>
              <a:t>2-4 </a:t>
            </a:r>
            <a:r>
              <a:rPr lang="en-US" sz="1000" dirty="0" err="1"/>
              <a:t>hrs</a:t>
            </a:r>
            <a:endParaRPr lang="en-US" sz="1000" dirty="0"/>
          </a:p>
          <a:p>
            <a:pPr lvl="2"/>
            <a:r>
              <a:rPr lang="en-US" sz="1000" dirty="0"/>
              <a:t>Intermittent beam to experiments, possible higher losses</a:t>
            </a:r>
          </a:p>
          <a:p>
            <a:pPr lvl="1"/>
            <a:r>
              <a:rPr lang="en-US" sz="1000" dirty="0"/>
              <a:t>Recycler Scans</a:t>
            </a:r>
          </a:p>
          <a:p>
            <a:pPr lvl="2"/>
            <a:r>
              <a:rPr lang="en-US" sz="1000" dirty="0"/>
              <a:t>Will do most days</a:t>
            </a:r>
          </a:p>
          <a:p>
            <a:pPr lvl="2"/>
            <a:r>
              <a:rPr lang="en-US" sz="1000" dirty="0"/>
              <a:t>Under the $20, parasitic</a:t>
            </a:r>
          </a:p>
          <a:p>
            <a:pPr lvl="1"/>
            <a:r>
              <a:rPr lang="en-US" sz="1000" dirty="0"/>
              <a:t>MI Slow Spill Harmonic Quad Study</a:t>
            </a:r>
          </a:p>
          <a:p>
            <a:pPr lvl="2"/>
            <a:r>
              <a:rPr lang="en-US" sz="1000" dirty="0"/>
              <a:t>Need 2-3 </a:t>
            </a:r>
            <a:r>
              <a:rPr lang="en-US" sz="1000" dirty="0" err="1"/>
              <a:t>hrs</a:t>
            </a:r>
            <a:r>
              <a:rPr lang="en-US" sz="1000" dirty="0"/>
              <a:t> running to SY dump only</a:t>
            </a:r>
          </a:p>
          <a:p>
            <a:pPr lvl="2"/>
            <a:r>
              <a:rPr lang="en-US" sz="1000" dirty="0"/>
              <a:t>This is to test new harmonic quad settings</a:t>
            </a:r>
          </a:p>
          <a:p>
            <a:pPr lvl="2"/>
            <a:r>
              <a:rPr lang="en-US" sz="1000" dirty="0"/>
              <a:t>Perhaps December 22 during </a:t>
            </a:r>
            <a:r>
              <a:rPr lang="en-US" sz="1000" dirty="0" err="1"/>
              <a:t>MTest</a:t>
            </a:r>
            <a:r>
              <a:rPr lang="en-US" sz="1000" dirty="0"/>
              <a:t> changeout?</a:t>
            </a:r>
          </a:p>
          <a:p>
            <a:pPr lvl="1"/>
            <a:r>
              <a:rPr lang="en-US" sz="1000" dirty="0"/>
              <a:t>MI Chromaticity Scans</a:t>
            </a:r>
          </a:p>
          <a:p>
            <a:pPr lvl="2"/>
            <a:r>
              <a:rPr lang="en-US" sz="1000" dirty="0"/>
              <a:t>~2 hours (today)</a:t>
            </a:r>
          </a:p>
          <a:p>
            <a:pPr lvl="2"/>
            <a:r>
              <a:rPr lang="en-US" sz="1000" dirty="0"/>
              <a:t>1.2s $2E to the MI dump</a:t>
            </a:r>
          </a:p>
          <a:p>
            <a:endParaRPr lang="en-US" sz="1000" dirty="0"/>
          </a:p>
          <a:p>
            <a:pPr lvl="2"/>
            <a:endParaRPr lang="en-US" sz="1000" dirty="0"/>
          </a:p>
          <a:p>
            <a:pPr lvl="1"/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800" dirty="0"/>
          </a:p>
          <a:p>
            <a:pPr lvl="1"/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6718141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1606</TotalTime>
  <Words>244</Words>
  <Application>Microsoft Macintosh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FNAL_TemplateMac_060514</vt:lpstr>
      <vt:lpstr>Fermilab: Footer Only</vt:lpstr>
      <vt:lpstr>MI/RR Machine Status</vt:lpstr>
      <vt:lpstr>NuMI Performance</vt:lpstr>
      <vt:lpstr>Muon Performance</vt:lpstr>
      <vt:lpstr>SY Performance</vt:lpstr>
      <vt:lpstr>Main Injector Downtime</vt:lpstr>
      <vt:lpstr>Recycler Downtime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Status</dc:title>
  <dc:creator>Kyle J. Hazelwood x4429 14740N</dc:creator>
  <cp:lastModifiedBy>Kyle J Hazelwood</cp:lastModifiedBy>
  <cp:revision>99</cp:revision>
  <cp:lastPrinted>2014-01-20T19:40:21Z</cp:lastPrinted>
  <dcterms:created xsi:type="dcterms:W3CDTF">2016-02-03T15:43:43Z</dcterms:created>
  <dcterms:modified xsi:type="dcterms:W3CDTF">2021-12-10T14:46:12Z</dcterms:modified>
</cp:coreProperties>
</file>