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0" r:id="rId3"/>
    <p:sldId id="261" r:id="rId4"/>
    <p:sldId id="262" r:id="rId5"/>
    <p:sldId id="263" r:id="rId6"/>
    <p:sldId id="264" r:id="rId7"/>
    <p:sldId id="271" r:id="rId8"/>
    <p:sldId id="265" r:id="rId9"/>
    <p:sldId id="270" r:id="rId10"/>
    <p:sldId id="266" r:id="rId11"/>
    <p:sldId id="268" r:id="rId12"/>
    <p:sldId id="269" r:id="rId13"/>
    <p:sldId id="267" r:id="rId14"/>
    <p:sldId id="7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D1352-D922-42CE-80D1-5CD077894D85}" v="67" dt="2022-05-19T14:24:14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20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7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al, Soumyajit" userId="cc2dee09-f030-4e27-b81d-09080933e3bb" providerId="ADAL" clId="{1FED1352-D922-42CE-80D1-5CD077894D85}"/>
    <pc:docChg chg="undo custSel addSld modSld sldOrd">
      <pc:chgData name="Mandal, Soumyajit" userId="cc2dee09-f030-4e27-b81d-09080933e3bb" providerId="ADAL" clId="{1FED1352-D922-42CE-80D1-5CD077894D85}" dt="2022-05-19T14:31:25.543" v="6410" actId="20577"/>
      <pc:docMkLst>
        <pc:docMk/>
      </pc:docMkLst>
      <pc:sldChg chg="modSp mod">
        <pc:chgData name="Mandal, Soumyajit" userId="cc2dee09-f030-4e27-b81d-09080933e3bb" providerId="ADAL" clId="{1FED1352-D922-42CE-80D1-5CD077894D85}" dt="2022-05-16T17:46:01.880" v="107" actId="20577"/>
        <pc:sldMkLst>
          <pc:docMk/>
          <pc:sldMk cId="2246755923" sldId="256"/>
        </pc:sldMkLst>
        <pc:spChg chg="mod">
          <ac:chgData name="Mandal, Soumyajit" userId="cc2dee09-f030-4e27-b81d-09080933e3bb" providerId="ADAL" clId="{1FED1352-D922-42CE-80D1-5CD077894D85}" dt="2022-05-16T17:45:43.168" v="73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Mandal, Soumyajit" userId="cc2dee09-f030-4e27-b81d-09080933e3bb" providerId="ADAL" clId="{1FED1352-D922-42CE-80D1-5CD077894D85}" dt="2022-05-16T17:46:01.880" v="107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Mandal, Soumyajit" userId="cc2dee09-f030-4e27-b81d-09080933e3bb" providerId="ADAL" clId="{1FED1352-D922-42CE-80D1-5CD077894D85}" dt="2022-05-16T17:45:53.392" v="97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modSp mod modShow">
        <pc:chgData name="Mandal, Soumyajit" userId="cc2dee09-f030-4e27-b81d-09080933e3bb" providerId="ADAL" clId="{1FED1352-D922-42CE-80D1-5CD077894D85}" dt="2022-05-19T14:26:54.330" v="6258" actId="729"/>
        <pc:sldMkLst>
          <pc:docMk/>
          <pc:sldMk cId="491121958" sldId="260"/>
        </pc:sldMkLst>
        <pc:spChg chg="mod">
          <ac:chgData name="Mandal, Soumyajit" userId="cc2dee09-f030-4e27-b81d-09080933e3bb" providerId="ADAL" clId="{1FED1352-D922-42CE-80D1-5CD077894D85}" dt="2022-05-16T17:46:24.202" v="113"/>
          <ac:spMkLst>
            <pc:docMk/>
            <pc:sldMk cId="491121958" sldId="260"/>
            <ac:spMk id="2" creationId="{A2999CCF-B6E4-F848-8AF7-A07BBCF6EF94}"/>
          </ac:spMkLst>
        </pc:spChg>
        <pc:spChg chg="mod">
          <ac:chgData name="Mandal, Soumyajit" userId="cc2dee09-f030-4e27-b81d-09080933e3bb" providerId="ADAL" clId="{1FED1352-D922-42CE-80D1-5CD077894D85}" dt="2022-05-16T17:46:07.153" v="109"/>
          <ac:spMkLst>
            <pc:docMk/>
            <pc:sldMk cId="491121958" sldId="260"/>
            <ac:spMk id="3" creationId="{32CC9913-1CFD-E849-8BC3-3DEFEC5294B9}"/>
          </ac:spMkLst>
        </pc:spChg>
        <pc:spChg chg="mod">
          <ac:chgData name="Mandal, Soumyajit" userId="cc2dee09-f030-4e27-b81d-09080933e3bb" providerId="ADAL" clId="{1FED1352-D922-42CE-80D1-5CD077894D85}" dt="2022-05-16T17:46:15.025" v="111"/>
          <ac:spMkLst>
            <pc:docMk/>
            <pc:sldMk cId="491121958" sldId="260"/>
            <ac:spMk id="4" creationId="{B9622B2E-4C7F-5E4F-B80E-F0D418C0DFAA}"/>
          </ac:spMkLst>
        </pc:spChg>
      </pc:sldChg>
      <pc:sldChg chg="addSp delSp modSp new mod modClrScheme chgLayout">
        <pc:chgData name="Mandal, Soumyajit" userId="cc2dee09-f030-4e27-b81d-09080933e3bb" providerId="ADAL" clId="{1FED1352-D922-42CE-80D1-5CD077894D85}" dt="2022-05-19T13:53:49.443" v="5002" actId="21"/>
        <pc:sldMkLst>
          <pc:docMk/>
          <pc:sldMk cId="2208963538" sldId="261"/>
        </pc:sldMkLst>
        <pc:spChg chg="del mod ord">
          <ac:chgData name="Mandal, Soumyajit" userId="cc2dee09-f030-4e27-b81d-09080933e3bb" providerId="ADAL" clId="{1FED1352-D922-42CE-80D1-5CD077894D85}" dt="2022-05-16T17:46:36.679" v="115" actId="700"/>
          <ac:spMkLst>
            <pc:docMk/>
            <pc:sldMk cId="2208963538" sldId="261"/>
            <ac:spMk id="2" creationId="{04CDCCD8-BB48-71E9-EEBD-701FF91B500E}"/>
          </ac:spMkLst>
        </pc:spChg>
        <pc:spChg chg="del mod ord">
          <ac:chgData name="Mandal, Soumyajit" userId="cc2dee09-f030-4e27-b81d-09080933e3bb" providerId="ADAL" clId="{1FED1352-D922-42CE-80D1-5CD077894D85}" dt="2022-05-16T17:46:36.679" v="115" actId="700"/>
          <ac:spMkLst>
            <pc:docMk/>
            <pc:sldMk cId="2208963538" sldId="261"/>
            <ac:spMk id="3" creationId="{7909C24F-1AB2-DB5F-8C0F-75B52E022056}"/>
          </ac:spMkLst>
        </pc:spChg>
        <pc:spChg chg="del">
          <ac:chgData name="Mandal, Soumyajit" userId="cc2dee09-f030-4e27-b81d-09080933e3bb" providerId="ADAL" clId="{1FED1352-D922-42CE-80D1-5CD077894D85}" dt="2022-05-16T17:46:36.679" v="115" actId="700"/>
          <ac:spMkLst>
            <pc:docMk/>
            <pc:sldMk cId="2208963538" sldId="261"/>
            <ac:spMk id="4" creationId="{BDCCDC60-393B-4CC3-4067-1DBD66E1FF76}"/>
          </ac:spMkLst>
        </pc:spChg>
        <pc:spChg chg="add mod ord">
          <ac:chgData name="Mandal, Soumyajit" userId="cc2dee09-f030-4e27-b81d-09080933e3bb" providerId="ADAL" clId="{1FED1352-D922-42CE-80D1-5CD077894D85}" dt="2022-05-19T13:31:33.655" v="3236" actId="20577"/>
          <ac:spMkLst>
            <pc:docMk/>
            <pc:sldMk cId="2208963538" sldId="261"/>
            <ac:spMk id="5" creationId="{7F6FA695-F1B9-07D3-6CDE-0209491DBF6F}"/>
          </ac:spMkLst>
        </pc:spChg>
        <pc:spChg chg="add mod ord">
          <ac:chgData name="Mandal, Soumyajit" userId="cc2dee09-f030-4e27-b81d-09080933e3bb" providerId="ADAL" clId="{1FED1352-D922-42CE-80D1-5CD077894D85}" dt="2022-05-19T13:53:49.443" v="5002" actId="21"/>
          <ac:spMkLst>
            <pc:docMk/>
            <pc:sldMk cId="2208963538" sldId="261"/>
            <ac:spMk id="6" creationId="{BD97BADE-A08A-0ED0-30B8-6A8B49316196}"/>
          </ac:spMkLst>
        </pc:spChg>
      </pc:sldChg>
      <pc:sldChg chg="addSp delSp modSp new mod ord modClrScheme chgLayout">
        <pc:chgData name="Mandal, Soumyajit" userId="cc2dee09-f030-4e27-b81d-09080933e3bb" providerId="ADAL" clId="{1FED1352-D922-42CE-80D1-5CD077894D85}" dt="2022-05-19T13:31:14.035" v="3205" actId="1076"/>
        <pc:sldMkLst>
          <pc:docMk/>
          <pc:sldMk cId="686414814" sldId="262"/>
        </pc:sldMkLst>
        <pc:spChg chg="del mod ord">
          <ac:chgData name="Mandal, Soumyajit" userId="cc2dee09-f030-4e27-b81d-09080933e3bb" providerId="ADAL" clId="{1FED1352-D922-42CE-80D1-5CD077894D85}" dt="2022-05-16T19:58:32.186" v="212" actId="700"/>
          <ac:spMkLst>
            <pc:docMk/>
            <pc:sldMk cId="686414814" sldId="262"/>
            <ac:spMk id="2" creationId="{633F5CD6-A276-17C5-621C-BA3DAF298C54}"/>
          </ac:spMkLst>
        </pc:spChg>
        <pc:spChg chg="del">
          <ac:chgData name="Mandal, Soumyajit" userId="cc2dee09-f030-4e27-b81d-09080933e3bb" providerId="ADAL" clId="{1FED1352-D922-42CE-80D1-5CD077894D85}" dt="2022-05-16T19:58:32.186" v="212" actId="700"/>
          <ac:spMkLst>
            <pc:docMk/>
            <pc:sldMk cId="686414814" sldId="262"/>
            <ac:spMk id="3" creationId="{C3676A99-FF9D-9698-B53F-4211F3173C84}"/>
          </ac:spMkLst>
        </pc:spChg>
        <pc:spChg chg="del">
          <ac:chgData name="Mandal, Soumyajit" userId="cc2dee09-f030-4e27-b81d-09080933e3bb" providerId="ADAL" clId="{1FED1352-D922-42CE-80D1-5CD077894D85}" dt="2022-05-16T19:58:32.186" v="212" actId="700"/>
          <ac:spMkLst>
            <pc:docMk/>
            <pc:sldMk cId="686414814" sldId="262"/>
            <ac:spMk id="4" creationId="{FB8D5BD5-5562-8EA8-E0AD-3AC5CB9739C8}"/>
          </ac:spMkLst>
        </pc:spChg>
        <pc:spChg chg="add mod ord">
          <ac:chgData name="Mandal, Soumyajit" userId="cc2dee09-f030-4e27-b81d-09080933e3bb" providerId="ADAL" clId="{1FED1352-D922-42CE-80D1-5CD077894D85}" dt="2022-05-19T13:28:18.634" v="2950" actId="1076"/>
          <ac:spMkLst>
            <pc:docMk/>
            <pc:sldMk cId="686414814" sldId="262"/>
            <ac:spMk id="5" creationId="{4BA2EA6A-31C7-88C8-A7E6-CE12AF7806B6}"/>
          </ac:spMkLst>
        </pc:spChg>
        <pc:picChg chg="add mod modCrop">
          <ac:chgData name="Mandal, Soumyajit" userId="cc2dee09-f030-4e27-b81d-09080933e3bb" providerId="ADAL" clId="{1FED1352-D922-42CE-80D1-5CD077894D85}" dt="2022-05-19T13:31:03.519" v="3202" actId="1076"/>
          <ac:picMkLst>
            <pc:docMk/>
            <pc:sldMk cId="686414814" sldId="262"/>
            <ac:picMk id="6" creationId="{CA7E1D06-E22B-F4DB-221C-A6ADBD1AC699}"/>
          </ac:picMkLst>
        </pc:picChg>
        <pc:picChg chg="add mod modCrop">
          <ac:chgData name="Mandal, Soumyajit" userId="cc2dee09-f030-4e27-b81d-09080933e3bb" providerId="ADAL" clId="{1FED1352-D922-42CE-80D1-5CD077894D85}" dt="2022-05-19T13:31:08.528" v="3204" actId="14100"/>
          <ac:picMkLst>
            <pc:docMk/>
            <pc:sldMk cId="686414814" sldId="262"/>
            <ac:picMk id="7" creationId="{7386AFCE-147C-52E8-E37A-F2B2D08877E5}"/>
          </ac:picMkLst>
        </pc:picChg>
        <pc:picChg chg="add mod ord modCrop">
          <ac:chgData name="Mandal, Soumyajit" userId="cc2dee09-f030-4e27-b81d-09080933e3bb" providerId="ADAL" clId="{1FED1352-D922-42CE-80D1-5CD077894D85}" dt="2022-05-19T13:30:57.264" v="3201" actId="170"/>
          <ac:picMkLst>
            <pc:docMk/>
            <pc:sldMk cId="686414814" sldId="262"/>
            <ac:picMk id="8" creationId="{9CD7AE46-C3DE-2B3A-6CCA-FFBB4E6059AF}"/>
          </ac:picMkLst>
        </pc:picChg>
        <pc:picChg chg="add mod modCrop">
          <ac:chgData name="Mandal, Soumyajit" userId="cc2dee09-f030-4e27-b81d-09080933e3bb" providerId="ADAL" clId="{1FED1352-D922-42CE-80D1-5CD077894D85}" dt="2022-05-19T13:30:49.517" v="3200" actId="14100"/>
          <ac:picMkLst>
            <pc:docMk/>
            <pc:sldMk cId="686414814" sldId="262"/>
            <ac:picMk id="9" creationId="{3DBBD6AC-59CF-4058-D55F-EA74D2FC12CF}"/>
          </ac:picMkLst>
        </pc:picChg>
        <pc:picChg chg="add mod modCrop">
          <ac:chgData name="Mandal, Soumyajit" userId="cc2dee09-f030-4e27-b81d-09080933e3bb" providerId="ADAL" clId="{1FED1352-D922-42CE-80D1-5CD077894D85}" dt="2022-05-19T13:31:14.035" v="3205" actId="1076"/>
          <ac:picMkLst>
            <pc:docMk/>
            <pc:sldMk cId="686414814" sldId="262"/>
            <ac:picMk id="10" creationId="{3993FA38-4944-6EB4-B3BE-C4425AA06E72}"/>
          </ac:picMkLst>
        </pc:picChg>
      </pc:sldChg>
      <pc:sldChg chg="addSp modSp new mod modClrScheme chgLayout">
        <pc:chgData name="Mandal, Soumyajit" userId="cc2dee09-f030-4e27-b81d-09080933e3bb" providerId="ADAL" clId="{1FED1352-D922-42CE-80D1-5CD077894D85}" dt="2022-05-19T14:27:53.957" v="6340" actId="20577"/>
        <pc:sldMkLst>
          <pc:docMk/>
          <pc:sldMk cId="1633265606" sldId="263"/>
        </pc:sldMkLst>
        <pc:spChg chg="mod ord">
          <ac:chgData name="Mandal, Soumyajit" userId="cc2dee09-f030-4e27-b81d-09080933e3bb" providerId="ADAL" clId="{1FED1352-D922-42CE-80D1-5CD077894D85}" dt="2022-05-19T13:34:32.855" v="3567" actId="20577"/>
          <ac:spMkLst>
            <pc:docMk/>
            <pc:sldMk cId="1633265606" sldId="263"/>
            <ac:spMk id="2" creationId="{77F0050A-F5C4-DD1C-E6D5-A6B8971DA78A}"/>
          </ac:spMkLst>
        </pc:spChg>
        <pc:spChg chg="mod ord">
          <ac:chgData name="Mandal, Soumyajit" userId="cc2dee09-f030-4e27-b81d-09080933e3bb" providerId="ADAL" clId="{1FED1352-D922-42CE-80D1-5CD077894D85}" dt="2022-05-16T20:37:15.553" v="369" actId="700"/>
          <ac:spMkLst>
            <pc:docMk/>
            <pc:sldMk cId="1633265606" sldId="263"/>
            <ac:spMk id="3" creationId="{2D42E843-C201-813B-93CC-67EEB4C76A3C}"/>
          </ac:spMkLst>
        </pc:spChg>
        <pc:spChg chg="add mod ord">
          <ac:chgData name="Mandal, Soumyajit" userId="cc2dee09-f030-4e27-b81d-09080933e3bb" providerId="ADAL" clId="{1FED1352-D922-42CE-80D1-5CD077894D85}" dt="2022-05-19T14:27:53.957" v="6340" actId="20577"/>
          <ac:spMkLst>
            <pc:docMk/>
            <pc:sldMk cId="1633265606" sldId="263"/>
            <ac:spMk id="4" creationId="{BA1D40A0-3130-AE62-EB4B-031F3FDD6A72}"/>
          </ac:spMkLst>
        </pc:spChg>
      </pc:sldChg>
      <pc:sldChg chg="addSp modSp new mod modClrScheme chgLayout">
        <pc:chgData name="Mandal, Soumyajit" userId="cc2dee09-f030-4e27-b81d-09080933e3bb" providerId="ADAL" clId="{1FED1352-D922-42CE-80D1-5CD077894D85}" dt="2022-05-19T14:28:15.531" v="6357" actId="20577"/>
        <pc:sldMkLst>
          <pc:docMk/>
          <pc:sldMk cId="1779279351" sldId="264"/>
        </pc:sldMkLst>
        <pc:spChg chg="mod ord">
          <ac:chgData name="Mandal, Soumyajit" userId="cc2dee09-f030-4e27-b81d-09080933e3bb" providerId="ADAL" clId="{1FED1352-D922-42CE-80D1-5CD077894D85}" dt="2022-05-19T13:36:09.472" v="3718" actId="14100"/>
          <ac:spMkLst>
            <pc:docMk/>
            <pc:sldMk cId="1779279351" sldId="264"/>
            <ac:spMk id="2" creationId="{681DE637-1562-8263-2C58-A1060C1F4A62}"/>
          </ac:spMkLst>
        </pc:spChg>
        <pc:spChg chg="mod ord">
          <ac:chgData name="Mandal, Soumyajit" userId="cc2dee09-f030-4e27-b81d-09080933e3bb" providerId="ADAL" clId="{1FED1352-D922-42CE-80D1-5CD077894D85}" dt="2022-05-16T20:38:17.311" v="555" actId="700"/>
          <ac:spMkLst>
            <pc:docMk/>
            <pc:sldMk cId="1779279351" sldId="264"/>
            <ac:spMk id="3" creationId="{97F928B8-FF25-E12C-CF00-4F7864708AB7}"/>
          </ac:spMkLst>
        </pc:spChg>
        <pc:spChg chg="add mod ord">
          <ac:chgData name="Mandal, Soumyajit" userId="cc2dee09-f030-4e27-b81d-09080933e3bb" providerId="ADAL" clId="{1FED1352-D922-42CE-80D1-5CD077894D85}" dt="2022-05-19T14:28:15.531" v="6357" actId="20577"/>
          <ac:spMkLst>
            <pc:docMk/>
            <pc:sldMk cId="1779279351" sldId="264"/>
            <ac:spMk id="4" creationId="{8374570C-12CB-09D6-3A5A-AF481D40BD75}"/>
          </ac:spMkLst>
        </pc:spChg>
      </pc:sldChg>
      <pc:sldChg chg="modSp new mod">
        <pc:chgData name="Mandal, Soumyajit" userId="cc2dee09-f030-4e27-b81d-09080933e3bb" providerId="ADAL" clId="{1FED1352-D922-42CE-80D1-5CD077894D85}" dt="2022-05-19T13:39:45.776" v="4181" actId="1076"/>
        <pc:sldMkLst>
          <pc:docMk/>
          <pc:sldMk cId="1531208873" sldId="265"/>
        </pc:sldMkLst>
        <pc:spChg chg="mod">
          <ac:chgData name="Mandal, Soumyajit" userId="cc2dee09-f030-4e27-b81d-09080933e3bb" providerId="ADAL" clId="{1FED1352-D922-42CE-80D1-5CD077894D85}" dt="2022-05-19T13:39:42.800" v="4180" actId="1076"/>
          <ac:spMkLst>
            <pc:docMk/>
            <pc:sldMk cId="1531208873" sldId="265"/>
            <ac:spMk id="2" creationId="{50A5A8D9-3168-D8A7-51A0-DC0FF3F18A4A}"/>
          </ac:spMkLst>
        </pc:spChg>
        <pc:spChg chg="mod">
          <ac:chgData name="Mandal, Soumyajit" userId="cc2dee09-f030-4e27-b81d-09080933e3bb" providerId="ADAL" clId="{1FED1352-D922-42CE-80D1-5CD077894D85}" dt="2022-05-19T13:39:45.776" v="4181" actId="1076"/>
          <ac:spMkLst>
            <pc:docMk/>
            <pc:sldMk cId="1531208873" sldId="265"/>
            <ac:spMk id="3" creationId="{F2F5F9CB-8DB7-F215-7B33-B88F78BC515F}"/>
          </ac:spMkLst>
        </pc:spChg>
      </pc:sldChg>
      <pc:sldChg chg="addSp modSp new mod">
        <pc:chgData name="Mandal, Soumyajit" userId="cc2dee09-f030-4e27-b81d-09080933e3bb" providerId="ADAL" clId="{1FED1352-D922-42CE-80D1-5CD077894D85}" dt="2022-05-19T13:52:31.321" v="4946" actId="20577"/>
        <pc:sldMkLst>
          <pc:docMk/>
          <pc:sldMk cId="875579782" sldId="266"/>
        </pc:sldMkLst>
        <pc:spChg chg="mod">
          <ac:chgData name="Mandal, Soumyajit" userId="cc2dee09-f030-4e27-b81d-09080933e3bb" providerId="ADAL" clId="{1FED1352-D922-42CE-80D1-5CD077894D85}" dt="2022-05-19T13:40:03.836" v="4183" actId="1076"/>
          <ac:spMkLst>
            <pc:docMk/>
            <pc:sldMk cId="875579782" sldId="266"/>
            <ac:spMk id="2" creationId="{3354CFC6-B7A9-FB29-A315-46562F0122D9}"/>
          </ac:spMkLst>
        </pc:spChg>
        <pc:spChg chg="mod">
          <ac:chgData name="Mandal, Soumyajit" userId="cc2dee09-f030-4e27-b81d-09080933e3bb" providerId="ADAL" clId="{1FED1352-D922-42CE-80D1-5CD077894D85}" dt="2022-05-19T13:51:05.737" v="4786" actId="20577"/>
          <ac:spMkLst>
            <pc:docMk/>
            <pc:sldMk cId="875579782" sldId="266"/>
            <ac:spMk id="3" creationId="{DB4BDCC9-8161-CED7-F830-30F35BE40F6D}"/>
          </ac:spMkLst>
        </pc:spChg>
        <pc:spChg chg="add mod">
          <ac:chgData name="Mandal, Soumyajit" userId="cc2dee09-f030-4e27-b81d-09080933e3bb" providerId="ADAL" clId="{1FED1352-D922-42CE-80D1-5CD077894D85}" dt="2022-05-19T13:52:31.321" v="4946" actId="20577"/>
          <ac:spMkLst>
            <pc:docMk/>
            <pc:sldMk cId="875579782" sldId="266"/>
            <ac:spMk id="9" creationId="{4F01E24F-40D1-4976-8BF6-CE36D9634D7D}"/>
          </ac:spMkLst>
        </pc:spChg>
        <pc:picChg chg="add mod modCrop">
          <ac:chgData name="Mandal, Soumyajit" userId="cc2dee09-f030-4e27-b81d-09080933e3bb" providerId="ADAL" clId="{1FED1352-D922-42CE-80D1-5CD077894D85}" dt="2022-05-18T20:55:27.794" v="1712" actId="1076"/>
          <ac:picMkLst>
            <pc:docMk/>
            <pc:sldMk cId="875579782" sldId="266"/>
            <ac:picMk id="6" creationId="{EA98001D-8A1E-A9EF-AEBA-683BA72A1A16}"/>
          </ac:picMkLst>
        </pc:picChg>
        <pc:picChg chg="add mod modCrop">
          <ac:chgData name="Mandal, Soumyajit" userId="cc2dee09-f030-4e27-b81d-09080933e3bb" providerId="ADAL" clId="{1FED1352-D922-42CE-80D1-5CD077894D85}" dt="2022-05-18T20:56:18.039" v="1720" actId="1076"/>
          <ac:picMkLst>
            <pc:docMk/>
            <pc:sldMk cId="875579782" sldId="266"/>
            <ac:picMk id="8" creationId="{6E661CEF-9AF3-A33A-1F22-779793D44C5F}"/>
          </ac:picMkLst>
        </pc:picChg>
      </pc:sldChg>
      <pc:sldChg chg="modSp new mod">
        <pc:chgData name="Mandal, Soumyajit" userId="cc2dee09-f030-4e27-b81d-09080933e3bb" providerId="ADAL" clId="{1FED1352-D922-42CE-80D1-5CD077894D85}" dt="2022-05-19T14:31:25.543" v="6410" actId="20577"/>
        <pc:sldMkLst>
          <pc:docMk/>
          <pc:sldMk cId="3797734416" sldId="267"/>
        </pc:sldMkLst>
        <pc:spChg chg="mod">
          <ac:chgData name="Mandal, Soumyajit" userId="cc2dee09-f030-4e27-b81d-09080933e3bb" providerId="ADAL" clId="{1FED1352-D922-42CE-80D1-5CD077894D85}" dt="2022-05-19T13:44:21.628" v="4564" actId="1076"/>
          <ac:spMkLst>
            <pc:docMk/>
            <pc:sldMk cId="3797734416" sldId="267"/>
            <ac:spMk id="2" creationId="{17D4C0B8-435B-7D5D-2ABF-88A76E89EEF8}"/>
          </ac:spMkLst>
        </pc:spChg>
        <pc:spChg chg="mod">
          <ac:chgData name="Mandal, Soumyajit" userId="cc2dee09-f030-4e27-b81d-09080933e3bb" providerId="ADAL" clId="{1FED1352-D922-42CE-80D1-5CD077894D85}" dt="2022-05-19T14:31:25.543" v="6410" actId="20577"/>
          <ac:spMkLst>
            <pc:docMk/>
            <pc:sldMk cId="3797734416" sldId="267"/>
            <ac:spMk id="3" creationId="{BD2F0437-6457-683A-4A7D-36346803F4DF}"/>
          </ac:spMkLst>
        </pc:spChg>
      </pc:sldChg>
      <pc:sldChg chg="modSp new mod ord">
        <pc:chgData name="Mandal, Soumyajit" userId="cc2dee09-f030-4e27-b81d-09080933e3bb" providerId="ADAL" clId="{1FED1352-D922-42CE-80D1-5CD077894D85}" dt="2022-05-19T14:29:25.578" v="6369" actId="20577"/>
        <pc:sldMkLst>
          <pc:docMk/>
          <pc:sldMk cId="145846465" sldId="268"/>
        </pc:sldMkLst>
        <pc:spChg chg="mod">
          <ac:chgData name="Mandal, Soumyajit" userId="cc2dee09-f030-4e27-b81d-09080933e3bb" providerId="ADAL" clId="{1FED1352-D922-42CE-80D1-5CD077894D85}" dt="2022-05-19T13:40:14.412" v="4186" actId="1076"/>
          <ac:spMkLst>
            <pc:docMk/>
            <pc:sldMk cId="145846465" sldId="268"/>
            <ac:spMk id="2" creationId="{4C2C43F3-623F-AF21-7307-869CAD6E7AD9}"/>
          </ac:spMkLst>
        </pc:spChg>
        <pc:spChg chg="mod">
          <ac:chgData name="Mandal, Soumyajit" userId="cc2dee09-f030-4e27-b81d-09080933e3bb" providerId="ADAL" clId="{1FED1352-D922-42CE-80D1-5CD077894D85}" dt="2022-05-19T14:29:25.578" v="6369" actId="20577"/>
          <ac:spMkLst>
            <pc:docMk/>
            <pc:sldMk cId="145846465" sldId="268"/>
            <ac:spMk id="3" creationId="{63664FF0-AC6D-A73F-FC58-1CDDAC445E30}"/>
          </ac:spMkLst>
        </pc:spChg>
      </pc:sldChg>
      <pc:sldChg chg="addSp modSp new mod">
        <pc:chgData name="Mandal, Soumyajit" userId="cc2dee09-f030-4e27-b81d-09080933e3bb" providerId="ADAL" clId="{1FED1352-D922-42CE-80D1-5CD077894D85}" dt="2022-05-19T14:30:54.880" v="6374" actId="15"/>
        <pc:sldMkLst>
          <pc:docMk/>
          <pc:sldMk cId="3405189270" sldId="269"/>
        </pc:sldMkLst>
        <pc:spChg chg="mod">
          <ac:chgData name="Mandal, Soumyajit" userId="cc2dee09-f030-4e27-b81d-09080933e3bb" providerId="ADAL" clId="{1FED1352-D922-42CE-80D1-5CD077894D85}" dt="2022-05-19T13:41:12.101" v="4203" actId="1076"/>
          <ac:spMkLst>
            <pc:docMk/>
            <pc:sldMk cId="3405189270" sldId="269"/>
            <ac:spMk id="2" creationId="{F78EF2C9-E9AB-C6CC-E0C3-076308AE4417}"/>
          </ac:spMkLst>
        </pc:spChg>
        <pc:spChg chg="mod">
          <ac:chgData name="Mandal, Soumyajit" userId="cc2dee09-f030-4e27-b81d-09080933e3bb" providerId="ADAL" clId="{1FED1352-D922-42CE-80D1-5CD077894D85}" dt="2022-05-19T14:30:54.880" v="6374" actId="15"/>
          <ac:spMkLst>
            <pc:docMk/>
            <pc:sldMk cId="3405189270" sldId="269"/>
            <ac:spMk id="3" creationId="{12C00453-21A2-E452-FAD5-58CB0856001A}"/>
          </ac:spMkLst>
        </pc:spChg>
        <pc:spChg chg="add mod">
          <ac:chgData name="Mandal, Soumyajit" userId="cc2dee09-f030-4e27-b81d-09080933e3bb" providerId="ADAL" clId="{1FED1352-D922-42CE-80D1-5CD077894D85}" dt="2022-05-19T13:42:33.063" v="4312" actId="1076"/>
          <ac:spMkLst>
            <pc:docMk/>
            <pc:sldMk cId="3405189270" sldId="269"/>
            <ac:spMk id="7" creationId="{1281CF97-C842-0CE2-E76A-8B6ED034ECBD}"/>
          </ac:spMkLst>
        </pc:spChg>
        <pc:picChg chg="add mod modCrop">
          <ac:chgData name="Mandal, Soumyajit" userId="cc2dee09-f030-4e27-b81d-09080933e3bb" providerId="ADAL" clId="{1FED1352-D922-42CE-80D1-5CD077894D85}" dt="2022-05-18T20:31:37.776" v="1634" actId="1076"/>
          <ac:picMkLst>
            <pc:docMk/>
            <pc:sldMk cId="3405189270" sldId="269"/>
            <ac:picMk id="6" creationId="{A3F4787F-8202-D416-E687-B6118870D6B2}"/>
          </ac:picMkLst>
        </pc:picChg>
      </pc:sldChg>
      <pc:sldChg chg="addSp modSp add mod">
        <pc:chgData name="Mandal, Soumyajit" userId="cc2dee09-f030-4e27-b81d-09080933e3bb" providerId="ADAL" clId="{1FED1352-D922-42CE-80D1-5CD077894D85}" dt="2022-05-18T21:48:57.205" v="2790" actId="1076"/>
        <pc:sldMkLst>
          <pc:docMk/>
          <pc:sldMk cId="492978775" sldId="270"/>
        </pc:sldMkLst>
        <pc:spChg chg="mod">
          <ac:chgData name="Mandal, Soumyajit" userId="cc2dee09-f030-4e27-b81d-09080933e3bb" providerId="ADAL" clId="{1FED1352-D922-42CE-80D1-5CD077894D85}" dt="2022-05-18T21:48:29.498" v="2773" actId="1076"/>
          <ac:spMkLst>
            <pc:docMk/>
            <pc:sldMk cId="492978775" sldId="270"/>
            <ac:spMk id="2" creationId="{50A5A8D9-3168-D8A7-51A0-DC0FF3F18A4A}"/>
          </ac:spMkLst>
        </pc:spChg>
        <pc:spChg chg="mod">
          <ac:chgData name="Mandal, Soumyajit" userId="cc2dee09-f030-4e27-b81d-09080933e3bb" providerId="ADAL" clId="{1FED1352-D922-42CE-80D1-5CD077894D85}" dt="2022-05-18T21:48:46.320" v="2788" actId="20577"/>
          <ac:spMkLst>
            <pc:docMk/>
            <pc:sldMk cId="492978775" sldId="270"/>
            <ac:spMk id="3" creationId="{F2F5F9CB-8DB7-F215-7B33-B88F78BC515F}"/>
          </ac:spMkLst>
        </pc:spChg>
        <pc:picChg chg="add mod modCrop">
          <ac:chgData name="Mandal, Soumyajit" userId="cc2dee09-f030-4e27-b81d-09080933e3bb" providerId="ADAL" clId="{1FED1352-D922-42CE-80D1-5CD077894D85}" dt="2022-05-18T21:48:57.205" v="2790" actId="1076"/>
          <ac:picMkLst>
            <pc:docMk/>
            <pc:sldMk cId="492978775" sldId="270"/>
            <ac:picMk id="6" creationId="{A3D52663-26A9-30FB-BF5E-8666A133BACF}"/>
          </ac:picMkLst>
        </pc:picChg>
      </pc:sldChg>
      <pc:sldChg chg="addSp modSp new mod ord">
        <pc:chgData name="Mandal, Soumyajit" userId="cc2dee09-f030-4e27-b81d-09080933e3bb" providerId="ADAL" clId="{1FED1352-D922-42CE-80D1-5CD077894D85}" dt="2022-05-19T14:28:39.506" v="6365" actId="20577"/>
        <pc:sldMkLst>
          <pc:docMk/>
          <pc:sldMk cId="4031114463" sldId="271"/>
        </pc:sldMkLst>
        <pc:spChg chg="mod">
          <ac:chgData name="Mandal, Soumyajit" userId="cc2dee09-f030-4e27-b81d-09080933e3bb" providerId="ADAL" clId="{1FED1352-D922-42CE-80D1-5CD077894D85}" dt="2022-05-19T13:55:25.567" v="5188" actId="1076"/>
          <ac:spMkLst>
            <pc:docMk/>
            <pc:sldMk cId="4031114463" sldId="271"/>
            <ac:spMk id="2" creationId="{12C3515C-D825-7652-6119-8ABC3E22E707}"/>
          </ac:spMkLst>
        </pc:spChg>
        <pc:spChg chg="mod">
          <ac:chgData name="Mandal, Soumyajit" userId="cc2dee09-f030-4e27-b81d-09080933e3bb" providerId="ADAL" clId="{1FED1352-D922-42CE-80D1-5CD077894D85}" dt="2022-05-19T14:28:39.506" v="6365" actId="20577"/>
          <ac:spMkLst>
            <pc:docMk/>
            <pc:sldMk cId="4031114463" sldId="271"/>
            <ac:spMk id="3" creationId="{221CE450-BDCD-EF79-BDDC-74D298EAC496}"/>
          </ac:spMkLst>
        </pc:spChg>
        <pc:spChg chg="add mod">
          <ac:chgData name="Mandal, Soumyajit" userId="cc2dee09-f030-4e27-b81d-09080933e3bb" providerId="ADAL" clId="{1FED1352-D922-42CE-80D1-5CD077894D85}" dt="2022-05-19T14:09:14.759" v="5755" actId="1076"/>
          <ac:spMkLst>
            <pc:docMk/>
            <pc:sldMk cId="4031114463" sldId="271"/>
            <ac:spMk id="7" creationId="{166AA1A3-A1A6-CA30-A422-9B000631A112}"/>
          </ac:spMkLst>
        </pc:spChg>
        <pc:picChg chg="add mod modCrop">
          <ac:chgData name="Mandal, Soumyajit" userId="cc2dee09-f030-4e27-b81d-09080933e3bb" providerId="ADAL" clId="{1FED1352-D922-42CE-80D1-5CD077894D85}" dt="2022-05-19T14:08:27.057" v="5727" actId="14100"/>
          <ac:picMkLst>
            <pc:docMk/>
            <pc:sldMk cId="4031114463" sldId="271"/>
            <ac:picMk id="6" creationId="{9AF080CE-D2B4-77F7-D225-23D40404C0A7}"/>
          </ac:picMkLst>
        </pc:picChg>
      </pc:sldChg>
      <pc:sldChg chg="add">
        <pc:chgData name="Mandal, Soumyajit" userId="cc2dee09-f030-4e27-b81d-09080933e3bb" providerId="ADAL" clId="{1FED1352-D922-42CE-80D1-5CD077894D85}" dt="2022-05-19T14:24:14.235" v="6235"/>
        <pc:sldMkLst>
          <pc:docMk/>
          <pc:sldMk cId="1271550919" sldId="7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yout.de/" TargetMode="External"/><Relationship Id="rId2" Type="http://schemas.openxmlformats.org/officeDocument/2006/relationships/hyperlink" Target="https://github.com/RTimothyEdwards/magic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he-OpenROAD-Project/OpenLane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IGN-analoglayout/ALIGN-pdk-sky130" TargetMode="External"/><Relationship Id="rId2" Type="http://schemas.openxmlformats.org/officeDocument/2006/relationships/hyperlink" Target="https://github.com/ALIGN-analoglayout/ALIGN-public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hyperlink" Target="https://github.com/magical-eda/MAGICA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fabless/foss-asic-tools" TargetMode="External"/><Relationship Id="rId2" Type="http://schemas.openxmlformats.org/officeDocument/2006/relationships/hyperlink" Target="https://github.com/hpretl/iic-osic-tool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scs.ieee.org/about/solid-state-circuits-directions/sscs-pico-design-contes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TimothyEdwards/open_pdks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kywater-pdk.readthedocs.io/en/mai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xyce.sandia.gov/" TargetMode="External"/><Relationship Id="rId2" Type="http://schemas.openxmlformats.org/officeDocument/2006/relationships/hyperlink" Target="http://ngspice.sourceforge.net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yanCAD/Mosaic" TargetMode="External"/><Relationship Id="rId2" Type="http://schemas.openxmlformats.org/officeDocument/2006/relationships/hyperlink" Target="https://github.com/StefanSchippers/xsche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Open-source ASIC design flows: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19,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Soumyajit Mandal and Grzegorz W. </a:t>
            </a:r>
            <a:r>
              <a:rPr lang="en-US" dirty="0" err="1"/>
              <a:t>Deptuch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CFC6-B7A9-FB29-A315-46562F01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3215"/>
            <a:ext cx="11049000" cy="1043950"/>
          </a:xfrm>
        </p:spPr>
        <p:txBody>
          <a:bodyPr/>
          <a:lstStyle/>
          <a:p>
            <a:r>
              <a:rPr lang="en-US" dirty="0"/>
              <a:t>Open-source layout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BDCC9-8161-CED7-F830-30F35BE40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39628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MAGIC (</a:t>
            </a:r>
            <a:r>
              <a:rPr lang="en-US" sz="2400" dirty="0">
                <a:hlinkClick r:id="rId2"/>
              </a:rPr>
              <a:t>https://github.com/RTimothyEdwards/magic</a:t>
            </a:r>
            <a:r>
              <a:rPr lang="en-US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KLayout</a:t>
            </a:r>
            <a:r>
              <a:rPr lang="en-US" sz="2400" dirty="0"/>
              <a:t> (</a:t>
            </a:r>
            <a:r>
              <a:rPr lang="en-US" sz="2400" dirty="0">
                <a:hlinkClick r:id="rId3"/>
              </a:rPr>
              <a:t>https://www.klayout.de</a:t>
            </a:r>
            <a:r>
              <a:rPr lang="en-US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10F60-427D-085B-192B-BDBA2281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98001D-8A1E-A9EF-AEBA-683BA72A1A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5" t="5324" r="20651" b="18032"/>
          <a:stretch/>
        </p:blipFill>
        <p:spPr>
          <a:xfrm>
            <a:off x="4946752" y="2456253"/>
            <a:ext cx="6194687" cy="39547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661CEF-9AF3-A33A-1F22-779793D44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9" t="82568" r="70514" b="2837"/>
          <a:stretch/>
        </p:blipFill>
        <p:spPr>
          <a:xfrm>
            <a:off x="9065615" y="5284032"/>
            <a:ext cx="2794416" cy="1000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01E24F-40D1-4976-8BF6-CE36D9634D7D}"/>
              </a:ext>
            </a:extLst>
          </p:cNvPr>
          <p:cNvSpPr txBox="1"/>
          <p:nvPr/>
        </p:nvSpPr>
        <p:spPr>
          <a:xfrm>
            <a:off x="596169" y="2441263"/>
            <a:ext cx="411105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default SKY130 layout flow (including DRC/LVS) is based on MAGIC.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Klayout</a:t>
            </a:r>
            <a:r>
              <a:rPr lang="en-US" sz="2000" dirty="0"/>
              <a:t> is mostly used as a GDS viewer, although it also has limited editing and DRC/LVS capabilities.</a:t>
            </a:r>
          </a:p>
        </p:txBody>
      </p:sp>
    </p:spTree>
    <p:extLst>
      <p:ext uri="{BB962C8B-B14F-4D97-AF65-F5344CB8AC3E}">
        <p14:creationId xmlns:p14="http://schemas.microsoft.com/office/powerpoint/2010/main" val="87557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C43F3-623F-AF21-7307-869CAD6E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24" y="293922"/>
            <a:ext cx="11049000" cy="946514"/>
          </a:xfrm>
        </p:spPr>
        <p:txBody>
          <a:bodyPr/>
          <a:lstStyle/>
          <a:p>
            <a:r>
              <a:rPr lang="en-US" dirty="0"/>
              <a:t>Digital design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64FF0-AC6D-A73F-FC58-1CDDAC44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733" y="1634501"/>
            <a:ext cx="11154556" cy="4207185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292F"/>
                </a:solidFill>
              </a:rPr>
              <a:t>The default SKY130 installation includes a well-characterized digital standard cell library developed by Oklahoma State University (OSU).</a:t>
            </a:r>
            <a:endParaRPr lang="en-US" sz="2400" dirty="0"/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OpenLane</a:t>
            </a:r>
            <a:r>
              <a:rPr lang="en-US" sz="2400" dirty="0"/>
              <a:t> (</a:t>
            </a:r>
            <a:r>
              <a:rPr lang="en-US" sz="2400" dirty="0">
                <a:hlinkClick r:id="rId2"/>
              </a:rPr>
              <a:t>https://github.com/The-OpenROAD-Project/OpenLane</a:t>
            </a:r>
            <a:r>
              <a:rPr lang="en-US" sz="2400" dirty="0"/>
              <a:t>).</a:t>
            </a:r>
            <a:endParaRPr lang="en-US" sz="2400" b="0" i="0" dirty="0">
              <a:solidFill>
                <a:srgbClr val="24292F"/>
              </a:solidFill>
              <a:effectLst/>
            </a:endParaRPr>
          </a:p>
          <a:p>
            <a:pPr marL="914400" lvl="1" indent="-457200" algn="just">
              <a:lnSpc>
                <a:spcPct val="100000"/>
              </a:lnSpc>
            </a:pPr>
            <a:r>
              <a:rPr lang="en-US" sz="2000" b="0" i="0" dirty="0" err="1">
                <a:solidFill>
                  <a:srgbClr val="24292F"/>
                </a:solidFill>
                <a:effectLst/>
              </a:rPr>
              <a:t>OpenLane</a:t>
            </a:r>
            <a:r>
              <a:rPr lang="en-US" sz="2000" b="0" i="0" dirty="0">
                <a:solidFill>
                  <a:srgbClr val="24292F"/>
                </a:solidFill>
                <a:effectLst/>
              </a:rPr>
              <a:t> is an automated RTL to GDSII flow based on several components including </a:t>
            </a:r>
            <a:r>
              <a:rPr lang="en-US" sz="2000" b="0" i="0" dirty="0" err="1">
                <a:solidFill>
                  <a:srgbClr val="24292F"/>
                </a:solidFill>
                <a:effectLst/>
              </a:rPr>
              <a:t>OpenROAD</a:t>
            </a:r>
            <a:r>
              <a:rPr lang="en-US" sz="2000" b="0" i="0" dirty="0">
                <a:solidFill>
                  <a:srgbClr val="24292F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4292F"/>
                </a:solidFill>
                <a:effectLst/>
              </a:rPr>
              <a:t>Yosys</a:t>
            </a:r>
            <a:r>
              <a:rPr lang="en-US" sz="2000" b="0" i="0" dirty="0">
                <a:solidFill>
                  <a:srgbClr val="24292F"/>
                </a:solidFill>
                <a:effectLst/>
              </a:rPr>
              <a:t>, Magic, </a:t>
            </a:r>
            <a:r>
              <a:rPr lang="en-US" sz="2000" b="0" i="0" dirty="0" err="1">
                <a:solidFill>
                  <a:srgbClr val="24292F"/>
                </a:solidFill>
                <a:effectLst/>
              </a:rPr>
              <a:t>Netgen</a:t>
            </a:r>
            <a:r>
              <a:rPr lang="en-US" sz="2000" b="0" i="0" dirty="0">
                <a:solidFill>
                  <a:srgbClr val="24292F"/>
                </a:solidFill>
                <a:effectLst/>
              </a:rPr>
              <a:t>, CVC, SPEF-Extractor, CU-GR, </a:t>
            </a:r>
            <a:r>
              <a:rPr lang="en-US" sz="2000" b="0" i="0" dirty="0" err="1">
                <a:solidFill>
                  <a:srgbClr val="24292F"/>
                </a:solidFill>
                <a:effectLst/>
              </a:rPr>
              <a:t>Klayout</a:t>
            </a:r>
            <a:r>
              <a:rPr lang="en-US" sz="2000" b="0" i="0" dirty="0">
                <a:solidFill>
                  <a:srgbClr val="24292F"/>
                </a:solidFill>
                <a:effectLst/>
              </a:rPr>
              <a:t>, and custom scripts for design exploration and optimization. </a:t>
            </a:r>
          </a:p>
          <a:p>
            <a:pPr marL="914400" lvl="1" indent="-457200" algn="just">
              <a:lnSpc>
                <a:spcPct val="100000"/>
              </a:lnSpc>
            </a:pPr>
            <a:r>
              <a:rPr lang="en-US" sz="2000" b="0" i="0" dirty="0">
                <a:solidFill>
                  <a:srgbClr val="24292F"/>
                </a:solidFill>
                <a:effectLst/>
              </a:rPr>
              <a:t>The flow performs full ASIC implementation steps from RTL all the way down to GDSII.</a:t>
            </a:r>
            <a:endParaRPr lang="en-US" b="0" i="0" dirty="0">
              <a:solidFill>
                <a:srgbClr val="24292F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CE06-A74D-49B0-9636-E81FB3BAE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84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F2C9-E9AB-C6CC-E0C3-076308AE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82" y="233715"/>
            <a:ext cx="11049000" cy="886554"/>
          </a:xfrm>
        </p:spPr>
        <p:txBody>
          <a:bodyPr/>
          <a:lstStyle/>
          <a:p>
            <a:r>
              <a:rPr lang="en-US" dirty="0"/>
              <a:t>Other interesting open-source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00453-21A2-E452-FAD5-58CB08560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64" y="1232941"/>
            <a:ext cx="6402674" cy="474501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Automated analog layout generation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ALIGN (</a:t>
            </a:r>
            <a:r>
              <a:rPr lang="en-US" sz="2000" dirty="0">
                <a:hlinkClick r:id="rId2"/>
              </a:rPr>
              <a:t>https://github.com/ALIGN-analoglayout/ALIGN-public</a:t>
            </a:r>
            <a:r>
              <a:rPr lang="en-US" sz="2000" dirty="0"/>
              <a:t>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Sky130 PDK support for ALIGN (</a:t>
            </a:r>
            <a:r>
              <a:rPr lang="en-US" sz="2000" dirty="0">
                <a:hlinkClick r:id="rId3"/>
              </a:rPr>
              <a:t>https://github.com/ALIGN-analoglayout/ALIGN-pdk-sky130</a:t>
            </a:r>
            <a:r>
              <a:rPr lang="en-US" sz="2000" dirty="0"/>
              <a:t>)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MAGICAL (</a:t>
            </a:r>
            <a:r>
              <a:rPr lang="en-US" sz="2000" dirty="0">
                <a:hlinkClick r:id="rId4"/>
              </a:rPr>
              <a:t>https://github.com/magical-eda/MAGICAL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These tools try to satisfy the usual analog layout constraints (such as matching).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2000" dirty="0"/>
              <a:t>In many cases, post-layout performance is similar to hand-optimized layout.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56868-47CE-0620-D20B-779D03C84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3F4787F-8202-D416-E687-B6118870D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216"/>
          <a:stretch/>
        </p:blipFill>
        <p:spPr>
          <a:xfrm>
            <a:off x="6994959" y="1474918"/>
            <a:ext cx="5064793" cy="5164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81CF97-C842-0CE2-E76A-8B6ED034ECBD}"/>
              </a:ext>
            </a:extLst>
          </p:cNvPr>
          <p:cNvSpPr txBox="1"/>
          <p:nvPr/>
        </p:nvSpPr>
        <p:spPr>
          <a:xfrm>
            <a:off x="2146491" y="5977954"/>
            <a:ext cx="47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Automatically laid-out 5-transistor OTA in the SKY130 process</a:t>
            </a:r>
          </a:p>
        </p:txBody>
      </p:sp>
    </p:spTree>
    <p:extLst>
      <p:ext uri="{BB962C8B-B14F-4D97-AF65-F5344CB8AC3E}">
        <p14:creationId xmlns:p14="http://schemas.microsoft.com/office/powerpoint/2010/main" val="340518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C0B8-435B-7D5D-2ABF-88A76E89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7710"/>
            <a:ext cx="11049000" cy="1028960"/>
          </a:xfrm>
        </p:spPr>
        <p:txBody>
          <a:bodyPr/>
          <a:lstStyle/>
          <a:p>
            <a:r>
              <a:rPr lang="en-US" dirty="0"/>
              <a:t>So how do I get started?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F0437-6457-683A-4A7D-36346803F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97025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easiest way is probably to clone one of the following pre-configured Docker containers from GitHub:</a:t>
            </a:r>
          </a:p>
          <a:p>
            <a:pPr marL="914400" lvl="1" indent="-457200"/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IIC-OSIC-TOOLS: </a:t>
            </a:r>
            <a:r>
              <a:rPr lang="en-US" sz="2000" b="0" i="0" u="sng" strike="noStrike" dirty="0">
                <a:solidFill>
                  <a:srgbClr val="1155CC"/>
                </a:solidFill>
                <a:effectLst/>
                <a:hlinkClick r:id="rId2"/>
              </a:rPr>
              <a:t>https://github.com/hpretl/iic-osic-tools</a:t>
            </a:r>
            <a:endParaRPr lang="en-US" sz="2000" dirty="0">
              <a:solidFill>
                <a:srgbClr val="000000"/>
              </a:solidFill>
            </a:endParaRPr>
          </a:p>
          <a:p>
            <a:pPr marL="914400" lvl="1" indent="-457200"/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FOSS-ASIC-TOOLS: </a:t>
            </a:r>
            <a:r>
              <a:rPr lang="en-US" sz="2000" b="0" i="0" u="sng" strike="noStrike" dirty="0">
                <a:solidFill>
                  <a:srgbClr val="1155CC"/>
                </a:solidFill>
                <a:effectLst/>
                <a:hlinkClick r:id="rId3"/>
              </a:rPr>
              <a:t>https://github.com/efabless/foss-asic-tools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Alternatively, you can of course individually download and install each of the tools yourself…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For the latest discussions, join the “</a:t>
            </a:r>
            <a:r>
              <a:rPr lang="en-US" sz="2400" dirty="0" err="1">
                <a:solidFill>
                  <a:srgbClr val="000000"/>
                </a:solidFill>
              </a:rPr>
              <a:t>skywater-pdk</a:t>
            </a:r>
            <a:r>
              <a:rPr lang="en-US" sz="2400" dirty="0">
                <a:solidFill>
                  <a:srgbClr val="000000"/>
                </a:solidFill>
              </a:rPr>
              <a:t>” Slack channel and its various sub-channels.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Also, consider joining the IEEE SSCS “PICO” open-source </a:t>
            </a:r>
            <a:r>
              <a:rPr lang="en-US" sz="2400" dirty="0" err="1">
                <a:solidFill>
                  <a:srgbClr val="000000"/>
                </a:solidFill>
              </a:rPr>
              <a:t>chipathon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  <a:p>
            <a:pPr marL="914400" lvl="1" indent="-457200"/>
            <a:r>
              <a:rPr lang="en-US" sz="2000" dirty="0">
                <a:solidFill>
                  <a:srgbClr val="000000"/>
                </a:solidFill>
                <a:hlinkClick r:id="rId4"/>
              </a:rPr>
              <a:t>https://sscs.ieee.org/about/solid-state-circuits-directions/sscs-pico-design-contest</a:t>
            </a:r>
            <a:endParaRPr lang="en-US" dirty="0"/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EFAD3-EE6F-97CB-48E8-4703B98C0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9773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5250-1DB6-9FBF-D111-B710993A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89F50-3E5B-DF7E-92EF-ADBDF4265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B0FCA4-B254-8B18-8177-15AFC45A43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04" y="1613647"/>
            <a:ext cx="6967792" cy="48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5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9CCF-B6E4-F848-8AF7-A07BBCF6E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Open-source ASIC design flows: An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C9913-1CFD-E849-8BC3-3DEFEC529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19,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22B2E-4C7F-5E4F-B80E-F0D418C0D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Soumyajit Mandal and Grzegorz W. </a:t>
            </a:r>
            <a:r>
              <a:rPr lang="en-US" dirty="0" err="1"/>
              <a:t>Deptuch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6FA695-F1B9-07D3-6CDE-0209491D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39" y="248951"/>
            <a:ext cx="11049000" cy="957757"/>
          </a:xfrm>
        </p:spPr>
        <p:txBody>
          <a:bodyPr/>
          <a:lstStyle/>
          <a:p>
            <a:r>
              <a:rPr lang="en-US" dirty="0"/>
              <a:t>Motivation and 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BADE-A08A-0ED0-30B8-6A8B49316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713"/>
            <a:ext cx="11049000" cy="438779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Remove the two main barriers to entry for ASIC design: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/>
              <a:t>CAD tools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/>
              <a:t>Process design kits (PDKs)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Takes inspiration from the many successful examples of free and open-source software (FOSS).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Several free and open-source tools and PDKs have been around for a while, but the PDKs were not manufacturable.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first true FOSS ASIC flow (including a manufacturable PDK) was announced by </a:t>
            </a:r>
            <a:r>
              <a:rPr lang="en-US" dirty="0" err="1"/>
              <a:t>SkyWater</a:t>
            </a:r>
            <a:r>
              <a:rPr lang="en-US" dirty="0"/>
              <a:t> and Google in 2020.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/>
              <a:t>Based on an open-source version of </a:t>
            </a:r>
            <a:r>
              <a:rPr lang="en-US" dirty="0" err="1"/>
              <a:t>SkyWater’s</a:t>
            </a:r>
            <a:r>
              <a:rPr lang="en-US" dirty="0"/>
              <a:t> 130 nm CMOS PDK.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/>
              <a:t>MPW access is organized by </a:t>
            </a:r>
            <a:r>
              <a:rPr lang="en-US" dirty="0" err="1"/>
              <a:t>eFabless</a:t>
            </a:r>
            <a:r>
              <a:rPr lang="en-US" dirty="0"/>
              <a:t>.</a:t>
            </a:r>
          </a:p>
          <a:p>
            <a:pPr marL="914400" lvl="1" indent="-457200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F8B67-4DF7-17A0-2021-7E375C9FD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896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A2EA6A-31C7-88C8-A7E6-CE12AF78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2679"/>
            <a:ext cx="11049000" cy="924029"/>
          </a:xfrm>
        </p:spPr>
        <p:txBody>
          <a:bodyPr/>
          <a:lstStyle/>
          <a:p>
            <a:r>
              <a:rPr lang="en-US" dirty="0"/>
              <a:t>Recent news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E1D06-E22B-F4DB-221C-A6ADBD1AC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34" t="3928" r="34898" b="39889"/>
          <a:stretch/>
        </p:blipFill>
        <p:spPr>
          <a:xfrm>
            <a:off x="492802" y="1306545"/>
            <a:ext cx="3735294" cy="3476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6AFCE-147C-52E8-E37A-F2B2D088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1" t="3450" r="37059" b="40087"/>
          <a:stretch/>
        </p:blipFill>
        <p:spPr>
          <a:xfrm>
            <a:off x="1987471" y="2514771"/>
            <a:ext cx="3771047" cy="423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BBD6AC-59CF-4058-D55F-EA74D2FC1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8" t="5576" r="39772" b="43731"/>
          <a:stretch/>
        </p:blipFill>
        <p:spPr>
          <a:xfrm>
            <a:off x="4783454" y="658220"/>
            <a:ext cx="3958560" cy="4096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AE46-C3DE-2B3A-6CCA-FFBB4E605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2" t="3562" r="36373" b="39340"/>
          <a:stretch/>
        </p:blipFill>
        <p:spPr>
          <a:xfrm>
            <a:off x="8466822" y="707256"/>
            <a:ext cx="3502824" cy="4047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93FA38-4944-6EB4-B3BE-C4425AA06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59" t="3745" r="35784" b="40438"/>
          <a:stretch/>
        </p:blipFill>
        <p:spPr>
          <a:xfrm>
            <a:off x="6936400" y="2401819"/>
            <a:ext cx="4195704" cy="42799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DF9AC-7AD8-795E-BCD5-1D93B7369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8641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050A-F5C4-DD1C-E6D5-A6B8971D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8911"/>
            <a:ext cx="11049000" cy="1103911"/>
          </a:xfrm>
        </p:spPr>
        <p:txBody>
          <a:bodyPr/>
          <a:lstStyle/>
          <a:p>
            <a:r>
              <a:rPr lang="en-US" dirty="0"/>
              <a:t>Potential advantages for HEP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D40A0-3130-AE62-EB4B-031F3FDD6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731937"/>
            <a:ext cx="11240749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Reduce (or entirely eliminate) CAD tool licensing costs.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Simplify collaborations with universities, small companies,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Allow easy sharing of designs across multiple institutions (including international collaborators).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Take advantage of students’ familiarity with open-source software development to attract new ASIC designers to the field.</a:t>
            </a:r>
          </a:p>
          <a:p>
            <a:pPr marL="914400" lvl="1" indent="-457200"/>
            <a:r>
              <a:rPr lang="en-US" sz="2000" dirty="0"/>
              <a:t>To get started, simply clone the Git repository at </a:t>
            </a:r>
            <a:r>
              <a:rPr lang="en-US" sz="2000" dirty="0">
                <a:hlinkClick r:id="rId2"/>
              </a:rPr>
              <a:t>https://github.com/RTimothyEdwards/open_pdks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42E843-C201-813B-93CC-67EEB4C76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33265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E637-1562-8263-2C58-A1060C1F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987737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4570C-12CB-09D6-3A5A-AF481D40B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79471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Limited availability of open-source PDKs: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2000" dirty="0"/>
              <a:t>So far, only the </a:t>
            </a:r>
            <a:r>
              <a:rPr lang="en-US" sz="2000" dirty="0" err="1"/>
              <a:t>SkyWater</a:t>
            </a:r>
            <a:r>
              <a:rPr lang="en-US" sz="2000" dirty="0"/>
              <a:t> 130 nm PDK is available.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2000" dirty="0"/>
              <a:t>Support for ReRAM macros and the 90 nm process may be added this year.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FOSS CAD tools do not have all the capabilities of commercial tools.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2000" dirty="0"/>
              <a:t>They also do not include much technical support.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2000" dirty="0"/>
              <a:t>There is no straightforward process for tool management (e.g., rolling out updates), although the community is working to make the process easier.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928B8-FF25-E12C-CF00-4F786470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7927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515C-D825-7652-6119-8ABC3E22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82" y="286427"/>
            <a:ext cx="11049000" cy="875311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err="1"/>
              <a:t>SkyWater</a:t>
            </a:r>
            <a:r>
              <a:rPr lang="en-US" sz="4000" dirty="0"/>
              <a:t> 130nm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CE450-BDCD-EF79-BDDC-74D298EAC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82843"/>
            <a:ext cx="11049000" cy="483807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SKY130 is a mature 180nm-130nm hybrid technology developed by Cypress Semiconductor that has been used for many production parts.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The open-source version is a silicon–oxide–nitride–oxide–silicon (SONOS) technology (130nm node) with 1.8V nominal V</a:t>
            </a:r>
            <a:r>
              <a:rPr lang="en-US" b="0" i="0" baseline="-25000" dirty="0">
                <a:effectLst/>
              </a:rPr>
              <a:t>DD</a:t>
            </a:r>
            <a:r>
              <a:rPr lang="en-US" b="0" i="0" dirty="0">
                <a:effectLst/>
              </a:rPr>
              <a:t> and 2.5V/5V I/O.</a:t>
            </a:r>
          </a:p>
          <a:p>
            <a:pPr lvl="1">
              <a:lnSpc>
                <a:spcPct val="120000"/>
              </a:lnSpc>
            </a:pPr>
            <a:r>
              <a:rPr lang="en-US" b="0" i="0" dirty="0">
                <a:effectLst/>
              </a:rPr>
              <a:t>5 metal layers</a:t>
            </a:r>
          </a:p>
          <a:p>
            <a:pPr lvl="1">
              <a:lnSpc>
                <a:spcPct val="120000"/>
              </a:lnSpc>
            </a:pPr>
            <a:r>
              <a:rPr lang="en-US" b="0" i="0" dirty="0">
                <a:effectLst/>
              </a:rPr>
              <a:t>Inductor-capable </a:t>
            </a:r>
            <a:r>
              <a:rPr lang="en-US" b="0" dirty="0">
                <a:effectLst/>
              </a:rPr>
              <a:t>(no standard cells in PDK, but can be custom-designed)</a:t>
            </a:r>
          </a:p>
          <a:p>
            <a:pPr lvl="1">
              <a:lnSpc>
                <a:spcPct val="120000"/>
              </a:lnSpc>
            </a:pPr>
            <a:r>
              <a:rPr lang="en-US" b="0" i="0" dirty="0">
                <a:effectLst/>
              </a:rPr>
              <a:t>Poly resistors, MIM capacitors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Non-volatile memory (NVM) cells using </a:t>
            </a:r>
            <a:r>
              <a:rPr lang="en-US" b="0" i="0" dirty="0">
                <a:effectLst/>
              </a:rPr>
              <a:t>SONOS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HV transistor options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details available in the PDK documentation: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>
                <a:hlinkClick r:id="rId2"/>
              </a:rPr>
              <a:t>https://skywater-pdk.readthedocs.io/en/main/</a:t>
            </a:r>
            <a:r>
              <a:rPr lang="en-US" dirty="0"/>
              <a:t> 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Documentation is incomplete…</a:t>
            </a:r>
          </a:p>
          <a:p>
            <a:pPr marL="914400" lvl="1" indent="-457200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6DCC5-0228-6067-A223-0D7FAC4AA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F080CE-D2B4-77F7-D225-23D40404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28" t="12363" r="7821" b="11876"/>
          <a:stretch/>
        </p:blipFill>
        <p:spPr>
          <a:xfrm>
            <a:off x="7356424" y="3893976"/>
            <a:ext cx="4104048" cy="2787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6AA1A3-A1A6-CA30-A422-9B000631A112}"/>
              </a:ext>
            </a:extLst>
          </p:cNvPr>
          <p:cNvSpPr txBox="1"/>
          <p:nvPr/>
        </p:nvSpPr>
        <p:spPr>
          <a:xfrm>
            <a:off x="5030146" y="631238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SONOS memory cell</a:t>
            </a:r>
          </a:p>
        </p:txBody>
      </p:sp>
    </p:spTree>
    <p:extLst>
      <p:ext uri="{BB962C8B-B14F-4D97-AF65-F5344CB8AC3E}">
        <p14:creationId xmlns:p14="http://schemas.microsoft.com/office/powerpoint/2010/main" val="403111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A8D9-3168-D8A7-51A0-DC0FF3F1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87" y="275184"/>
            <a:ext cx="11049000" cy="942767"/>
          </a:xfrm>
        </p:spPr>
        <p:txBody>
          <a:bodyPr/>
          <a:lstStyle/>
          <a:p>
            <a:r>
              <a:rPr lang="en-US" dirty="0"/>
              <a:t>Open-source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F9CB-8DB7-F215-7B33-B88F78B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63680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Analog simulators</a:t>
            </a:r>
          </a:p>
          <a:p>
            <a:pPr marL="914400" lvl="1" indent="-457200"/>
            <a:r>
              <a:rPr lang="en-US" dirty="0" err="1"/>
              <a:t>ngspice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http://ngspice.sourceforge.net/</a:t>
            </a:r>
            <a:r>
              <a:rPr lang="en-US" dirty="0"/>
              <a:t>)</a:t>
            </a:r>
          </a:p>
          <a:p>
            <a:pPr marL="914400" lvl="1" indent="-457200"/>
            <a:r>
              <a:rPr lang="en-US" dirty="0" err="1"/>
              <a:t>Xyce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https://xyce.sandia.gov/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While powerful, these simulators only support a limited set of simulation methods.</a:t>
            </a:r>
          </a:p>
          <a:p>
            <a:pPr marL="914400" lvl="1" indent="-457200"/>
            <a:r>
              <a:rPr lang="en-US" dirty="0"/>
              <a:t>Important simulation methods for time-varying circuits (</a:t>
            </a:r>
            <a:r>
              <a:rPr lang="en-US" dirty="0" err="1"/>
              <a:t>pss</a:t>
            </a:r>
            <a:r>
              <a:rPr lang="en-US" dirty="0"/>
              <a:t>, </a:t>
            </a:r>
            <a:r>
              <a:rPr lang="en-US" dirty="0" err="1"/>
              <a:t>pac</a:t>
            </a:r>
            <a:r>
              <a:rPr lang="en-US" dirty="0"/>
              <a:t>, </a:t>
            </a:r>
            <a:r>
              <a:rPr lang="en-US" dirty="0" err="1"/>
              <a:t>pnoise</a:t>
            </a:r>
            <a:r>
              <a:rPr lang="en-US" dirty="0"/>
              <a:t>, etc.) are not yet available.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684D4-3414-2B09-78E6-DBD577D66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120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A8D9-3168-D8A7-51A0-DC0FF3F1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16" y="191270"/>
            <a:ext cx="11049000" cy="957757"/>
          </a:xfrm>
        </p:spPr>
        <p:txBody>
          <a:bodyPr/>
          <a:lstStyle/>
          <a:p>
            <a:r>
              <a:rPr lang="en-US" dirty="0"/>
              <a:t>Open-source schematic editors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5F9CB-8DB7-F215-7B33-B88F78B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12" y="1263494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Analog / mixed-signal designs</a:t>
            </a:r>
          </a:p>
          <a:p>
            <a:pPr marL="914400" lvl="1" indent="-457200"/>
            <a:r>
              <a:rPr lang="en-US" dirty="0" err="1"/>
              <a:t>Xschem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https://github.com/StefanSchippers/xschem</a:t>
            </a:r>
            <a:r>
              <a:rPr lang="en-US" dirty="0"/>
              <a:t>)</a:t>
            </a:r>
          </a:p>
          <a:p>
            <a:pPr marL="914400" lvl="1" indent="-457200"/>
            <a:r>
              <a:rPr lang="en-US" dirty="0"/>
              <a:t>Mosaic (</a:t>
            </a:r>
            <a:r>
              <a:rPr lang="en-US" dirty="0">
                <a:hlinkClick r:id="rId3"/>
              </a:rPr>
              <a:t>https://github.com/NyanCAD/Mosaic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684D4-3414-2B09-78E6-DBD577D66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3D52663-26A9-30FB-BF5E-8666A133B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" t="1039"/>
          <a:stretch/>
        </p:blipFill>
        <p:spPr>
          <a:xfrm>
            <a:off x="5539323" y="2686987"/>
            <a:ext cx="6455929" cy="40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8775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44802</TotalTime>
  <Words>858</Words>
  <Application>Microsoft Office PowerPoint</Application>
  <PresentationFormat>Widescreen</PresentationFormat>
  <Paragraphs>90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BNL</vt:lpstr>
      <vt:lpstr>Open-source ASIC design flows: An overview</vt:lpstr>
      <vt:lpstr>Open-source ASIC design flows: An overview</vt:lpstr>
      <vt:lpstr>Motivation and background</vt:lpstr>
      <vt:lpstr>Recent news</vt:lpstr>
      <vt:lpstr>Potential advantages for HEP</vt:lpstr>
      <vt:lpstr>Challenges</vt:lpstr>
      <vt:lpstr>The SkyWater 130nm process</vt:lpstr>
      <vt:lpstr>Open-source simulators</vt:lpstr>
      <vt:lpstr>Open-source schematic editors</vt:lpstr>
      <vt:lpstr>Open-source layout tools</vt:lpstr>
      <vt:lpstr>Digital design flow</vt:lpstr>
      <vt:lpstr>Other interesting open-source projects</vt:lpstr>
      <vt:lpstr>So how do I get started?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Abramowitz, Jennifer</dc:creator>
  <cp:keywords/>
  <dc:description/>
  <cp:lastModifiedBy>Mandal, Soumyajit</cp:lastModifiedBy>
  <cp:revision>5</cp:revision>
  <dcterms:created xsi:type="dcterms:W3CDTF">2021-05-26T19:04:29Z</dcterms:created>
  <dcterms:modified xsi:type="dcterms:W3CDTF">2022-05-19T14:31:28Z</dcterms:modified>
  <cp:category/>
</cp:coreProperties>
</file>