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2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7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2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4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5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3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2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9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6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1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4AC2-4CE8-451A-B055-59A40A8C9E7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ECF3B-FC3F-480B-B6FF-F854FDB0F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7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ermicloudrsv.fnal.gov/rs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Intensity Frontier Services</a:t>
            </a:r>
            <a:br>
              <a:rPr lang="en-US" dirty="0" smtClean="0"/>
            </a:br>
            <a:r>
              <a:rPr lang="en-US" dirty="0" smtClean="0"/>
              <a:t>on FermiCloud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Timm</a:t>
            </a:r>
          </a:p>
          <a:p>
            <a:r>
              <a:rPr lang="en-US" dirty="0" err="1" smtClean="0"/>
              <a:t>NuComp</a:t>
            </a:r>
            <a:r>
              <a:rPr lang="en-US" dirty="0" smtClean="0"/>
              <a:t> 2/15/2012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6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part of CEDPS project Parag Mhashilkar set up gridftp server in FermiCloud for data movement. (DOCDB# 4299,4327,4406,4474,4486,4527,4572,4492)</a:t>
            </a:r>
          </a:p>
          <a:p>
            <a:r>
              <a:rPr lang="en-US" dirty="0" smtClean="0"/>
              <a:t>We have now made production instances, one for each IF experiment.</a:t>
            </a:r>
          </a:p>
          <a:p>
            <a:r>
              <a:rPr lang="en-US" dirty="0" smtClean="0"/>
              <a:t>Experiments expressed strong desire to be able to transfer files back to GPCF and have them owned by the person’s </a:t>
            </a:r>
            <a:r>
              <a:rPr lang="en-US" dirty="0" err="1" smtClean="0"/>
              <a:t>userid</a:t>
            </a:r>
            <a:r>
              <a:rPr lang="en-US" dirty="0" smtClean="0"/>
              <a:t>, not a group account.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Experiment-specific </a:t>
            </a:r>
            <a:r>
              <a:rPr lang="en-US" dirty="0" err="1" smtClean="0"/>
              <a:t>GridFTP</a:t>
            </a:r>
            <a:r>
              <a:rPr lang="en-US" dirty="0" smtClean="0"/>
              <a:t>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 id’s in </a:t>
            </a:r>
            <a:r>
              <a:rPr lang="en-US" dirty="0" err="1" smtClean="0"/>
              <a:t>passwd</a:t>
            </a:r>
            <a:r>
              <a:rPr lang="en-US" dirty="0" smtClean="0"/>
              <a:t> file are taken from GPCF account list.  </a:t>
            </a:r>
            <a:endParaRPr lang="en-US" dirty="0"/>
          </a:p>
          <a:p>
            <a:pPr lvl="1"/>
            <a:r>
              <a:rPr lang="en-US" dirty="0" smtClean="0"/>
              <a:t>Eventually this will change to match the VO group membership exactly.</a:t>
            </a:r>
            <a:endParaRPr lang="en-US" dirty="0" smtClean="0"/>
          </a:p>
          <a:p>
            <a:r>
              <a:rPr lang="en-US" dirty="0" smtClean="0"/>
              <a:t>Grid-</a:t>
            </a:r>
            <a:r>
              <a:rPr lang="en-US" dirty="0" err="1" smtClean="0"/>
              <a:t>mapfile</a:t>
            </a:r>
            <a:r>
              <a:rPr lang="en-US" dirty="0" smtClean="0"/>
              <a:t> is made from the corresponding group of the Fermilab VO.</a:t>
            </a:r>
          </a:p>
          <a:p>
            <a:r>
              <a:rPr lang="en-US" dirty="0" smtClean="0"/>
              <a:t>You need both a login on GPCF and membership in the Fermilab VO group for this to work. </a:t>
            </a:r>
          </a:p>
          <a:p>
            <a:r>
              <a:rPr lang="en-US" dirty="0" smtClean="0"/>
              <a:t>No interactive user logins are permitted to the gridftp server itself.  Only admins as root.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2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If-gridftp-minos.fnal.gov</a:t>
            </a:r>
          </a:p>
          <a:p>
            <a:r>
              <a:rPr lang="en-US" dirty="0" smtClean="0"/>
              <a:t>If-gridftp-nova.fnal.gov</a:t>
            </a:r>
          </a:p>
          <a:p>
            <a:r>
              <a:rPr lang="en-US" dirty="0" smtClean="0"/>
              <a:t>If-gridftp-mu2e.fnal.gov</a:t>
            </a:r>
          </a:p>
          <a:p>
            <a:r>
              <a:rPr lang="en-US" dirty="0" smtClean="0"/>
              <a:t>If-gridftp-lbne.fnal.gov</a:t>
            </a:r>
          </a:p>
          <a:p>
            <a:r>
              <a:rPr lang="en-US" dirty="0" smtClean="0"/>
              <a:t>If-gridftp-gm2.fnal.gov</a:t>
            </a:r>
          </a:p>
          <a:p>
            <a:r>
              <a:rPr lang="en-US" dirty="0" smtClean="0"/>
              <a:t>If-gridftp-minerva.fnal.gov</a:t>
            </a:r>
          </a:p>
          <a:p>
            <a:r>
              <a:rPr lang="en-US" dirty="0" smtClean="0"/>
              <a:t>If-gridftp-argoneut.fnal.gov</a:t>
            </a:r>
          </a:p>
          <a:p>
            <a:r>
              <a:rPr lang="en-US" dirty="0" smtClean="0"/>
              <a:t>If-gridftp-uboone.fnal.gov</a:t>
            </a:r>
          </a:p>
          <a:p>
            <a:r>
              <a:rPr lang="en-US" dirty="0" smtClean="0"/>
              <a:t>By default—only open onsite but we can open them to offsite on request.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7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FermiCloud Virtual Machine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These virtual machines are kept at best level of support FermiCloud offers</a:t>
            </a:r>
          </a:p>
          <a:p>
            <a:r>
              <a:rPr lang="en-US" dirty="0" smtClean="0"/>
              <a:t>Machines will be monitored for being up all the time, notifications at once</a:t>
            </a:r>
          </a:p>
          <a:p>
            <a:r>
              <a:rPr lang="en-US" dirty="0" smtClean="0"/>
              <a:t>9x5 support with “best effort” recovery on the weekends</a:t>
            </a:r>
          </a:p>
          <a:p>
            <a:r>
              <a:rPr lang="en-US" dirty="0" smtClean="0"/>
              <a:t>Same level of support that General Purpose Grid gatekeepers have.</a:t>
            </a:r>
          </a:p>
          <a:p>
            <a:r>
              <a:rPr lang="en-US" dirty="0" smtClean="0"/>
              <a:t>Right now—either pause machines or migration for downtimes</a:t>
            </a:r>
          </a:p>
          <a:p>
            <a:r>
              <a:rPr lang="en-US" dirty="0" smtClean="0"/>
              <a:t>3-4 months—live migration in advance of downtimes</a:t>
            </a:r>
          </a:p>
          <a:p>
            <a:r>
              <a:rPr lang="en-US" dirty="0" smtClean="0"/>
              <a:t>Eventually—auto-</a:t>
            </a:r>
            <a:r>
              <a:rPr lang="en-US" dirty="0" err="1" smtClean="0"/>
              <a:t>relaunching</a:t>
            </a:r>
            <a:r>
              <a:rPr lang="en-US" dirty="0" smtClean="0"/>
              <a:t> in case of building failure.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4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Gridftp service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FermiGrid is responsible for gridftp service configuration and OS </a:t>
            </a:r>
            <a:r>
              <a:rPr lang="en-US" dirty="0" err="1" smtClean="0"/>
              <a:t>mgmt</a:t>
            </a:r>
            <a:r>
              <a:rPr lang="en-US" dirty="0" smtClean="0"/>
              <a:t> on these nodes.</a:t>
            </a:r>
          </a:p>
          <a:p>
            <a:r>
              <a:rPr lang="en-US" dirty="0" smtClean="0"/>
              <a:t>Monitoring </a:t>
            </a:r>
            <a:r>
              <a:rPr lang="en-US" dirty="0" err="1" smtClean="0"/>
              <a:t>pingability</a:t>
            </a:r>
            <a:r>
              <a:rPr lang="en-US" dirty="0" smtClean="0"/>
              <a:t> and the </a:t>
            </a:r>
            <a:r>
              <a:rPr lang="en-US" dirty="0" smtClean="0"/>
              <a:t>gridftp service with RSV for now.</a:t>
            </a:r>
          </a:p>
          <a:p>
            <a:r>
              <a:rPr lang="en-US" dirty="0" smtClean="0"/>
              <a:t>Hoping to enable RSV-to-</a:t>
            </a:r>
            <a:r>
              <a:rPr lang="en-US" dirty="0" err="1" smtClean="0"/>
              <a:t>nagios</a:t>
            </a:r>
            <a:r>
              <a:rPr lang="en-US" dirty="0" smtClean="0"/>
              <a:t> interface soon for better </a:t>
            </a:r>
            <a:r>
              <a:rPr lang="en-US" dirty="0" smtClean="0"/>
              <a:t>notification</a:t>
            </a:r>
          </a:p>
          <a:p>
            <a:r>
              <a:rPr lang="en-US" dirty="0" smtClean="0"/>
              <a:t>RSV web page is at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http://fermicloudrsv.fnal.gov/rsv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1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VM’s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If-admin-</a:t>
            </a:r>
            <a:r>
              <a:rPr lang="en-US" dirty="0" err="1" smtClean="0"/>
              <a:t>xxxx</a:t>
            </a:r>
            <a:r>
              <a:rPr lang="en-US" dirty="0" smtClean="0"/>
              <a:t>, where </a:t>
            </a:r>
            <a:r>
              <a:rPr lang="en-US" dirty="0" err="1" smtClean="0"/>
              <a:t>xxxx</a:t>
            </a:r>
            <a:r>
              <a:rPr lang="en-US" dirty="0" smtClean="0"/>
              <a:t>=minerva,nova,gm2,lbne,argoneut,uboone,mu2e</a:t>
            </a:r>
          </a:p>
          <a:p>
            <a:r>
              <a:rPr lang="en-US" dirty="0" smtClean="0"/>
              <a:t>Minos-admin was already there, separately</a:t>
            </a:r>
          </a:p>
          <a:p>
            <a:r>
              <a:rPr lang="en-US" dirty="0" smtClean="0"/>
              <a:t>Launched from user accounts of the same name.</a:t>
            </a:r>
          </a:p>
          <a:p>
            <a:r>
              <a:rPr lang="en-US" dirty="0" smtClean="0"/>
              <a:t>All up right now, can go up or down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Other Recent Intensity </a:t>
            </a:r>
            <a:r>
              <a:rPr lang="en-US" dirty="0" smtClean="0"/>
              <a:t>Frontier </a:t>
            </a:r>
            <a:r>
              <a:rPr lang="en-US" smtClean="0"/>
              <a:t>Fermicloud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Ifcvmfs</a:t>
            </a:r>
            <a:r>
              <a:rPr lang="en-US" dirty="0" smtClean="0"/>
              <a:t> (Lee </a:t>
            </a:r>
            <a:r>
              <a:rPr lang="en-US" dirty="0" err="1" smtClean="0"/>
              <a:t>Lueking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Slf61nedit (Art Kreymer)</a:t>
            </a:r>
          </a:p>
          <a:p>
            <a:r>
              <a:rPr lang="en-US" dirty="0" smtClean="0"/>
              <a:t>Nova DAQ investigations (G. </a:t>
            </a:r>
            <a:r>
              <a:rPr lang="en-US" dirty="0" err="1" smtClean="0"/>
              <a:t>Lukhanin</a:t>
            </a:r>
            <a:r>
              <a:rPr lang="en-US" dirty="0" smtClean="0"/>
              <a:t>, CET)</a:t>
            </a:r>
          </a:p>
          <a:p>
            <a:r>
              <a:rPr lang="en-US" dirty="0" smtClean="0"/>
              <a:t>NFS4.1 investigations (Mike Wang)</a:t>
            </a:r>
          </a:p>
        </p:txBody>
      </p:sp>
    </p:spTree>
    <p:extLst>
      <p:ext uri="{BB962C8B-B14F-4D97-AF65-F5344CB8AC3E}">
        <p14:creationId xmlns:p14="http://schemas.microsoft.com/office/powerpoint/2010/main" val="3530633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words about VOMS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End-users of Intensity frontier shouldn’t notice a difference</a:t>
            </a:r>
          </a:p>
          <a:p>
            <a:r>
              <a:rPr lang="en-US" dirty="0" smtClean="0"/>
              <a:t>We will work with REX staff to modify their scripts accordingly.</a:t>
            </a:r>
          </a:p>
          <a:p>
            <a:r>
              <a:rPr lang="en-US" dirty="0" smtClean="0"/>
              <a:t>Two phases—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pgrading to VOMS 2.0/VOMS Admin 2.6 but still using VOMRS for membership (fairly soon)</a:t>
            </a:r>
          </a:p>
          <a:p>
            <a:pPr lvl="1"/>
            <a:r>
              <a:rPr lang="en-US" dirty="0" smtClean="0"/>
              <a:t>Using voms-admin 2.6 natively for VO membership (by Oct. 2012 </a:t>
            </a:r>
            <a:r>
              <a:rPr lang="en-US" smtClean="0"/>
              <a:t>at latest).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9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414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Intensity Frontier Services on FermiCloud</vt:lpstr>
      <vt:lpstr>Background</vt:lpstr>
      <vt:lpstr>Experiment-specific GridFTP servers</vt:lpstr>
      <vt:lpstr>IP addresses</vt:lpstr>
      <vt:lpstr>FermiCloud Virtual Machine Support</vt:lpstr>
      <vt:lpstr>Gridftp service management</vt:lpstr>
      <vt:lpstr>Admin VM’s</vt:lpstr>
      <vt:lpstr>Other Recent Intensity Frontier Fermicloud Usage</vt:lpstr>
      <vt:lpstr>A few words about VOMS 2.0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 Frontier Services on FermiCloud</dc:title>
  <dc:creator>Steven C. Timm x8525 12814N</dc:creator>
  <cp:lastModifiedBy>Steven C. Timm x8525 12814N</cp:lastModifiedBy>
  <cp:revision>8</cp:revision>
  <dcterms:created xsi:type="dcterms:W3CDTF">2012-02-15T02:16:06Z</dcterms:created>
  <dcterms:modified xsi:type="dcterms:W3CDTF">2012-02-15T19:12:01Z</dcterms:modified>
</cp:coreProperties>
</file>