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6197"/>
  </p:normalViewPr>
  <p:slideViewPr>
    <p:cSldViewPr snapToGrid="0" snapToObjects="1">
      <p:cViewPr varScale="1">
        <p:scale>
          <a:sx n="118" d="100"/>
          <a:sy n="118" d="100"/>
        </p:scale>
        <p:origin x="240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5DA74-D1A5-674B-B591-EEC1C7321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34BC9D-6814-CB4F-AF89-5361298D5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F6BF3-191D-8145-89A7-F018BA047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91A-1720-6C48-B71E-7928C093C840}" type="datetimeFigureOut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2A272-29D3-D543-A45C-E578128D5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16321-C96D-864C-BD8D-0BF110943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6CE6-F6F1-0F40-B4BE-C9CF8EC4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8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0EE85-3584-DA49-B481-B63B8CE36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C1448-008E-7043-9B7F-58A674892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D17F4-ABD2-DF40-9FE3-88736C69C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91A-1720-6C48-B71E-7928C093C840}" type="datetimeFigureOut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73351-BBE7-184D-A4B0-D4470924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03A2A-2D9A-2640-997E-C1737FBA1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6CE6-F6F1-0F40-B4BE-C9CF8EC4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0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8A2223-0BFF-CC48-A039-0461DEC3C6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E87090-3E10-DB4E-8AAC-09C3730E7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B6023-3288-DF4E-890B-153517913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91A-1720-6C48-B71E-7928C093C840}" type="datetimeFigureOut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31F40-D53B-CF46-A806-3AF5DE51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5E658-08EB-AE42-B4C7-46EF59111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6CE6-F6F1-0F40-B4BE-C9CF8EC4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8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953A5-39AB-E948-A96F-A14A4C109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A1094-42ED-2749-B931-CD849F420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63DE3-B389-474E-BB1A-E36466832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91A-1720-6C48-B71E-7928C093C840}" type="datetimeFigureOut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54258-FBDA-8F46-9DDA-1B449ACFC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63CB7-745D-124F-8718-C0108E773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6CE6-F6F1-0F40-B4BE-C9CF8EC4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8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E70AD-27FB-7B4F-B8E5-3D1D12FA0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C729F-7ECD-3644-9B82-11ECB946B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27D44-B160-BD47-8CEA-7A3E152C4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91A-1720-6C48-B71E-7928C093C840}" type="datetimeFigureOut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9F863-C64C-3B44-BB4F-85A71A573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5A10E-2DBA-2C4D-A65D-DEA8769B5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6CE6-F6F1-0F40-B4BE-C9CF8EC4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4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DB446-04C5-494E-8E99-4E4BB4E0E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C2D1-68DB-B941-9D09-4F9F7B3C59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B29F7-7119-2F4C-A99B-F7CA65CAC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8776F-C87B-114B-A652-43BCA0DAD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91A-1720-6C48-B71E-7928C093C840}" type="datetimeFigureOut">
              <a:rPr lang="en-US" smtClean="0"/>
              <a:t>1/5/22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E0FB0-66E8-574E-96E3-C575237FA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B91675-68E5-DC48-A699-35768311C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6CE6-F6F1-0F40-B4BE-C9CF8EC4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2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CB8D8-26CD-AB45-98E4-47B46108E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42299-89D9-054D-B4BA-D02333F35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E9922-FF9E-DF47-BB4B-88D1EF8B0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AE076B-25CE-BB42-A0C1-32EF1AAFD5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680074-396D-D34C-B0CB-5AD5DA4510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FB0365-9057-A841-8771-1A678306E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91A-1720-6C48-B71E-7928C093C840}" type="datetimeFigureOut">
              <a:rPr lang="en-US" smtClean="0"/>
              <a:t>1/5/22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946BC0-7817-EA4F-8952-1A958371E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46BDF5-F7E7-A74C-9FF9-78CA26811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6CE6-F6F1-0F40-B4BE-C9CF8EC4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7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44E57-2680-D045-A355-AA6A4A468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51A529-3C1F-F740-BD8C-2CFD1B7F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91A-1720-6C48-B71E-7928C093C840}" type="datetimeFigureOut">
              <a:rPr lang="en-US" smtClean="0"/>
              <a:t>1/5/22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D3D99A-1D2A-AB47-8E8D-52A03D47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002AE5-4F9D-8343-B0F9-4DBC58643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6CE6-F6F1-0F40-B4BE-C9CF8EC4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B89247-9862-DA48-93E6-74E47971D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91A-1720-6C48-B71E-7928C093C840}" type="datetimeFigureOut">
              <a:rPr lang="en-US" smtClean="0"/>
              <a:t>1/5/22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65E3E3-D3F4-D64F-A121-EA9A722D1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B47473-35E5-CF4F-A218-F8D15431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6CE6-F6F1-0F40-B4BE-C9CF8EC4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7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E96C2-6AFB-C648-9E2E-989EC1E6B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5192B-7B25-E144-9A4A-D7CB9588A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BCC984-6B12-8747-814E-3B32FDA6E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A7925-C205-9645-BCF3-62082E7BD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91A-1720-6C48-B71E-7928C093C840}" type="datetimeFigureOut">
              <a:rPr lang="en-US" smtClean="0"/>
              <a:t>1/5/22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E08CD-D0AB-1540-B352-6ABC218C7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5F334-16D4-0D47-8A84-47236C27B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6CE6-F6F1-0F40-B4BE-C9CF8EC4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9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8E0DB-B4AA-2A40-A1B2-93029AED1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88B586-B7CE-B647-B07D-4E33BBD55C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F076D-980D-E146-8A33-EC7CA914D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1DE80-DE48-3045-B811-E578DC6D3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91A-1720-6C48-B71E-7928C093C840}" type="datetimeFigureOut">
              <a:rPr lang="en-US" smtClean="0"/>
              <a:t>1/5/22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C20E9-8AD0-C44D-830E-E48A09E41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A2CC2-6BE1-8D4B-A1D1-5EFF1BF8B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6CE6-F6F1-0F40-B4BE-C9CF8EC4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8DF661-BE54-2247-B855-B9E7411DA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B6E0A-56CB-C548-8543-19DB09B6B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037C5-F705-D147-B653-85D4669E2F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BC91A-1720-6C48-B71E-7928C093C840}" type="datetimeFigureOut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1ED47-B723-1045-A759-E32AA32B82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46213-5A91-B843-B69F-4DDD57C592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E6CE6-F6F1-0F40-B4BE-C9CF8EC4F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0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4C28C-751C-CC43-8835-F21A008C05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Update and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7F6099-BF4D-D24D-9F63-B7DC53485E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41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D77F1-4F2A-A44A-AD8A-D3C138FA2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789"/>
          </a:xfrm>
        </p:spPr>
        <p:txBody>
          <a:bodyPr>
            <a:normAutofit fontScale="90000"/>
          </a:bodyPr>
          <a:lstStyle/>
          <a:p>
            <a:r>
              <a:rPr lang="en-US" dirty="0"/>
              <a:t>Installation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5119A-1617-944B-BDFF-1CC7A71B7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653"/>
            <a:ext cx="10515600" cy="478200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BCR 1007 was implemented in December which revised the schedule and cost estimate for the FD1 and 2 detector installation.</a:t>
            </a:r>
          </a:p>
          <a:p>
            <a:pPr lvl="1"/>
            <a:r>
              <a:rPr lang="en-US" dirty="0"/>
              <a:t>This implemented the combined top CRP and cathode installation plan.</a:t>
            </a:r>
          </a:p>
          <a:p>
            <a:r>
              <a:rPr lang="en-US" dirty="0"/>
              <a:t>The FD2 installation schedule was refined to reflect a row-by-row level of detail for the installation.</a:t>
            </a:r>
          </a:p>
          <a:p>
            <a:pPr lvl="1"/>
            <a:r>
              <a:rPr lang="en-US" dirty="0"/>
              <a:t>This was done first in the sandbox</a:t>
            </a:r>
          </a:p>
          <a:p>
            <a:pPr lvl="1"/>
            <a:r>
              <a:rPr lang="en-US" dirty="0"/>
              <a:t>Mapping the 6 day work week onto the 5 day P6 </a:t>
            </a:r>
            <a:r>
              <a:rPr lang="en-US" dirty="0" err="1"/>
              <a:t>calander</a:t>
            </a:r>
            <a:r>
              <a:rPr lang="en-US" dirty="0"/>
              <a:t> meant the durations became non-integer</a:t>
            </a:r>
          </a:p>
          <a:p>
            <a:pPr lvl="1"/>
            <a:r>
              <a:rPr lang="en-US" dirty="0"/>
              <a:t>The overall cost impact was minimal so this was implemented in the master schedule.</a:t>
            </a:r>
          </a:p>
          <a:p>
            <a:r>
              <a:rPr lang="en-US" dirty="0"/>
              <a:t>Now going through the consortia to verify the changes made to the consortia installation activities and update as needed.</a:t>
            </a:r>
          </a:p>
        </p:txBody>
      </p:sp>
    </p:spTree>
    <p:extLst>
      <p:ext uri="{BB962C8B-B14F-4D97-AF65-F5344CB8AC3E}">
        <p14:creationId xmlns:p14="http://schemas.microsoft.com/office/powerpoint/2010/main" val="2061833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C092C-B80C-7F4F-9E29-A28A42553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589"/>
          </a:xfrm>
        </p:spPr>
        <p:txBody>
          <a:bodyPr>
            <a:normAutofit fontScale="90000"/>
          </a:bodyPr>
          <a:lstStyle/>
          <a:p>
            <a:r>
              <a:rPr lang="en-US" dirty="0"/>
              <a:t>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7FB49-E674-6C48-BDFE-A9521B1B4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7429"/>
            <a:ext cx="10515600" cy="4979534"/>
          </a:xfrm>
        </p:spPr>
        <p:txBody>
          <a:bodyPr/>
          <a:lstStyle/>
          <a:p>
            <a:r>
              <a:rPr lang="en-US" dirty="0"/>
              <a:t>FD2 installation is looking at a preliminary design review in June.</a:t>
            </a:r>
          </a:p>
          <a:p>
            <a:pPr lvl="1"/>
            <a:r>
              <a:rPr lang="en-US" dirty="0"/>
              <a:t>Planned a couple months after the consortia PDR</a:t>
            </a:r>
          </a:p>
          <a:p>
            <a:pPr lvl="1"/>
            <a:r>
              <a:rPr lang="en-US" dirty="0"/>
              <a:t>I will suggest installation presentations from the consortia</a:t>
            </a:r>
          </a:p>
          <a:p>
            <a:pPr lvl="1"/>
            <a:r>
              <a:rPr lang="en-US" dirty="0"/>
              <a:t>I will discuss with Marzio and you the consortia deliverables to this review (documents, drawings, and so on)</a:t>
            </a:r>
          </a:p>
          <a:p>
            <a:pPr lvl="2"/>
            <a:r>
              <a:rPr lang="en-US" dirty="0"/>
              <a:t>Interfaces will be very important for this review as for all PDRs</a:t>
            </a:r>
          </a:p>
          <a:p>
            <a:pPr lvl="1"/>
            <a:endParaRPr lang="en-US" dirty="0"/>
          </a:p>
          <a:p>
            <a:r>
              <a:rPr lang="en-US" dirty="0"/>
              <a:t>Integration including FD1/FD2 installation will have an FDR in Fall.</a:t>
            </a:r>
          </a:p>
          <a:p>
            <a:endParaRPr lang="en-US" dirty="0"/>
          </a:p>
          <a:p>
            <a:r>
              <a:rPr lang="en-US" dirty="0"/>
              <a:t>These are in addition to the other planned DOE/DUNE/Consortia reviews</a:t>
            </a:r>
          </a:p>
        </p:txBody>
      </p:sp>
    </p:spTree>
    <p:extLst>
      <p:ext uri="{BB962C8B-B14F-4D97-AF65-F5344CB8AC3E}">
        <p14:creationId xmlns:p14="http://schemas.microsoft.com/office/powerpoint/2010/main" val="1176519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203</Words>
  <Application>Microsoft Macintosh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Update and discussion</vt:lpstr>
      <vt:lpstr>Installation Schedule</vt:lpstr>
      <vt:lpstr>Reviews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and discussiono</dc:title>
  <dc:creator>Stewart, James</dc:creator>
  <cp:lastModifiedBy>Stewart, James</cp:lastModifiedBy>
  <cp:revision>6</cp:revision>
  <dcterms:created xsi:type="dcterms:W3CDTF">2022-01-05T12:08:55Z</dcterms:created>
  <dcterms:modified xsi:type="dcterms:W3CDTF">2022-01-05T12:42:43Z</dcterms:modified>
</cp:coreProperties>
</file>