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2022/1/12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51722" y="707504"/>
            <a:ext cx="78749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Cylinder FRB backend</a:t>
            </a:r>
          </a:p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96 beams pointing: </a:t>
            </a:r>
            <a:r>
              <a:rPr lang="en-US" altLang="zh-C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 Alt 60 ~ </a:t>
            </a:r>
            <a:r>
              <a:rPr lang="en-US" altLang="zh-C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 Alt 90 ~ </a:t>
            </a:r>
            <a:r>
              <a:rPr lang="en-US" altLang="zh-C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180 Alt 60 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048085"/>
              </p:ext>
            </p:extLst>
          </p:nvPr>
        </p:nvGraphicFramePr>
        <p:xfrm>
          <a:off x="376710" y="2276872"/>
          <a:ext cx="8424936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234"/>
                <a:gridCol w="2106234"/>
                <a:gridCol w="2106234"/>
                <a:gridCol w="21062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PSR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B0329+54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Crab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B2021+51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Period (</a:t>
                      </a:r>
                      <a:r>
                        <a:rPr lang="en-US" altLang="zh-CN" sz="20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</a:t>
                      </a:r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714.5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33.39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529.2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DM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26.7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56.7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22.5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Az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~75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~67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~82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 (400MHz)(</a:t>
                      </a:r>
                      <a:r>
                        <a:rPr lang="en-US" altLang="zh-CN" sz="20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mJy</a:t>
                      </a:r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550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 (1400MHz)(</a:t>
                      </a:r>
                      <a:r>
                        <a:rPr lang="en-US" altLang="zh-CN" sz="20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mJy</a:t>
                      </a:r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CN" altLang="en-US" sz="20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zh-CN" alt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8582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196752"/>
            <a:ext cx="5695950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27584" y="461863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B0329+54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87427" y="5517232"/>
            <a:ext cx="42484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Blue:      De-dispersed data</a:t>
            </a:r>
          </a:p>
          <a:p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Orange:  Candidates found by pipeline</a:t>
            </a:r>
            <a:endParaRPr lang="zh-CN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930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461863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B0329+54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513" y="2007189"/>
            <a:ext cx="4734716" cy="336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图片 4"/>
          <p:cNvPicPr/>
          <p:nvPr/>
        </p:nvPicPr>
        <p:blipFill>
          <a:blip r:embed="rId3"/>
          <a:stretch>
            <a:fillRect/>
          </a:stretch>
        </p:blipFill>
        <p:spPr>
          <a:xfrm>
            <a:off x="4720203" y="1995176"/>
            <a:ext cx="4594578" cy="324036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7584" y="5373214"/>
            <a:ext cx="3506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De-dispersed time – amplitude plot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940152" y="5373214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Raw data waterfall plot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93137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461863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Crab (M1)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8" y="1443038"/>
            <a:ext cx="5457825" cy="397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198349" y="1633766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M1</a:t>
            </a:r>
            <a:endParaRPr lang="zh-CN" altLang="en-US" dirty="0"/>
          </a:p>
        </p:txBody>
      </p:sp>
      <p:cxnSp>
        <p:nvCxnSpPr>
          <p:cNvPr id="7" name="直接连接符 6"/>
          <p:cNvCxnSpPr/>
          <p:nvPr/>
        </p:nvCxnSpPr>
        <p:spPr>
          <a:xfrm flipV="1">
            <a:off x="2843808" y="1818432"/>
            <a:ext cx="360040" cy="1846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79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461863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B2021+51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806016"/>
            <a:ext cx="3450194" cy="2662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106029"/>
            <a:ext cx="3430172" cy="269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745563"/>
            <a:ext cx="3601120" cy="272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972" y="1180164"/>
            <a:ext cx="3492748" cy="2604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156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461863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B2021+51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484784"/>
            <a:ext cx="5495925" cy="423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7017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93</Words>
  <Application>Microsoft Office PowerPoint</Application>
  <PresentationFormat>全屏显示(4:3)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YYAO</dc:creator>
  <cp:lastModifiedBy>YYAO</cp:lastModifiedBy>
  <cp:revision>13</cp:revision>
  <dcterms:created xsi:type="dcterms:W3CDTF">2022-01-12T06:04:21Z</dcterms:created>
  <dcterms:modified xsi:type="dcterms:W3CDTF">2022-01-12T09:52:29Z</dcterms:modified>
</cp:coreProperties>
</file>