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304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3"/>
  </p:normalViewPr>
  <p:slideViewPr>
    <p:cSldViewPr snapToGrid="0" snapToObjects="1" showGuides="1">
      <p:cViewPr varScale="1">
        <p:scale>
          <a:sx n="112" d="100"/>
          <a:sy n="112" d="100"/>
        </p:scale>
        <p:origin x="1560" y="19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12/22/21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AF4 -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12/22/21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AF4 -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12/22/21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AF4 -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12/22/21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AF4 -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12/22/21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AF4 -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12/22/21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AF4 -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12/22/21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AF4 -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DD4A50A-2232-024A-AA08-979450C82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441510"/>
              </p:ext>
            </p:extLst>
          </p:nvPr>
        </p:nvGraphicFramePr>
        <p:xfrm>
          <a:off x="168965" y="693255"/>
          <a:ext cx="8672511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837">
                  <a:extLst>
                    <a:ext uri="{9D8B030D-6E8A-4147-A177-3AD203B41FA5}">
                      <a16:colId xmlns:a16="http://schemas.microsoft.com/office/drawing/2014/main" val="1837233336"/>
                    </a:ext>
                  </a:extLst>
                </a:gridCol>
                <a:gridCol w="2890837">
                  <a:extLst>
                    <a:ext uri="{9D8B030D-6E8A-4147-A177-3AD203B41FA5}">
                      <a16:colId xmlns:a16="http://schemas.microsoft.com/office/drawing/2014/main" val="2384530657"/>
                    </a:ext>
                  </a:extLst>
                </a:gridCol>
                <a:gridCol w="2890837">
                  <a:extLst>
                    <a:ext uri="{9D8B030D-6E8A-4147-A177-3AD203B41FA5}">
                      <a16:colId xmlns:a16="http://schemas.microsoft.com/office/drawing/2014/main" val="4924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76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M.Benedikt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7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SppC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J.Tang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156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Muon Collider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D.Schulte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50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Muon Collider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S.Jindariani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79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Future Accelerators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P.Bhat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FNAL site filler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79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eh Collider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Y.Zhang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18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Collider-in-Sea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P.McIntyre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41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S.Stapnes</a:t>
                      </a:r>
                      <a:r>
                        <a:rPr lang="en-US" dirty="0"/>
                        <a:t> 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AF3, multi-</a:t>
                      </a:r>
                      <a:r>
                        <a:rPr lang="en-US" dirty="0" err="1"/>
                        <a:t>TeV</a:t>
                      </a:r>
                      <a:r>
                        <a:rPr lang="en-US" dirty="0"/>
                        <a:t>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878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S.Stapnes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AF3, multi-</a:t>
                      </a:r>
                      <a:r>
                        <a:rPr lang="en-US" dirty="0" err="1"/>
                        <a:t>TeV</a:t>
                      </a:r>
                      <a:r>
                        <a:rPr lang="en-US" dirty="0"/>
                        <a:t>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89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E.Nanni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AF3, multi-</a:t>
                      </a:r>
                      <a:r>
                        <a:rPr lang="en-US" dirty="0" err="1"/>
                        <a:t>TeV</a:t>
                      </a:r>
                      <a:r>
                        <a:rPr lang="en-US" dirty="0"/>
                        <a:t>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Plasma 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C.Shroeder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2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Muon-Ion Collider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W.Li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not expect full submission, mention as concept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40448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82CDEFB-717E-CD4B-ACB0-8BAD7A8E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AF4 White Papers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46134-20E5-384B-BF82-CA442E68DC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12/22/21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7A25-10CE-E64D-9F7B-0110AF107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AF4 - Update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760352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5FA54F4-2CF0-974F-A38E-88491AF7C047}" vid="{69AC46E0-F3B6-F748-8007-5765C615A8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116</TotalTime>
  <Words>91</Words>
  <Application>Microsoft Macintosh PowerPoint</Application>
  <PresentationFormat>On-screen Show (4:3)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AF4 White Papers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 Valishev</dc:creator>
  <cp:lastModifiedBy>Nadia Pastrone</cp:lastModifiedBy>
  <cp:revision>6</cp:revision>
  <cp:lastPrinted>2014-01-20T19:40:21Z</cp:lastPrinted>
  <dcterms:created xsi:type="dcterms:W3CDTF">2021-11-11T14:21:22Z</dcterms:created>
  <dcterms:modified xsi:type="dcterms:W3CDTF">2022-01-27T13:56:31Z</dcterms:modified>
</cp:coreProperties>
</file>