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29"/>
  </p:notesMasterIdLst>
  <p:sldIdLst>
    <p:sldId id="259" r:id="rId2"/>
    <p:sldId id="270" r:id="rId3"/>
    <p:sldId id="275" r:id="rId4"/>
    <p:sldId id="257" r:id="rId5"/>
    <p:sldId id="260" r:id="rId6"/>
    <p:sldId id="262" r:id="rId7"/>
    <p:sldId id="263" r:id="rId8"/>
    <p:sldId id="264" r:id="rId9"/>
    <p:sldId id="265" r:id="rId10"/>
    <p:sldId id="266" r:id="rId11"/>
    <p:sldId id="267" r:id="rId12"/>
    <p:sldId id="268" r:id="rId13"/>
    <p:sldId id="271" r:id="rId14"/>
    <p:sldId id="272" r:id="rId15"/>
    <p:sldId id="269" r:id="rId16"/>
    <p:sldId id="276" r:id="rId17"/>
    <p:sldId id="274" r:id="rId18"/>
    <p:sldId id="277" r:id="rId19"/>
    <p:sldId id="278" r:id="rId20"/>
    <p:sldId id="279" r:id="rId21"/>
    <p:sldId id="287" r:id="rId22"/>
    <p:sldId id="286" r:id="rId23"/>
    <p:sldId id="280" r:id="rId24"/>
    <p:sldId id="281" r:id="rId25"/>
    <p:sldId id="282" r:id="rId26"/>
    <p:sldId id="284" r:id="rId27"/>
    <p:sldId id="28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9C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702552719200892E-2"/>
          <c:y val="3.4257748776508973E-2"/>
          <c:w val="0.84572697003329633"/>
          <c:h val="0.84339314845024471"/>
        </c:manualLayout>
      </c:layout>
      <c:scatterChart>
        <c:scatterStyle val="smoothMarker"/>
        <c:varyColors val="0"/>
        <c:ser>
          <c:idx val="0"/>
          <c:order val="0"/>
          <c:tx>
            <c:v>UCN production function</c:v>
          </c:tx>
          <c:spPr>
            <a:ln w="12700">
              <a:solidFill>
                <a:srgbClr val="000080"/>
              </a:solidFill>
              <a:prstDash val="solid"/>
            </a:ln>
          </c:spPr>
          <c:marker>
            <c:symbol val="diamond"/>
            <c:size val="5"/>
            <c:spPr>
              <a:solidFill>
                <a:srgbClr val="000080"/>
              </a:solidFill>
              <a:ln>
                <a:solidFill>
                  <a:srgbClr val="000080"/>
                </a:solidFill>
                <a:prstDash val="solid"/>
              </a:ln>
            </c:spPr>
          </c:marker>
          <c:xVal>
            <c:numRef>
              <c:f>'UCN Parameters'!$B$4:$B$111</c:f>
              <c:numCache>
                <c:formatCode>General</c:formatCode>
                <c:ptCount val="108"/>
                <c:pt idx="0">
                  <c:v>0.90853593750000017</c:v>
                </c:pt>
                <c:pt idx="1">
                  <c:v>0.94314374999999995</c:v>
                </c:pt>
                <c:pt idx="2">
                  <c:v>0.9783984375</c:v>
                </c:pt>
                <c:pt idx="3">
                  <c:v>1.0143000000000002</c:v>
                </c:pt>
                <c:pt idx="4">
                  <c:v>1.0508484375000002</c:v>
                </c:pt>
                <c:pt idx="5">
                  <c:v>1.0880437500000002</c:v>
                </c:pt>
                <c:pt idx="6">
                  <c:v>1.1258859375000001</c:v>
                </c:pt>
                <c:pt idx="7">
                  <c:v>1.1643749999999999</c:v>
                </c:pt>
                <c:pt idx="8">
                  <c:v>1.2035109375000002</c:v>
                </c:pt>
                <c:pt idx="9">
                  <c:v>1.2432937500000003</c:v>
                </c:pt>
                <c:pt idx="10">
                  <c:v>1.2837234375000002</c:v>
                </c:pt>
                <c:pt idx="11">
                  <c:v>1.3248</c:v>
                </c:pt>
                <c:pt idx="12">
                  <c:v>1.3665234374999999</c:v>
                </c:pt>
                <c:pt idx="13">
                  <c:v>1.4088937500000003</c:v>
                </c:pt>
                <c:pt idx="14">
                  <c:v>1.4519109375000003</c:v>
                </c:pt>
                <c:pt idx="15">
                  <c:v>1.4955750000000003</c:v>
                </c:pt>
                <c:pt idx="16">
                  <c:v>1.5398859375</c:v>
                </c:pt>
                <c:pt idx="17">
                  <c:v>1.5848437500000001</c:v>
                </c:pt>
                <c:pt idx="18">
                  <c:v>1.6304484375000003</c:v>
                </c:pt>
                <c:pt idx="19">
                  <c:v>1.6767000000000005</c:v>
                </c:pt>
                <c:pt idx="20">
                  <c:v>1.7235984375000002</c:v>
                </c:pt>
                <c:pt idx="21">
                  <c:v>1.77114375</c:v>
                </c:pt>
                <c:pt idx="22">
                  <c:v>1.8193359375</c:v>
                </c:pt>
                <c:pt idx="23">
                  <c:v>1.8681750000000006</c:v>
                </c:pt>
                <c:pt idx="24">
                  <c:v>1.9176609375000004</c:v>
                </c:pt>
                <c:pt idx="25">
                  <c:v>1.9677937500000002</c:v>
                </c:pt>
                <c:pt idx="26">
                  <c:v>2.0185734374999997</c:v>
                </c:pt>
                <c:pt idx="27">
                  <c:v>2.0699999999999998</c:v>
                </c:pt>
                <c:pt idx="28">
                  <c:v>2.1220734375000005</c:v>
                </c:pt>
                <c:pt idx="29">
                  <c:v>2.1747937500000005</c:v>
                </c:pt>
                <c:pt idx="30">
                  <c:v>2.2281609375000002</c:v>
                </c:pt>
                <c:pt idx="31">
                  <c:v>2.2821750000000001</c:v>
                </c:pt>
                <c:pt idx="32">
                  <c:v>2.3368359375000001</c:v>
                </c:pt>
                <c:pt idx="33">
                  <c:v>2.3921437500000007</c:v>
                </c:pt>
                <c:pt idx="34">
                  <c:v>2.4480984375000006</c:v>
                </c:pt>
                <c:pt idx="35">
                  <c:v>2.5047000000000001</c:v>
                </c:pt>
                <c:pt idx="36">
                  <c:v>2.5619484375000008</c:v>
                </c:pt>
                <c:pt idx="37">
                  <c:v>2.6198437499999998</c:v>
                </c:pt>
                <c:pt idx="38">
                  <c:v>2.6783859375000003</c:v>
                </c:pt>
                <c:pt idx="39">
                  <c:v>2.7375750000000005</c:v>
                </c:pt>
                <c:pt idx="40">
                  <c:v>2.7974109375000005</c:v>
                </c:pt>
                <c:pt idx="41">
                  <c:v>2.857893750000001</c:v>
                </c:pt>
                <c:pt idx="42">
                  <c:v>2.9190234374999999</c:v>
                </c:pt>
                <c:pt idx="43">
                  <c:v>2.9808000000000003</c:v>
                </c:pt>
                <c:pt idx="44">
                  <c:v>3.0432234375000005</c:v>
                </c:pt>
                <c:pt idx="45">
                  <c:v>3.1062937500000003</c:v>
                </c:pt>
                <c:pt idx="46">
                  <c:v>3.1700109375000012</c:v>
                </c:pt>
                <c:pt idx="47">
                  <c:v>3.234375</c:v>
                </c:pt>
                <c:pt idx="48">
                  <c:v>3.2993859375000003</c:v>
                </c:pt>
                <c:pt idx="49">
                  <c:v>3.3650437500000003</c:v>
                </c:pt>
                <c:pt idx="50">
                  <c:v>3.4313484375000005</c:v>
                </c:pt>
                <c:pt idx="51">
                  <c:v>3.4983000000000013</c:v>
                </c:pt>
                <c:pt idx="52">
                  <c:v>3.5658984375</c:v>
                </c:pt>
                <c:pt idx="53">
                  <c:v>3.6341437500000007</c:v>
                </c:pt>
                <c:pt idx="54">
                  <c:v>3.7030359375000006</c:v>
                </c:pt>
                <c:pt idx="55">
                  <c:v>3.7725749999999998</c:v>
                </c:pt>
                <c:pt idx="56">
                  <c:v>3.8427609375000014</c:v>
                </c:pt>
                <c:pt idx="57">
                  <c:v>3.91359375</c:v>
                </c:pt>
                <c:pt idx="58">
                  <c:v>3.9850734375000005</c:v>
                </c:pt>
                <c:pt idx="59">
                  <c:v>4.0572000000000008</c:v>
                </c:pt>
                <c:pt idx="60">
                  <c:v>4.1299734375000003</c:v>
                </c:pt>
                <c:pt idx="61">
                  <c:v>4.2033937500000009</c:v>
                </c:pt>
                <c:pt idx="62">
                  <c:v>4.2774609374999999</c:v>
                </c:pt>
                <c:pt idx="63">
                  <c:v>4.3521750000000008</c:v>
                </c:pt>
                <c:pt idx="64">
                  <c:v>4.427535937500001</c:v>
                </c:pt>
                <c:pt idx="65">
                  <c:v>4.5035437500000004</c:v>
                </c:pt>
                <c:pt idx="66">
                  <c:v>4.5801984375000009</c:v>
                </c:pt>
                <c:pt idx="67">
                  <c:v>4.6574999999999998</c:v>
                </c:pt>
                <c:pt idx="68">
                  <c:v>4.7354484375000006</c:v>
                </c:pt>
                <c:pt idx="69">
                  <c:v>4.8140437500000006</c:v>
                </c:pt>
                <c:pt idx="70">
                  <c:v>4.8932859375</c:v>
                </c:pt>
                <c:pt idx="71">
                  <c:v>4.9731750000000012</c:v>
                </c:pt>
                <c:pt idx="72">
                  <c:v>5.0537109375</c:v>
                </c:pt>
                <c:pt idx="73">
                  <c:v>5.1348937500000007</c:v>
                </c:pt>
                <c:pt idx="74">
                  <c:v>5.2167234375000007</c:v>
                </c:pt>
                <c:pt idx="75">
                  <c:v>5.2991999999999999</c:v>
                </c:pt>
                <c:pt idx="76">
                  <c:v>5.3823234375000002</c:v>
                </c:pt>
                <c:pt idx="77">
                  <c:v>5.4660937499999998</c:v>
                </c:pt>
                <c:pt idx="78">
                  <c:v>5.5505109375000004</c:v>
                </c:pt>
                <c:pt idx="79">
                  <c:v>5.6355750000000011</c:v>
                </c:pt>
                <c:pt idx="80">
                  <c:v>5.7212859375000003</c:v>
                </c:pt>
                <c:pt idx="81">
                  <c:v>5.8076437500000004</c:v>
                </c:pt>
                <c:pt idx="82">
                  <c:v>5.8946484374999999</c:v>
                </c:pt>
                <c:pt idx="83">
                  <c:v>5.9823000000000013</c:v>
                </c:pt>
                <c:pt idx="84">
                  <c:v>6.0705984375000011</c:v>
                </c:pt>
                <c:pt idx="85">
                  <c:v>6.1595437500000001</c:v>
                </c:pt>
                <c:pt idx="86">
                  <c:v>6.2491359375000002</c:v>
                </c:pt>
                <c:pt idx="87">
                  <c:v>6.3393750000000004</c:v>
                </c:pt>
                <c:pt idx="88">
                  <c:v>6.4302609375000008</c:v>
                </c:pt>
                <c:pt idx="89">
                  <c:v>6.5217937500000005</c:v>
                </c:pt>
                <c:pt idx="90">
                  <c:v>6.6139734375000003</c:v>
                </c:pt>
                <c:pt idx="91">
                  <c:v>6.7068000000000021</c:v>
                </c:pt>
                <c:pt idx="92">
                  <c:v>6.8002734374999996</c:v>
                </c:pt>
                <c:pt idx="93">
                  <c:v>6.8943937500000008</c:v>
                </c:pt>
                <c:pt idx="94">
                  <c:v>6.9891609375000003</c:v>
                </c:pt>
                <c:pt idx="95">
                  <c:v>7.0845750000000001</c:v>
                </c:pt>
                <c:pt idx="96">
                  <c:v>7.1806359375000017</c:v>
                </c:pt>
                <c:pt idx="97">
                  <c:v>7.27734375</c:v>
                </c:pt>
                <c:pt idx="98">
                  <c:v>7.3746984375000011</c:v>
                </c:pt>
                <c:pt idx="99">
                  <c:v>7.4727000000000006</c:v>
                </c:pt>
                <c:pt idx="100">
                  <c:v>7.5713484375000002</c:v>
                </c:pt>
                <c:pt idx="101">
                  <c:v>7.6706437500000018</c:v>
                </c:pt>
                <c:pt idx="102">
                  <c:v>7.7705859374999999</c:v>
                </c:pt>
                <c:pt idx="103">
                  <c:v>7.8711750000000009</c:v>
                </c:pt>
                <c:pt idx="104">
                  <c:v>7.9724109375000012</c:v>
                </c:pt>
                <c:pt idx="105">
                  <c:v>8.0742937499999989</c:v>
                </c:pt>
                <c:pt idx="106">
                  <c:v>8.1768234375000013</c:v>
                </c:pt>
                <c:pt idx="107">
                  <c:v>8.2799999999999994</c:v>
                </c:pt>
              </c:numCache>
            </c:numRef>
          </c:xVal>
          <c:yVal>
            <c:numRef>
              <c:f>'UCN Parameters'!$C$4:$C$111</c:f>
              <c:numCache>
                <c:formatCode>General</c:formatCode>
                <c:ptCount val="108"/>
                <c:pt idx="0">
                  <c:v>1.1897340619219722E-2</c:v>
                </c:pt>
                <c:pt idx="1">
                  <c:v>1.5923208404511245E-2</c:v>
                </c:pt>
                <c:pt idx="2">
                  <c:v>5.9408042992831034E-2</c:v>
                </c:pt>
                <c:pt idx="3">
                  <c:v>0.20370333037485455</c:v>
                </c:pt>
                <c:pt idx="4">
                  <c:v>0.50594041591011896</c:v>
                </c:pt>
                <c:pt idx="5">
                  <c:v>0.78644828680011047</c:v>
                </c:pt>
                <c:pt idx="6">
                  <c:v>0.87854392593232689</c:v>
                </c:pt>
                <c:pt idx="7">
                  <c:v>0.7759406444007152</c:v>
                </c:pt>
                <c:pt idx="8">
                  <c:v>0.46658407368888827</c:v>
                </c:pt>
                <c:pt idx="9">
                  <c:v>0.13783886262155268</c:v>
                </c:pt>
                <c:pt idx="10">
                  <c:v>3.9999637382648376E-2</c:v>
                </c:pt>
                <c:pt idx="11">
                  <c:v>2.5679115031659459E-2</c:v>
                </c:pt>
                <c:pt idx="12">
                  <c:v>2.1491443964958067E-2</c:v>
                </c:pt>
                <c:pt idx="13">
                  <c:v>1.9090736023536725E-2</c:v>
                </c:pt>
                <c:pt idx="14">
                  <c:v>1.7579334469434531E-2</c:v>
                </c:pt>
                <c:pt idx="15">
                  <c:v>1.973767273021668E-2</c:v>
                </c:pt>
                <c:pt idx="16">
                  <c:v>2.2516475516251324E-2</c:v>
                </c:pt>
                <c:pt idx="17">
                  <c:v>2.6217153632322795E-2</c:v>
                </c:pt>
                <c:pt idx="18">
                  <c:v>3.240631981460123E-2</c:v>
                </c:pt>
                <c:pt idx="19">
                  <c:v>3.0814938037991346E-2</c:v>
                </c:pt>
                <c:pt idx="20">
                  <c:v>3.4895454947131754E-2</c:v>
                </c:pt>
                <c:pt idx="21">
                  <c:v>3.8125388803761068E-2</c:v>
                </c:pt>
                <c:pt idx="22">
                  <c:v>4.7477830458534813E-2</c:v>
                </c:pt>
                <c:pt idx="23">
                  <c:v>5.6223746595633325E-2</c:v>
                </c:pt>
                <c:pt idx="24">
                  <c:v>6.2608128077188768E-2</c:v>
                </c:pt>
                <c:pt idx="25">
                  <c:v>5.3377442527346837E-2</c:v>
                </c:pt>
                <c:pt idx="26">
                  <c:v>4.8887834186855467E-2</c:v>
                </c:pt>
                <c:pt idx="27">
                  <c:v>4.3483301453610013E-2</c:v>
                </c:pt>
                <c:pt idx="28">
                  <c:v>4.3960954128272972E-2</c:v>
                </c:pt>
                <c:pt idx="29">
                  <c:v>4.0418509513246097E-2</c:v>
                </c:pt>
                <c:pt idx="30">
                  <c:v>3.6631412286126257E-2</c:v>
                </c:pt>
                <c:pt idx="31">
                  <c:v>3.8477912047438931E-2</c:v>
                </c:pt>
                <c:pt idx="32">
                  <c:v>4.2858946499899075E-2</c:v>
                </c:pt>
                <c:pt idx="33">
                  <c:v>4.5864093823987109E-2</c:v>
                </c:pt>
                <c:pt idx="34">
                  <c:v>4.8170477852492219E-2</c:v>
                </c:pt>
                <c:pt idx="35">
                  <c:v>4.6066776056795149E-2</c:v>
                </c:pt>
                <c:pt idx="36">
                  <c:v>4.0317172364313265E-2</c:v>
                </c:pt>
                <c:pt idx="37">
                  <c:v>3.6521408045026786E-2</c:v>
                </c:pt>
                <c:pt idx="38">
                  <c:v>3.4916071427662967E-2</c:v>
                </c:pt>
                <c:pt idx="39">
                  <c:v>3.1261531342889774E-2</c:v>
                </c:pt>
                <c:pt idx="40">
                  <c:v>3.3870660686919997E-2</c:v>
                </c:pt>
                <c:pt idx="41">
                  <c:v>2.9430815525646577E-2</c:v>
                </c:pt>
                <c:pt idx="42">
                  <c:v>2.7679382939388718E-2</c:v>
                </c:pt>
                <c:pt idx="43">
                  <c:v>2.6249762032362997E-2</c:v>
                </c:pt>
                <c:pt idx="44">
                  <c:v>2.6826291991836681E-2</c:v>
                </c:pt>
                <c:pt idx="45">
                  <c:v>2.629401628956041E-2</c:v>
                </c:pt>
                <c:pt idx="46">
                  <c:v>2.590045689859901E-2</c:v>
                </c:pt>
                <c:pt idx="47">
                  <c:v>2.5514768695456828E-2</c:v>
                </c:pt>
                <c:pt idx="48">
                  <c:v>2.513671788247589E-2</c:v>
                </c:pt>
                <c:pt idx="49">
                  <c:v>2.4766079830533794E-2</c:v>
                </c:pt>
                <c:pt idx="50">
                  <c:v>2.4402638633969197E-2</c:v>
                </c:pt>
                <c:pt idx="51">
                  <c:v>2.40461866911847E-2</c:v>
                </c:pt>
                <c:pt idx="52">
                  <c:v>2.369652430921514E-2</c:v>
                </c:pt>
                <c:pt idx="53">
                  <c:v>2.3353459330678977E-2</c:v>
                </c:pt>
                <c:pt idx="54">
                  <c:v>2.3016806781648164E-2</c:v>
                </c:pt>
                <c:pt idx="55">
                  <c:v>2.2686388539080872E-2</c:v>
                </c:pt>
                <c:pt idx="56">
                  <c:v>2.2362033016560694E-2</c:v>
                </c:pt>
                <c:pt idx="57">
                  <c:v>2.204357486717724E-2</c:v>
                </c:pt>
                <c:pt idx="58">
                  <c:v>2.173085470246737E-2</c:v>
                </c:pt>
                <c:pt idx="59">
                  <c:v>2.1423718826413037E-2</c:v>
                </c:pt>
                <c:pt idx="60">
                  <c:v>2.1122018983563192E-2</c:v>
                </c:pt>
                <c:pt idx="61">
                  <c:v>2.0825612120412479E-2</c:v>
                </c:pt>
                <c:pt idx="62">
                  <c:v>2.0534360159229589E-2</c:v>
                </c:pt>
                <c:pt idx="63">
                  <c:v>2.024812978358435E-2</c:v>
                </c:pt>
                <c:pt idx="64">
                  <c:v>1.9966792234873219E-2</c:v>
                </c:pt>
                <c:pt idx="65">
                  <c:v>1.969022311919108E-2</c:v>
                </c:pt>
                <c:pt idx="66">
                  <c:v>1.9418302223940576E-2</c:v>
                </c:pt>
                <c:pt idx="67">
                  <c:v>1.9150913343610916E-2</c:v>
                </c:pt>
                <c:pt idx="68">
                  <c:v>1.8887944114195799E-2</c:v>
                </c:pt>
                <c:pt idx="69">
                  <c:v>1.8629285855754702E-2</c:v>
                </c:pt>
                <c:pt idx="70">
                  <c:v>1.8374833422654099E-2</c:v>
                </c:pt>
                <c:pt idx="71">
                  <c:v>1.8124485061055129E-2</c:v>
                </c:pt>
                <c:pt idx="72">
                  <c:v>1.7878142273241731E-2</c:v>
                </c:pt>
                <c:pt idx="73">
                  <c:v>1.7635709688409506E-2</c:v>
                </c:pt>
                <c:pt idx="74">
                  <c:v>1.7397094939558898E-2</c:v>
                </c:pt>
                <c:pt idx="75">
                  <c:v>1.7162208546159071E-2</c:v>
                </c:pt>
                <c:pt idx="76">
                  <c:v>1.6930963802269324E-2</c:v>
                </c:pt>
                <c:pt idx="77">
                  <c:v>1.6703276669824022E-2</c:v>
                </c:pt>
                <c:pt idx="78">
                  <c:v>1.647906567680538E-2</c:v>
                </c:pt>
                <c:pt idx="79">
                  <c:v>1.6258251820044596E-2</c:v>
                </c:pt>
                <c:pt idx="80">
                  <c:v>1.6040758472408025E-2</c:v>
                </c:pt>
                <c:pt idx="81">
                  <c:v>1.5826511294139173E-2</c:v>
                </c:pt>
                <c:pt idx="82">
                  <c:v>1.561543814814096E-2</c:v>
                </c:pt>
                <c:pt idx="83">
                  <c:v>1.5407469018995673E-2</c:v>
                </c:pt>
                <c:pt idx="84">
                  <c:v>1.5202535935531338E-2</c:v>
                </c:pt>
                <c:pt idx="85">
                  <c:v>1.5000572896754884E-2</c:v>
                </c:pt>
                <c:pt idx="86">
                  <c:v>1.4801515800982417E-2</c:v>
                </c:pt>
                <c:pt idx="87">
                  <c:v>1.4605302378006686E-2</c:v>
                </c:pt>
                <c:pt idx="88">
                  <c:v>1.4411872124151192E-2</c:v>
                </c:pt>
                <c:pt idx="89">
                  <c:v>1.4221166240068313E-2</c:v>
                </c:pt>
                <c:pt idx="90">
                  <c:v>1.4033127571147417E-2</c:v>
                </c:pt>
                <c:pt idx="91">
                  <c:v>1.3847700550405989E-2</c:v>
                </c:pt>
                <c:pt idx="92">
                  <c:v>1.3664831143743743E-2</c:v>
                </c:pt>
                <c:pt idx="93">
                  <c:v>1.3484466797446746E-2</c:v>
                </c:pt>
                <c:pt idx="94">
                  <c:v>1.3306556387834062E-2</c:v>
                </c:pt>
                <c:pt idx="95">
                  <c:v>1.3131050172945859E-2</c:v>
                </c:pt>
                <c:pt idx="96">
                  <c:v>1.2957899746176975E-2</c:v>
                </c:pt>
                <c:pt idx="97">
                  <c:v>1.2787057991764996E-2</c:v>
                </c:pt>
                <c:pt idx="98">
                  <c:v>1.261847904204723E-2</c:v>
                </c:pt>
                <c:pt idx="99">
                  <c:v>1.2452118236404694E-2</c:v>
                </c:pt>
                <c:pt idx="100">
                  <c:v>1.2287932081816302E-2</c:v>
                </c:pt>
                <c:pt idx="101">
                  <c:v>1.2125878214949844E-2</c:v>
                </c:pt>
                <c:pt idx="102">
                  <c:v>1.1965915365720364E-2</c:v>
                </c:pt>
                <c:pt idx="103">
                  <c:v>1.1808003322250245E-2</c:v>
                </c:pt>
                <c:pt idx="104">
                  <c:v>1.1652102897168282E-2</c:v>
                </c:pt>
                <c:pt idx="105">
                  <c:v>1.1498175895188612E-2</c:v>
                </c:pt>
                <c:pt idx="106">
                  <c:v>1.1346185081913096E-2</c:v>
                </c:pt>
                <c:pt idx="107">
                  <c:v>1.119609415380352E-2</c:v>
                </c:pt>
              </c:numCache>
            </c:numRef>
          </c:yVal>
          <c:smooth val="1"/>
        </c:ser>
        <c:dLbls>
          <c:showLegendKey val="0"/>
          <c:showVal val="0"/>
          <c:showCatName val="0"/>
          <c:showSerName val="0"/>
          <c:showPercent val="0"/>
          <c:showBubbleSize val="0"/>
        </c:dLbls>
        <c:axId val="78157312"/>
        <c:axId val="78176256"/>
      </c:scatterChart>
      <c:scatterChart>
        <c:scatterStyle val="lineMarker"/>
        <c:varyColors val="0"/>
        <c:ser>
          <c:idx val="1"/>
          <c:order val="1"/>
          <c:tx>
            <c:v>UCN production/(cc,s, e-bin)</c:v>
          </c:tx>
          <c:spPr>
            <a:ln w="12700">
              <a:solidFill>
                <a:srgbClr val="FF00FF"/>
              </a:solidFill>
              <a:prstDash val="solid"/>
            </a:ln>
          </c:spPr>
          <c:marker>
            <c:symbol val="square"/>
            <c:size val="5"/>
            <c:spPr>
              <a:solidFill>
                <a:srgbClr val="FF00FF"/>
              </a:solidFill>
              <a:ln>
                <a:solidFill>
                  <a:srgbClr val="FF00FF"/>
                </a:solidFill>
                <a:prstDash val="solid"/>
              </a:ln>
            </c:spPr>
          </c:marker>
          <c:xVal>
            <c:numRef>
              <c:f>'UCN Parameters'!$B$4:$B$111</c:f>
              <c:numCache>
                <c:formatCode>General</c:formatCode>
                <c:ptCount val="108"/>
                <c:pt idx="0">
                  <c:v>0.90853593750000017</c:v>
                </c:pt>
                <c:pt idx="1">
                  <c:v>0.94314374999999995</c:v>
                </c:pt>
                <c:pt idx="2">
                  <c:v>0.9783984375</c:v>
                </c:pt>
                <c:pt idx="3">
                  <c:v>1.0143000000000002</c:v>
                </c:pt>
                <c:pt idx="4">
                  <c:v>1.0508484375000002</c:v>
                </c:pt>
                <c:pt idx="5">
                  <c:v>1.0880437500000002</c:v>
                </c:pt>
                <c:pt idx="6">
                  <c:v>1.1258859375000001</c:v>
                </c:pt>
                <c:pt idx="7">
                  <c:v>1.1643749999999999</c:v>
                </c:pt>
                <c:pt idx="8">
                  <c:v>1.2035109375000002</c:v>
                </c:pt>
                <c:pt idx="9">
                  <c:v>1.2432937500000003</c:v>
                </c:pt>
                <c:pt idx="10">
                  <c:v>1.2837234375000002</c:v>
                </c:pt>
                <c:pt idx="11">
                  <c:v>1.3248</c:v>
                </c:pt>
                <c:pt idx="12">
                  <c:v>1.3665234374999999</c:v>
                </c:pt>
                <c:pt idx="13">
                  <c:v>1.4088937500000003</c:v>
                </c:pt>
                <c:pt idx="14">
                  <c:v>1.4519109375000003</c:v>
                </c:pt>
                <c:pt idx="15">
                  <c:v>1.4955750000000003</c:v>
                </c:pt>
                <c:pt idx="16">
                  <c:v>1.5398859375</c:v>
                </c:pt>
                <c:pt idx="17">
                  <c:v>1.5848437500000001</c:v>
                </c:pt>
                <c:pt idx="18">
                  <c:v>1.6304484375000003</c:v>
                </c:pt>
                <c:pt idx="19">
                  <c:v>1.6767000000000005</c:v>
                </c:pt>
                <c:pt idx="20">
                  <c:v>1.7235984375000002</c:v>
                </c:pt>
                <c:pt idx="21">
                  <c:v>1.77114375</c:v>
                </c:pt>
                <c:pt idx="22">
                  <c:v>1.8193359375</c:v>
                </c:pt>
                <c:pt idx="23">
                  <c:v>1.8681750000000006</c:v>
                </c:pt>
                <c:pt idx="24">
                  <c:v>1.9176609375000004</c:v>
                </c:pt>
                <c:pt idx="25">
                  <c:v>1.9677937500000002</c:v>
                </c:pt>
                <c:pt idx="26">
                  <c:v>2.0185734374999997</c:v>
                </c:pt>
                <c:pt idx="27">
                  <c:v>2.0699999999999998</c:v>
                </c:pt>
                <c:pt idx="28">
                  <c:v>2.1220734375000005</c:v>
                </c:pt>
                <c:pt idx="29">
                  <c:v>2.1747937500000005</c:v>
                </c:pt>
                <c:pt idx="30">
                  <c:v>2.2281609375000002</c:v>
                </c:pt>
                <c:pt idx="31">
                  <c:v>2.2821750000000001</c:v>
                </c:pt>
                <c:pt idx="32">
                  <c:v>2.3368359375000001</c:v>
                </c:pt>
                <c:pt idx="33">
                  <c:v>2.3921437500000007</c:v>
                </c:pt>
                <c:pt idx="34">
                  <c:v>2.4480984375000006</c:v>
                </c:pt>
                <c:pt idx="35">
                  <c:v>2.5047000000000001</c:v>
                </c:pt>
                <c:pt idx="36">
                  <c:v>2.5619484375000008</c:v>
                </c:pt>
                <c:pt idx="37">
                  <c:v>2.6198437499999998</c:v>
                </c:pt>
                <c:pt idx="38">
                  <c:v>2.6783859375000003</c:v>
                </c:pt>
                <c:pt idx="39">
                  <c:v>2.7375750000000005</c:v>
                </c:pt>
                <c:pt idx="40">
                  <c:v>2.7974109375000005</c:v>
                </c:pt>
                <c:pt idx="41">
                  <c:v>2.857893750000001</c:v>
                </c:pt>
                <c:pt idx="42">
                  <c:v>2.9190234374999999</c:v>
                </c:pt>
                <c:pt idx="43">
                  <c:v>2.9808000000000003</c:v>
                </c:pt>
                <c:pt idx="44">
                  <c:v>3.0432234375000005</c:v>
                </c:pt>
                <c:pt idx="45">
                  <c:v>3.1062937500000003</c:v>
                </c:pt>
                <c:pt idx="46">
                  <c:v>3.1700109375000012</c:v>
                </c:pt>
                <c:pt idx="47">
                  <c:v>3.234375</c:v>
                </c:pt>
                <c:pt idx="48">
                  <c:v>3.2993859375000003</c:v>
                </c:pt>
                <c:pt idx="49">
                  <c:v>3.3650437500000003</c:v>
                </c:pt>
                <c:pt idx="50">
                  <c:v>3.4313484375000005</c:v>
                </c:pt>
                <c:pt idx="51">
                  <c:v>3.4983000000000013</c:v>
                </c:pt>
                <c:pt idx="52">
                  <c:v>3.5658984375</c:v>
                </c:pt>
                <c:pt idx="53">
                  <c:v>3.6341437500000007</c:v>
                </c:pt>
                <c:pt idx="54">
                  <c:v>3.7030359375000006</c:v>
                </c:pt>
                <c:pt idx="55">
                  <c:v>3.7725749999999998</c:v>
                </c:pt>
                <c:pt idx="56">
                  <c:v>3.8427609375000014</c:v>
                </c:pt>
                <c:pt idx="57">
                  <c:v>3.91359375</c:v>
                </c:pt>
                <c:pt idx="58">
                  <c:v>3.9850734375000005</c:v>
                </c:pt>
                <c:pt idx="59">
                  <c:v>4.0572000000000008</c:v>
                </c:pt>
                <c:pt idx="60">
                  <c:v>4.1299734375000003</c:v>
                </c:pt>
                <c:pt idx="61">
                  <c:v>4.2033937500000009</c:v>
                </c:pt>
                <c:pt idx="62">
                  <c:v>4.2774609374999999</c:v>
                </c:pt>
                <c:pt idx="63">
                  <c:v>4.3521750000000008</c:v>
                </c:pt>
                <c:pt idx="64">
                  <c:v>4.427535937500001</c:v>
                </c:pt>
                <c:pt idx="65">
                  <c:v>4.5035437500000004</c:v>
                </c:pt>
                <c:pt idx="66">
                  <c:v>4.5801984375000009</c:v>
                </c:pt>
                <c:pt idx="67">
                  <c:v>4.6574999999999998</c:v>
                </c:pt>
                <c:pt idx="68">
                  <c:v>4.7354484375000006</c:v>
                </c:pt>
                <c:pt idx="69">
                  <c:v>4.8140437500000006</c:v>
                </c:pt>
                <c:pt idx="70">
                  <c:v>4.8932859375</c:v>
                </c:pt>
                <c:pt idx="71">
                  <c:v>4.9731750000000012</c:v>
                </c:pt>
                <c:pt idx="72">
                  <c:v>5.0537109375</c:v>
                </c:pt>
                <c:pt idx="73">
                  <c:v>5.1348937500000007</c:v>
                </c:pt>
                <c:pt idx="74">
                  <c:v>5.2167234375000007</c:v>
                </c:pt>
                <c:pt idx="75">
                  <c:v>5.2991999999999999</c:v>
                </c:pt>
                <c:pt idx="76">
                  <c:v>5.3823234375000002</c:v>
                </c:pt>
                <c:pt idx="77">
                  <c:v>5.4660937499999998</c:v>
                </c:pt>
                <c:pt idx="78">
                  <c:v>5.5505109375000004</c:v>
                </c:pt>
                <c:pt idx="79">
                  <c:v>5.6355750000000011</c:v>
                </c:pt>
                <c:pt idx="80">
                  <c:v>5.7212859375000003</c:v>
                </c:pt>
                <c:pt idx="81">
                  <c:v>5.8076437500000004</c:v>
                </c:pt>
                <c:pt idx="82">
                  <c:v>5.8946484374999999</c:v>
                </c:pt>
                <c:pt idx="83">
                  <c:v>5.9823000000000013</c:v>
                </c:pt>
                <c:pt idx="84">
                  <c:v>6.0705984375000011</c:v>
                </c:pt>
                <c:pt idx="85">
                  <c:v>6.1595437500000001</c:v>
                </c:pt>
                <c:pt idx="86">
                  <c:v>6.2491359375000002</c:v>
                </c:pt>
                <c:pt idx="87">
                  <c:v>6.3393750000000004</c:v>
                </c:pt>
                <c:pt idx="88">
                  <c:v>6.4302609375000008</c:v>
                </c:pt>
                <c:pt idx="89">
                  <c:v>6.5217937500000005</c:v>
                </c:pt>
                <c:pt idx="90">
                  <c:v>6.6139734375000003</c:v>
                </c:pt>
                <c:pt idx="91">
                  <c:v>6.7068000000000021</c:v>
                </c:pt>
                <c:pt idx="92">
                  <c:v>6.8002734374999996</c:v>
                </c:pt>
                <c:pt idx="93">
                  <c:v>6.8943937500000008</c:v>
                </c:pt>
                <c:pt idx="94">
                  <c:v>6.9891609375000003</c:v>
                </c:pt>
                <c:pt idx="95">
                  <c:v>7.0845750000000001</c:v>
                </c:pt>
                <c:pt idx="96">
                  <c:v>7.1806359375000017</c:v>
                </c:pt>
                <c:pt idx="97">
                  <c:v>7.27734375</c:v>
                </c:pt>
                <c:pt idx="98">
                  <c:v>7.3746984375000011</c:v>
                </c:pt>
                <c:pt idx="99">
                  <c:v>7.4727000000000006</c:v>
                </c:pt>
                <c:pt idx="100">
                  <c:v>7.5713484375000002</c:v>
                </c:pt>
                <c:pt idx="101">
                  <c:v>7.6706437500000018</c:v>
                </c:pt>
                <c:pt idx="102">
                  <c:v>7.7705859374999999</c:v>
                </c:pt>
                <c:pt idx="103">
                  <c:v>7.8711750000000009</c:v>
                </c:pt>
                <c:pt idx="104">
                  <c:v>7.9724109375000012</c:v>
                </c:pt>
                <c:pt idx="105">
                  <c:v>8.0742937499999989</c:v>
                </c:pt>
                <c:pt idx="106">
                  <c:v>8.1768234375000013</c:v>
                </c:pt>
                <c:pt idx="107">
                  <c:v>8.2799999999999994</c:v>
                </c:pt>
              </c:numCache>
            </c:numRef>
          </c:xVal>
          <c:yVal>
            <c:numRef>
              <c:f>'UCN production'!$F$2:$F$109</c:f>
              <c:numCache>
                <c:formatCode>0.00E+00</c:formatCode>
                <c:ptCount val="108"/>
                <c:pt idx="0">
                  <c:v>2.5796558310075044</c:v>
                </c:pt>
                <c:pt idx="1">
                  <c:v>3.5019737918029827</c:v>
                </c:pt>
                <c:pt idx="2">
                  <c:v>13.798748471086277</c:v>
                </c:pt>
                <c:pt idx="3">
                  <c:v>49.650652379043713</c:v>
                </c:pt>
                <c:pt idx="4">
                  <c:v>127.98762493543173</c:v>
                </c:pt>
                <c:pt idx="5">
                  <c:v>201.23110853880866</c:v>
                </c:pt>
                <c:pt idx="6">
                  <c:v>234.39002092750317</c:v>
                </c:pt>
                <c:pt idx="7">
                  <c:v>217.85169391727328</c:v>
                </c:pt>
                <c:pt idx="8">
                  <c:v>136.25105889085768</c:v>
                </c:pt>
                <c:pt idx="9">
                  <c:v>40.517342950668144</c:v>
                </c:pt>
                <c:pt idx="10">
                  <c:v>12.210089222521118</c:v>
                </c:pt>
                <c:pt idx="11">
                  <c:v>8.0897838013770329</c:v>
                </c:pt>
                <c:pt idx="12">
                  <c:v>7.1771137770306721</c:v>
                </c:pt>
                <c:pt idx="13">
                  <c:v>6.7920056430879878</c:v>
                </c:pt>
                <c:pt idx="14">
                  <c:v>6.1433689061246799</c:v>
                </c:pt>
                <c:pt idx="15">
                  <c:v>7.3135016665897794</c:v>
                </c:pt>
                <c:pt idx="16">
                  <c:v>8.4921928427264302</c:v>
                </c:pt>
                <c:pt idx="17">
                  <c:v>10.053984922623782</c:v>
                </c:pt>
                <c:pt idx="18">
                  <c:v>13.397671377044407</c:v>
                </c:pt>
                <c:pt idx="19">
                  <c:v>12.346920826231159</c:v>
                </c:pt>
                <c:pt idx="20">
                  <c:v>14.520918320234978</c:v>
                </c:pt>
                <c:pt idx="21">
                  <c:v>16.413831987033952</c:v>
                </c:pt>
                <c:pt idx="22">
                  <c:v>20.962734381239752</c:v>
                </c:pt>
                <c:pt idx="23">
                  <c:v>25.268681518306774</c:v>
                </c:pt>
                <c:pt idx="24">
                  <c:v>30.043628246173455</c:v>
                </c:pt>
                <c:pt idx="25">
                  <c:v>27.365348847620062</c:v>
                </c:pt>
                <c:pt idx="26">
                  <c:v>24.001825367077551</c:v>
                </c:pt>
                <c:pt idx="27">
                  <c:v>22.46325441753531</c:v>
                </c:pt>
                <c:pt idx="28">
                  <c:v>22.593760950252825</c:v>
                </c:pt>
                <c:pt idx="29">
                  <c:v>21.248075707605448</c:v>
                </c:pt>
                <c:pt idx="30">
                  <c:v>20.189291256207607</c:v>
                </c:pt>
                <c:pt idx="31">
                  <c:v>21.164607728446221</c:v>
                </c:pt>
                <c:pt idx="32">
                  <c:v>24.297475697774935</c:v>
                </c:pt>
                <c:pt idx="33">
                  <c:v>26.495028379420443</c:v>
                </c:pt>
                <c:pt idx="34">
                  <c:v>29.259869498714373</c:v>
                </c:pt>
                <c:pt idx="35">
                  <c:v>27.367654109939579</c:v>
                </c:pt>
                <c:pt idx="36">
                  <c:v>24.845387570174903</c:v>
                </c:pt>
                <c:pt idx="37">
                  <c:v>21.818548371378615</c:v>
                </c:pt>
                <c:pt idx="38">
                  <c:v>21.683979720372399</c:v>
                </c:pt>
                <c:pt idx="39">
                  <c:v>19.065286409823557</c:v>
                </c:pt>
                <c:pt idx="40">
                  <c:v>21.257652614836474</c:v>
                </c:pt>
                <c:pt idx="41">
                  <c:v>18.763395698783459</c:v>
                </c:pt>
                <c:pt idx="42">
                  <c:v>17.500818078393422</c:v>
                </c:pt>
                <c:pt idx="43">
                  <c:v>16.402303195518382</c:v>
                </c:pt>
                <c:pt idx="44">
                  <c:v>17.812971099497322</c:v>
                </c:pt>
                <c:pt idx="45">
                  <c:v>16.865276972538712</c:v>
                </c:pt>
                <c:pt idx="46">
                  <c:v>16.788604137474131</c:v>
                </c:pt>
                <c:pt idx="47">
                  <c:v>16.936894500343968</c:v>
                </c:pt>
                <c:pt idx="48">
                  <c:v>16.617451953773013</c:v>
                </c:pt>
                <c:pt idx="49">
                  <c:v>16.396136176729815</c:v>
                </c:pt>
                <c:pt idx="50">
                  <c:v>16.535801529036135</c:v>
                </c:pt>
                <c:pt idx="51">
                  <c:v>15.85494266030536</c:v>
                </c:pt>
                <c:pt idx="52">
                  <c:v>15.975992993760316</c:v>
                </c:pt>
                <c:pt idx="53">
                  <c:v>16.012921387423649</c:v>
                </c:pt>
                <c:pt idx="54">
                  <c:v>15.237647419204018</c:v>
                </c:pt>
                <c:pt idx="55">
                  <c:v>15.356534957722019</c:v>
                </c:pt>
                <c:pt idx="56">
                  <c:v>15.33636187383855</c:v>
                </c:pt>
                <c:pt idx="57">
                  <c:v>15.201528949202434</c:v>
                </c:pt>
                <c:pt idx="58">
                  <c:v>14.757531139252317</c:v>
                </c:pt>
                <c:pt idx="59">
                  <c:v>14.740422146759752</c:v>
                </c:pt>
                <c:pt idx="60">
                  <c:v>14.561867681081239</c:v>
                </c:pt>
                <c:pt idx="61">
                  <c:v>14.367291258225976</c:v>
                </c:pt>
                <c:pt idx="62">
                  <c:v>14.41638696695605</c:v>
                </c:pt>
                <c:pt idx="63">
                  <c:v>14.060936882329484</c:v>
                </c:pt>
                <c:pt idx="64">
                  <c:v>14.307385254627883</c:v>
                </c:pt>
                <c:pt idx="65">
                  <c:v>13.600512429781292</c:v>
                </c:pt>
                <c:pt idx="66">
                  <c:v>13.207283926682468</c:v>
                </c:pt>
                <c:pt idx="67">
                  <c:v>13.496386968516433</c:v>
                </c:pt>
                <c:pt idx="68">
                  <c:v>13.039069522667685</c:v>
                </c:pt>
                <c:pt idx="69">
                  <c:v>12.915003178482591</c:v>
                </c:pt>
                <c:pt idx="70">
                  <c:v>12.713707506021525</c:v>
                </c:pt>
                <c:pt idx="71">
                  <c:v>12.576224396889499</c:v>
                </c:pt>
                <c:pt idx="72">
                  <c:v>12.022441756666547</c:v>
                </c:pt>
                <c:pt idx="73">
                  <c:v>11.692184419644073</c:v>
                </c:pt>
                <c:pt idx="74">
                  <c:v>10.944987974814083</c:v>
                </c:pt>
                <c:pt idx="75">
                  <c:v>10.433560316685064</c:v>
                </c:pt>
                <c:pt idx="76">
                  <c:v>10.059770366248792</c:v>
                </c:pt>
                <c:pt idx="77">
                  <c:v>9.8644019981622257</c:v>
                </c:pt>
                <c:pt idx="78">
                  <c:v>9.6504349860840541</c:v>
                </c:pt>
                <c:pt idx="79">
                  <c:v>9.9628604160523082</c:v>
                </c:pt>
                <c:pt idx="80">
                  <c:v>9.5317134438928424</c:v>
                </c:pt>
                <c:pt idx="81">
                  <c:v>9.1327785066775249</c:v>
                </c:pt>
                <c:pt idx="82">
                  <c:v>9.2204907246511496</c:v>
                </c:pt>
                <c:pt idx="83">
                  <c:v>8.9050244818054924</c:v>
                </c:pt>
                <c:pt idx="84">
                  <c:v>8.8721097784925114</c:v>
                </c:pt>
                <c:pt idx="85">
                  <c:v>8.7177072786978425</c:v>
                </c:pt>
                <c:pt idx="86">
                  <c:v>8.3973112439954232</c:v>
                </c:pt>
                <c:pt idx="87">
                  <c:v>8.0564466607557907</c:v>
                </c:pt>
                <c:pt idx="88">
                  <c:v>7.6639795312664178</c:v>
                </c:pt>
                <c:pt idx="89">
                  <c:v>7.270044115642837</c:v>
                </c:pt>
                <c:pt idx="90">
                  <c:v>7.3387682948063331</c:v>
                </c:pt>
                <c:pt idx="91">
                  <c:v>7.371342708953537</c:v>
                </c:pt>
                <c:pt idx="92">
                  <c:v>7.0565312332528647</c:v>
                </c:pt>
                <c:pt idx="93">
                  <c:v>6.8690049926943537</c:v>
                </c:pt>
                <c:pt idx="94">
                  <c:v>6.6603110731418358</c:v>
                </c:pt>
                <c:pt idx="95">
                  <c:v>6.5552750568843399</c:v>
                </c:pt>
                <c:pt idx="96">
                  <c:v>6.4719968902777874</c:v>
                </c:pt>
                <c:pt idx="97">
                  <c:v>6.2423422785771248</c:v>
                </c:pt>
                <c:pt idx="98">
                  <c:v>6.0906802525041108</c:v>
                </c:pt>
                <c:pt idx="99">
                  <c:v>5.9304614498125794</c:v>
                </c:pt>
                <c:pt idx="100">
                  <c:v>5.9864468444189862</c:v>
                </c:pt>
                <c:pt idx="101">
                  <c:v>5.7843137573398362</c:v>
                </c:pt>
                <c:pt idx="102">
                  <c:v>5.6168780282914312</c:v>
                </c:pt>
                <c:pt idx="103">
                  <c:v>5.6591421285268719</c:v>
                </c:pt>
                <c:pt idx="104">
                  <c:v>5.4355714722216133</c:v>
                </c:pt>
                <c:pt idx="105">
                  <c:v>5.3800010420344053</c:v>
                </c:pt>
                <c:pt idx="106">
                  <c:v>5.1833194674129519</c:v>
                </c:pt>
                <c:pt idx="107">
                  <c:v>5.2346115935822528</c:v>
                </c:pt>
              </c:numCache>
            </c:numRef>
          </c:yVal>
          <c:smooth val="0"/>
        </c:ser>
        <c:dLbls>
          <c:showLegendKey val="0"/>
          <c:showVal val="0"/>
          <c:showCatName val="0"/>
          <c:showSerName val="0"/>
          <c:showPercent val="0"/>
          <c:showBubbleSize val="0"/>
        </c:dLbls>
        <c:axId val="78178176"/>
        <c:axId val="78179712"/>
      </c:scatterChart>
      <c:valAx>
        <c:axId val="78157312"/>
        <c:scaling>
          <c:orientation val="minMax"/>
        </c:scaling>
        <c:delete val="0"/>
        <c:axPos val="b"/>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b="1" i="0" u="none" strike="noStrike" baseline="0">
                    <a:solidFill>
                      <a:srgbClr val="000000"/>
                    </a:solidFill>
                    <a:latin typeface="Arial"/>
                    <a:cs typeface="Arial"/>
                  </a:rPr>
                  <a:t>energy, </a:t>
                </a:r>
                <a:r>
                  <a:rPr lang="en-US" sz="1400" b="0" i="0" u="none" strike="noStrike" baseline="0">
                    <a:solidFill>
                      <a:srgbClr val="000000"/>
                    </a:solidFill>
                    <a:latin typeface="Arial"/>
                    <a:cs typeface="Arial"/>
                  </a:rPr>
                  <a:t>meV</a:t>
                </a:r>
              </a:p>
            </c:rich>
          </c:tx>
          <c:layout>
            <c:manualLayout>
              <c:xMode val="edge"/>
              <c:yMode val="edge"/>
              <c:x val="0.42064372918978915"/>
              <c:y val="0.9396411092985318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78176256"/>
        <c:crosses val="autoZero"/>
        <c:crossBetween val="midCat"/>
      </c:valAx>
      <c:valAx>
        <c:axId val="78176256"/>
        <c:scaling>
          <c:orientation val="minMax"/>
          <c:max val="0.9"/>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a:t>UCN production function</a:t>
                </a:r>
              </a:p>
            </c:rich>
          </c:tx>
          <c:layout>
            <c:manualLayout>
              <c:xMode val="edge"/>
              <c:yMode val="edge"/>
              <c:x val="0"/>
              <c:y val="0.2479608482871125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78157312"/>
        <c:crosses val="autoZero"/>
        <c:crossBetween val="midCat"/>
      </c:valAx>
      <c:valAx>
        <c:axId val="78178176"/>
        <c:scaling>
          <c:orientation val="minMax"/>
        </c:scaling>
        <c:delete val="1"/>
        <c:axPos val="b"/>
        <c:numFmt formatCode="General" sourceLinked="1"/>
        <c:majorTickMark val="out"/>
        <c:minorTickMark val="none"/>
        <c:tickLblPos val="nextTo"/>
        <c:crossAx val="78179712"/>
        <c:crosses val="autoZero"/>
        <c:crossBetween val="midCat"/>
      </c:valAx>
      <c:valAx>
        <c:axId val="78179712"/>
        <c:scaling>
          <c:orientation val="minMax"/>
          <c:max val="270"/>
        </c:scaling>
        <c:delete val="0"/>
        <c:axPos val="r"/>
        <c:title>
          <c:tx>
            <c:rich>
              <a:bodyPr/>
              <a:lstStyle/>
              <a:p>
                <a:pPr>
                  <a:defRPr sz="1600" b="1" i="0" u="none" strike="noStrike" baseline="0">
                    <a:solidFill>
                      <a:srgbClr val="000000"/>
                    </a:solidFill>
                    <a:latin typeface="Arial"/>
                    <a:ea typeface="Arial"/>
                    <a:cs typeface="Arial"/>
                  </a:defRPr>
                </a:pPr>
                <a:r>
                  <a:rPr lang="en-US" sz="1600" b="1" i="0" u="none" strike="noStrike" baseline="0">
                    <a:solidFill>
                      <a:srgbClr val="000000"/>
                    </a:solidFill>
                    <a:latin typeface="Arial"/>
                    <a:cs typeface="Arial"/>
                  </a:rPr>
                  <a:t>UCN production/(cm</a:t>
                </a:r>
                <a:r>
                  <a:rPr lang="en-US" sz="1600" b="1" i="0" u="none" strike="noStrike" baseline="30000">
                    <a:solidFill>
                      <a:srgbClr val="000000"/>
                    </a:solidFill>
                    <a:latin typeface="Arial"/>
                    <a:cs typeface="Arial"/>
                  </a:rPr>
                  <a:t>3</a:t>
                </a:r>
                <a:r>
                  <a:rPr lang="en-US" sz="1600" b="1" i="0" u="none" strike="noStrike" baseline="0">
                    <a:solidFill>
                      <a:srgbClr val="000000"/>
                    </a:solidFill>
                    <a:latin typeface="Arial"/>
                    <a:cs typeface="Arial"/>
                  </a:rPr>
                  <a:t>,s,energy bin)</a:t>
                </a:r>
              </a:p>
            </c:rich>
          </c:tx>
          <c:layout>
            <c:manualLayout>
              <c:xMode val="edge"/>
              <c:yMode val="edge"/>
              <c:x val="0.95005549389567145"/>
              <c:y val="0.18760195758564438"/>
            </c:manualLayout>
          </c:layout>
          <c:overlay val="0"/>
          <c:spPr>
            <a:noFill/>
            <a:ln w="25400">
              <a:noFill/>
            </a:ln>
          </c:spPr>
        </c:title>
        <c:numFmt formatCode="General" sourceLinked="0"/>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78178176"/>
        <c:crosses val="max"/>
        <c:crossBetween val="midCat"/>
      </c:valAx>
      <c:spPr>
        <a:noFill/>
        <a:ln w="12700">
          <a:solidFill>
            <a:srgbClr val="808080"/>
          </a:solidFill>
          <a:prstDash val="solid"/>
        </a:ln>
      </c:spPr>
    </c:plotArea>
    <c:legend>
      <c:legendPos val="r"/>
      <c:layout>
        <c:manualLayout>
          <c:xMode val="edge"/>
          <c:yMode val="edge"/>
          <c:x val="0.36586877529385881"/>
          <c:y val="0.26863725367662378"/>
          <c:w val="0.36554074686472826"/>
          <c:h val="0.17997625296837896"/>
        </c:manualLayout>
      </c:layout>
      <c:overlay val="0"/>
      <c:spPr>
        <a:solidFill>
          <a:srgbClr val="FFFFFF"/>
        </a:solidFill>
        <a:ln w="3175">
          <a:solidFill>
            <a:srgbClr val="000000"/>
          </a:solidFill>
          <a:prstDash val="solid"/>
        </a:ln>
      </c:spPr>
      <c:txPr>
        <a:bodyPr/>
        <a:lstStyle/>
        <a:p>
          <a:pPr>
            <a:defRPr sz="128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16315205327413"/>
          <c:y val="4.2414355628058731E-2"/>
          <c:w val="0.79023307436182022"/>
          <c:h val="0.83523654159869498"/>
        </c:manualLayout>
      </c:layout>
      <c:scatterChart>
        <c:scatterStyle val="smoothMarker"/>
        <c:varyColors val="0"/>
        <c:ser>
          <c:idx val="0"/>
          <c:order val="0"/>
          <c:tx>
            <c:v>calculated spectrum</c:v>
          </c:tx>
          <c:spPr>
            <a:ln w="12700">
              <a:solidFill>
                <a:srgbClr val="000000"/>
              </a:solidFill>
              <a:prstDash val="solid"/>
            </a:ln>
          </c:spPr>
          <c:marker>
            <c:symbol val="none"/>
          </c:marker>
          <c:errBars>
            <c:errDir val="y"/>
            <c:errBarType val="both"/>
            <c:errValType val="cust"/>
            <c:noEndCap val="0"/>
            <c:plus>
              <c:numRef>
                <c:f>'neutron flux'!$C$2:$C$109</c:f>
                <c:numCache>
                  <c:formatCode>General</c:formatCode>
                  <c:ptCount val="108"/>
                  <c:pt idx="0">
                    <c:v>421480813.9492262</c:v>
                  </c:pt>
                  <c:pt idx="1">
                    <c:v>419140107.73910379</c:v>
                  </c:pt>
                  <c:pt idx="2">
                    <c:v>428075971.8379088</c:v>
                  </c:pt>
                  <c:pt idx="3">
                    <c:v>425516614.43909699</c:v>
                  </c:pt>
                  <c:pt idx="4">
                    <c:v>433424012.97872895</c:v>
                  </c:pt>
                  <c:pt idx="5">
                    <c:v>424346694.80345923</c:v>
                  </c:pt>
                  <c:pt idx="6">
                    <c:v>426691160.39222956</c:v>
                  </c:pt>
                  <c:pt idx="7">
                    <c:v>425202161.23302174</c:v>
                  </c:pt>
                  <c:pt idx="8">
                    <c:v>418951262.9112376</c:v>
                  </c:pt>
                  <c:pt idx="9">
                    <c:v>431806653.89687085</c:v>
                  </c:pt>
                  <c:pt idx="10">
                    <c:v>429521006.07614493</c:v>
                  </c:pt>
                  <c:pt idx="11">
                    <c:v>427093079.1414308</c:v>
                  </c:pt>
                  <c:pt idx="12">
                    <c:v>426251053.53832161</c:v>
                  </c:pt>
                  <c:pt idx="13">
                    <c:v>425778021.05123055</c:v>
                  </c:pt>
                  <c:pt idx="14">
                    <c:v>421192679.34738547</c:v>
                  </c:pt>
                  <c:pt idx="15">
                    <c:v>428384596.65709406</c:v>
                  </c:pt>
                  <c:pt idx="16">
                    <c:v>428926417.00811929</c:v>
                  </c:pt>
                  <c:pt idx="17">
                    <c:v>421657598.95892972</c:v>
                  </c:pt>
                  <c:pt idx="18">
                    <c:v>422773608.36179703</c:v>
                  </c:pt>
                  <c:pt idx="19">
                    <c:v>419200577.74473602</c:v>
                  </c:pt>
                  <c:pt idx="20">
                    <c:v>417836160.52386934</c:v>
                  </c:pt>
                  <c:pt idx="21">
                    <c:v>416517682.09245312</c:v>
                  </c:pt>
                  <c:pt idx="22">
                    <c:v>416879095.73744935</c:v>
                  </c:pt>
                  <c:pt idx="23">
                    <c:v>413816952.99597871</c:v>
                  </c:pt>
                  <c:pt idx="24">
                    <c:v>408835690.87408316</c:v>
                  </c:pt>
                  <c:pt idx="25">
                    <c:v>411640751.05594683</c:v>
                  </c:pt>
                  <c:pt idx="26">
                    <c:v>407187543.07745713</c:v>
                  </c:pt>
                  <c:pt idx="27">
                    <c:v>404508522.01105136</c:v>
                  </c:pt>
                  <c:pt idx="28">
                    <c:v>401524847.95944619</c:v>
                  </c:pt>
                  <c:pt idx="29">
                    <c:v>399588142.64972752</c:v>
                  </c:pt>
                  <c:pt idx="30">
                    <c:v>399664015.6139704</c:v>
                  </c:pt>
                  <c:pt idx="31">
                    <c:v>399784721.15346122</c:v>
                  </c:pt>
                  <c:pt idx="32">
                    <c:v>400373026.56116897</c:v>
                  </c:pt>
                  <c:pt idx="33">
                    <c:v>390079128.55245179</c:v>
                  </c:pt>
                  <c:pt idx="34">
                    <c:v>385110868.54283935</c:v>
                  </c:pt>
                  <c:pt idx="35">
                    <c:v>393859607.50954318</c:v>
                  </c:pt>
                  <c:pt idx="36">
                    <c:v>382198494.16940677</c:v>
                  </c:pt>
                  <c:pt idx="37">
                    <c:v>383169076.01916307</c:v>
                  </c:pt>
                  <c:pt idx="38">
                    <c:v>382774993.14597678</c:v>
                  </c:pt>
                  <c:pt idx="39">
                    <c:v>381036495.91081858</c:v>
                  </c:pt>
                  <c:pt idx="40">
                    <c:v>379168169.78078556</c:v>
                  </c:pt>
                  <c:pt idx="41">
                    <c:v>371624728.26888251</c:v>
                  </c:pt>
                  <c:pt idx="42">
                    <c:v>369935537.47347581</c:v>
                  </c:pt>
                  <c:pt idx="43">
                    <c:v>371485151.65698457</c:v>
                  </c:pt>
                  <c:pt idx="44">
                    <c:v>368243935.88841742</c:v>
                  </c:pt>
                  <c:pt idx="45">
                    <c:v>368163560.2516281</c:v>
                  </c:pt>
                  <c:pt idx="46">
                    <c:v>362509949.73726648</c:v>
                  </c:pt>
                  <c:pt idx="47">
                    <c:v>358490939.62374443</c:v>
                  </c:pt>
                  <c:pt idx="48">
                    <c:v>351591056.92039222</c:v>
                  </c:pt>
                  <c:pt idx="49">
                    <c:v>349006350.92725295</c:v>
                  </c:pt>
                  <c:pt idx="50">
                    <c:v>355403400.28908533</c:v>
                  </c:pt>
                  <c:pt idx="51">
                    <c:v>346119554.11847967</c:v>
                  </c:pt>
                  <c:pt idx="52">
                    <c:v>343405453.9259696</c:v>
                  </c:pt>
                  <c:pt idx="53">
                    <c:v>345665021.08204907</c:v>
                  </c:pt>
                  <c:pt idx="54">
                    <c:v>344649573.95500624</c:v>
                  </c:pt>
                  <c:pt idx="55">
                    <c:v>350475507.74902648</c:v>
                  </c:pt>
                  <c:pt idx="56">
                    <c:v>353342647.67323285</c:v>
                  </c:pt>
                  <c:pt idx="57">
                    <c:v>345900202.46601117</c:v>
                  </c:pt>
                  <c:pt idx="58">
                    <c:v>346180771.24467397</c:v>
                  </c:pt>
                  <c:pt idx="59">
                    <c:v>341241998.2570883</c:v>
                  </c:pt>
                  <c:pt idx="60">
                    <c:v>335302125.90168178</c:v>
                  </c:pt>
                  <c:pt idx="61">
                    <c:v>331126678.28437626</c:v>
                  </c:pt>
                  <c:pt idx="62">
                    <c:v>326435540.0383237</c:v>
                  </c:pt>
                  <c:pt idx="63">
                    <c:v>320641925.88160145</c:v>
                  </c:pt>
                  <c:pt idx="64">
                    <c:v>318443185.40329421</c:v>
                  </c:pt>
                  <c:pt idx="65">
                    <c:v>313544476.38086456</c:v>
                  </c:pt>
                  <c:pt idx="66">
                    <c:v>315388340.23632443</c:v>
                  </c:pt>
                  <c:pt idx="67">
                    <c:v>315499338.9184711</c:v>
                  </c:pt>
                  <c:pt idx="68">
                    <c:v>304818698.40532899</c:v>
                  </c:pt>
                  <c:pt idx="69">
                    <c:v>308703727.15422165</c:v>
                  </c:pt>
                  <c:pt idx="70">
                    <c:v>299298665.85275507</c:v>
                  </c:pt>
                  <c:pt idx="71">
                    <c:v>296478623.13680404</c:v>
                  </c:pt>
                  <c:pt idx="72">
                    <c:v>304790276.65309757</c:v>
                  </c:pt>
                  <c:pt idx="73">
                    <c:v>295568185.7693181</c:v>
                  </c:pt>
                  <c:pt idx="74">
                    <c:v>296978101.21819079</c:v>
                  </c:pt>
                  <c:pt idx="75">
                    <c:v>286872007.12763226</c:v>
                  </c:pt>
                  <c:pt idx="76">
                    <c:v>285964739.69134432</c:v>
                  </c:pt>
                  <c:pt idx="77">
                    <c:v>280886136.49852937</c:v>
                  </c:pt>
                  <c:pt idx="78">
                    <c:v>280093791.77963132</c:v>
                  </c:pt>
                  <c:pt idx="79">
                    <c:v>277503453.20071262</c:v>
                  </c:pt>
                  <c:pt idx="80">
                    <c:v>277561290.65649253</c:v>
                  </c:pt>
                  <c:pt idx="81">
                    <c:v>268833719.89423651</c:v>
                  </c:pt>
                  <c:pt idx="82">
                    <c:v>264552604.44232067</c:v>
                  </c:pt>
                  <c:pt idx="83">
                    <c:v>261956309.37637791</c:v>
                  </c:pt>
                  <c:pt idx="84">
                    <c:v>255941758.52190417</c:v>
                  </c:pt>
                  <c:pt idx="85">
                    <c:v>254951742.43386307</c:v>
                  </c:pt>
                  <c:pt idx="86">
                    <c:v>253843676.28213823</c:v>
                  </c:pt>
                  <c:pt idx="87">
                    <c:v>251464979.37662572</c:v>
                  </c:pt>
                  <c:pt idx="88">
                    <c:v>245547235.25514045</c:v>
                  </c:pt>
                  <c:pt idx="89">
                    <c:v>244645627.5953086</c:v>
                  </c:pt>
                  <c:pt idx="90">
                    <c:v>243552142.08166081</c:v>
                  </c:pt>
                  <c:pt idx="91">
                    <c:v>239251444.02581877</c:v>
                  </c:pt>
                  <c:pt idx="92">
                    <c:v>235445356.80738905</c:v>
                  </c:pt>
                  <c:pt idx="93">
                    <c:v>231023915.68536836</c:v>
                  </c:pt>
                  <c:pt idx="94">
                    <c:v>233228023.63947031</c:v>
                  </c:pt>
                  <c:pt idx="95">
                    <c:v>229914621.83168399</c:v>
                  </c:pt>
                  <c:pt idx="96">
                    <c:v>223060801.06845921</c:v>
                  </c:pt>
                  <c:pt idx="97">
                    <c:v>223423178.37415993</c:v>
                  </c:pt>
                  <c:pt idx="98">
                    <c:v>222047200.19739002</c:v>
                  </c:pt>
                  <c:pt idx="99">
                    <c:v>215826820.09890264</c:v>
                  </c:pt>
                  <c:pt idx="100">
                    <c:v>215611100.53917223</c:v>
                  </c:pt>
                  <c:pt idx="101">
                    <c:v>213934483.45643079</c:v>
                  </c:pt>
                  <c:pt idx="102">
                    <c:v>210169161.36684316</c:v>
                  </c:pt>
                  <c:pt idx="103">
                    <c:v>211715774.04014298</c:v>
                  </c:pt>
                  <c:pt idx="104">
                    <c:v>204669531.29800525</c:v>
                  </c:pt>
                  <c:pt idx="105">
                    <c:v>204149043.48640922</c:v>
                  </c:pt>
                  <c:pt idx="106">
                    <c:v>201258383.96221673</c:v>
                  </c:pt>
                  <c:pt idx="107">
                    <c:v>197984461.61584109</c:v>
                  </c:pt>
                </c:numCache>
              </c:numRef>
            </c:plus>
            <c:minus>
              <c:numRef>
                <c:f>'neutron flux'!$C$2:$C$109</c:f>
                <c:numCache>
                  <c:formatCode>General</c:formatCode>
                  <c:ptCount val="108"/>
                  <c:pt idx="0">
                    <c:v>421480813.9492262</c:v>
                  </c:pt>
                  <c:pt idx="1">
                    <c:v>419140107.73910379</c:v>
                  </c:pt>
                  <c:pt idx="2">
                    <c:v>428075971.8379088</c:v>
                  </c:pt>
                  <c:pt idx="3">
                    <c:v>425516614.43909699</c:v>
                  </c:pt>
                  <c:pt idx="4">
                    <c:v>433424012.97872895</c:v>
                  </c:pt>
                  <c:pt idx="5">
                    <c:v>424346694.80345923</c:v>
                  </c:pt>
                  <c:pt idx="6">
                    <c:v>426691160.39222956</c:v>
                  </c:pt>
                  <c:pt idx="7">
                    <c:v>425202161.23302174</c:v>
                  </c:pt>
                  <c:pt idx="8">
                    <c:v>418951262.9112376</c:v>
                  </c:pt>
                  <c:pt idx="9">
                    <c:v>431806653.89687085</c:v>
                  </c:pt>
                  <c:pt idx="10">
                    <c:v>429521006.07614493</c:v>
                  </c:pt>
                  <c:pt idx="11">
                    <c:v>427093079.1414308</c:v>
                  </c:pt>
                  <c:pt idx="12">
                    <c:v>426251053.53832161</c:v>
                  </c:pt>
                  <c:pt idx="13">
                    <c:v>425778021.05123055</c:v>
                  </c:pt>
                  <c:pt idx="14">
                    <c:v>421192679.34738547</c:v>
                  </c:pt>
                  <c:pt idx="15">
                    <c:v>428384596.65709406</c:v>
                  </c:pt>
                  <c:pt idx="16">
                    <c:v>428926417.00811929</c:v>
                  </c:pt>
                  <c:pt idx="17">
                    <c:v>421657598.95892972</c:v>
                  </c:pt>
                  <c:pt idx="18">
                    <c:v>422773608.36179703</c:v>
                  </c:pt>
                  <c:pt idx="19">
                    <c:v>419200577.74473602</c:v>
                  </c:pt>
                  <c:pt idx="20">
                    <c:v>417836160.52386934</c:v>
                  </c:pt>
                  <c:pt idx="21">
                    <c:v>416517682.09245312</c:v>
                  </c:pt>
                  <c:pt idx="22">
                    <c:v>416879095.73744935</c:v>
                  </c:pt>
                  <c:pt idx="23">
                    <c:v>413816952.99597871</c:v>
                  </c:pt>
                  <c:pt idx="24">
                    <c:v>408835690.87408316</c:v>
                  </c:pt>
                  <c:pt idx="25">
                    <c:v>411640751.05594683</c:v>
                  </c:pt>
                  <c:pt idx="26">
                    <c:v>407187543.07745713</c:v>
                  </c:pt>
                  <c:pt idx="27">
                    <c:v>404508522.01105136</c:v>
                  </c:pt>
                  <c:pt idx="28">
                    <c:v>401524847.95944619</c:v>
                  </c:pt>
                  <c:pt idx="29">
                    <c:v>399588142.64972752</c:v>
                  </c:pt>
                  <c:pt idx="30">
                    <c:v>399664015.6139704</c:v>
                  </c:pt>
                  <c:pt idx="31">
                    <c:v>399784721.15346122</c:v>
                  </c:pt>
                  <c:pt idx="32">
                    <c:v>400373026.56116897</c:v>
                  </c:pt>
                  <c:pt idx="33">
                    <c:v>390079128.55245179</c:v>
                  </c:pt>
                  <c:pt idx="34">
                    <c:v>385110868.54283935</c:v>
                  </c:pt>
                  <c:pt idx="35">
                    <c:v>393859607.50954318</c:v>
                  </c:pt>
                  <c:pt idx="36">
                    <c:v>382198494.16940677</c:v>
                  </c:pt>
                  <c:pt idx="37">
                    <c:v>383169076.01916307</c:v>
                  </c:pt>
                  <c:pt idx="38">
                    <c:v>382774993.14597678</c:v>
                  </c:pt>
                  <c:pt idx="39">
                    <c:v>381036495.91081858</c:v>
                  </c:pt>
                  <c:pt idx="40">
                    <c:v>379168169.78078556</c:v>
                  </c:pt>
                  <c:pt idx="41">
                    <c:v>371624728.26888251</c:v>
                  </c:pt>
                  <c:pt idx="42">
                    <c:v>369935537.47347581</c:v>
                  </c:pt>
                  <c:pt idx="43">
                    <c:v>371485151.65698457</c:v>
                  </c:pt>
                  <c:pt idx="44">
                    <c:v>368243935.88841742</c:v>
                  </c:pt>
                  <c:pt idx="45">
                    <c:v>368163560.2516281</c:v>
                  </c:pt>
                  <c:pt idx="46">
                    <c:v>362509949.73726648</c:v>
                  </c:pt>
                  <c:pt idx="47">
                    <c:v>358490939.62374443</c:v>
                  </c:pt>
                  <c:pt idx="48">
                    <c:v>351591056.92039222</c:v>
                  </c:pt>
                  <c:pt idx="49">
                    <c:v>349006350.92725295</c:v>
                  </c:pt>
                  <c:pt idx="50">
                    <c:v>355403400.28908533</c:v>
                  </c:pt>
                  <c:pt idx="51">
                    <c:v>346119554.11847967</c:v>
                  </c:pt>
                  <c:pt idx="52">
                    <c:v>343405453.9259696</c:v>
                  </c:pt>
                  <c:pt idx="53">
                    <c:v>345665021.08204907</c:v>
                  </c:pt>
                  <c:pt idx="54">
                    <c:v>344649573.95500624</c:v>
                  </c:pt>
                  <c:pt idx="55">
                    <c:v>350475507.74902648</c:v>
                  </c:pt>
                  <c:pt idx="56">
                    <c:v>353342647.67323285</c:v>
                  </c:pt>
                  <c:pt idx="57">
                    <c:v>345900202.46601117</c:v>
                  </c:pt>
                  <c:pt idx="58">
                    <c:v>346180771.24467397</c:v>
                  </c:pt>
                  <c:pt idx="59">
                    <c:v>341241998.2570883</c:v>
                  </c:pt>
                  <c:pt idx="60">
                    <c:v>335302125.90168178</c:v>
                  </c:pt>
                  <c:pt idx="61">
                    <c:v>331126678.28437626</c:v>
                  </c:pt>
                  <c:pt idx="62">
                    <c:v>326435540.0383237</c:v>
                  </c:pt>
                  <c:pt idx="63">
                    <c:v>320641925.88160145</c:v>
                  </c:pt>
                  <c:pt idx="64">
                    <c:v>318443185.40329421</c:v>
                  </c:pt>
                  <c:pt idx="65">
                    <c:v>313544476.38086456</c:v>
                  </c:pt>
                  <c:pt idx="66">
                    <c:v>315388340.23632443</c:v>
                  </c:pt>
                  <c:pt idx="67">
                    <c:v>315499338.9184711</c:v>
                  </c:pt>
                  <c:pt idx="68">
                    <c:v>304818698.40532899</c:v>
                  </c:pt>
                  <c:pt idx="69">
                    <c:v>308703727.15422165</c:v>
                  </c:pt>
                  <c:pt idx="70">
                    <c:v>299298665.85275507</c:v>
                  </c:pt>
                  <c:pt idx="71">
                    <c:v>296478623.13680404</c:v>
                  </c:pt>
                  <c:pt idx="72">
                    <c:v>304790276.65309757</c:v>
                  </c:pt>
                  <c:pt idx="73">
                    <c:v>295568185.7693181</c:v>
                  </c:pt>
                  <c:pt idx="74">
                    <c:v>296978101.21819079</c:v>
                  </c:pt>
                  <c:pt idx="75">
                    <c:v>286872007.12763226</c:v>
                  </c:pt>
                  <c:pt idx="76">
                    <c:v>285964739.69134432</c:v>
                  </c:pt>
                  <c:pt idx="77">
                    <c:v>280886136.49852937</c:v>
                  </c:pt>
                  <c:pt idx="78">
                    <c:v>280093791.77963132</c:v>
                  </c:pt>
                  <c:pt idx="79">
                    <c:v>277503453.20071262</c:v>
                  </c:pt>
                  <c:pt idx="80">
                    <c:v>277561290.65649253</c:v>
                  </c:pt>
                  <c:pt idx="81">
                    <c:v>268833719.89423651</c:v>
                  </c:pt>
                  <c:pt idx="82">
                    <c:v>264552604.44232067</c:v>
                  </c:pt>
                  <c:pt idx="83">
                    <c:v>261956309.37637791</c:v>
                  </c:pt>
                  <c:pt idx="84">
                    <c:v>255941758.52190417</c:v>
                  </c:pt>
                  <c:pt idx="85">
                    <c:v>254951742.43386307</c:v>
                  </c:pt>
                  <c:pt idx="86">
                    <c:v>253843676.28213823</c:v>
                  </c:pt>
                  <c:pt idx="87">
                    <c:v>251464979.37662572</c:v>
                  </c:pt>
                  <c:pt idx="88">
                    <c:v>245547235.25514045</c:v>
                  </c:pt>
                  <c:pt idx="89">
                    <c:v>244645627.5953086</c:v>
                  </c:pt>
                  <c:pt idx="90">
                    <c:v>243552142.08166081</c:v>
                  </c:pt>
                  <c:pt idx="91">
                    <c:v>239251444.02581877</c:v>
                  </c:pt>
                  <c:pt idx="92">
                    <c:v>235445356.80738905</c:v>
                  </c:pt>
                  <c:pt idx="93">
                    <c:v>231023915.68536836</c:v>
                  </c:pt>
                  <c:pt idx="94">
                    <c:v>233228023.63947031</c:v>
                  </c:pt>
                  <c:pt idx="95">
                    <c:v>229914621.83168399</c:v>
                  </c:pt>
                  <c:pt idx="96">
                    <c:v>223060801.06845921</c:v>
                  </c:pt>
                  <c:pt idx="97">
                    <c:v>223423178.37415993</c:v>
                  </c:pt>
                  <c:pt idx="98">
                    <c:v>222047200.19739002</c:v>
                  </c:pt>
                  <c:pt idx="99">
                    <c:v>215826820.09890264</c:v>
                  </c:pt>
                  <c:pt idx="100">
                    <c:v>215611100.53917223</c:v>
                  </c:pt>
                  <c:pt idx="101">
                    <c:v>213934483.45643079</c:v>
                  </c:pt>
                  <c:pt idx="102">
                    <c:v>210169161.36684316</c:v>
                  </c:pt>
                  <c:pt idx="103">
                    <c:v>211715774.04014298</c:v>
                  </c:pt>
                  <c:pt idx="104">
                    <c:v>204669531.29800525</c:v>
                  </c:pt>
                  <c:pt idx="105">
                    <c:v>204149043.48640922</c:v>
                  </c:pt>
                  <c:pt idx="106">
                    <c:v>201258383.96221673</c:v>
                  </c:pt>
                  <c:pt idx="107">
                    <c:v>197984461.61584109</c:v>
                  </c:pt>
                </c:numCache>
              </c:numRef>
            </c:minus>
            <c:spPr>
              <a:ln w="12700">
                <a:solidFill>
                  <a:srgbClr val="000000"/>
                </a:solidFill>
                <a:prstDash val="solid"/>
              </a:ln>
            </c:spPr>
          </c:errBars>
          <c:xVal>
            <c:numRef>
              <c:f>'neutron flux'!$A$2:$A$109</c:f>
              <c:numCache>
                <c:formatCode>General</c:formatCode>
                <c:ptCount val="108"/>
                <c:pt idx="0">
                  <c:v>0.90853593750000017</c:v>
                </c:pt>
                <c:pt idx="1">
                  <c:v>0.94314374999999995</c:v>
                </c:pt>
                <c:pt idx="2">
                  <c:v>0.9783984375</c:v>
                </c:pt>
                <c:pt idx="3">
                  <c:v>1.0143000000000002</c:v>
                </c:pt>
                <c:pt idx="4">
                  <c:v>1.0508484375000002</c:v>
                </c:pt>
                <c:pt idx="5">
                  <c:v>1.0880437500000002</c:v>
                </c:pt>
                <c:pt idx="6">
                  <c:v>1.1258859375000001</c:v>
                </c:pt>
                <c:pt idx="7">
                  <c:v>1.1643749999999999</c:v>
                </c:pt>
                <c:pt idx="8">
                  <c:v>1.2035109375000002</c:v>
                </c:pt>
                <c:pt idx="9">
                  <c:v>1.2432937500000003</c:v>
                </c:pt>
                <c:pt idx="10">
                  <c:v>1.2837234375000002</c:v>
                </c:pt>
                <c:pt idx="11">
                  <c:v>1.3248</c:v>
                </c:pt>
                <c:pt idx="12">
                  <c:v>1.3665234374999999</c:v>
                </c:pt>
                <c:pt idx="13">
                  <c:v>1.4088937500000003</c:v>
                </c:pt>
                <c:pt idx="14">
                  <c:v>1.4519109375000003</c:v>
                </c:pt>
                <c:pt idx="15">
                  <c:v>1.4955750000000003</c:v>
                </c:pt>
                <c:pt idx="16">
                  <c:v>1.5398859375</c:v>
                </c:pt>
                <c:pt idx="17">
                  <c:v>1.5848437500000001</c:v>
                </c:pt>
                <c:pt idx="18">
                  <c:v>1.6304484375000003</c:v>
                </c:pt>
                <c:pt idx="19">
                  <c:v>1.6767000000000005</c:v>
                </c:pt>
                <c:pt idx="20">
                  <c:v>1.7235984375000002</c:v>
                </c:pt>
                <c:pt idx="21">
                  <c:v>1.77114375</c:v>
                </c:pt>
                <c:pt idx="22">
                  <c:v>1.8193359375</c:v>
                </c:pt>
                <c:pt idx="23">
                  <c:v>1.8681750000000006</c:v>
                </c:pt>
                <c:pt idx="24">
                  <c:v>1.9176609375000004</c:v>
                </c:pt>
                <c:pt idx="25">
                  <c:v>1.9677937500000002</c:v>
                </c:pt>
                <c:pt idx="26">
                  <c:v>2.0185734374999997</c:v>
                </c:pt>
                <c:pt idx="27">
                  <c:v>2.0699999999999998</c:v>
                </c:pt>
                <c:pt idx="28">
                  <c:v>2.1220734375000005</c:v>
                </c:pt>
                <c:pt idx="29">
                  <c:v>2.1747937500000005</c:v>
                </c:pt>
                <c:pt idx="30">
                  <c:v>2.2281609375000002</c:v>
                </c:pt>
                <c:pt idx="31">
                  <c:v>2.2821750000000001</c:v>
                </c:pt>
                <c:pt idx="32">
                  <c:v>2.3368359375000001</c:v>
                </c:pt>
                <c:pt idx="33">
                  <c:v>2.3921437500000007</c:v>
                </c:pt>
                <c:pt idx="34">
                  <c:v>2.4480984375000006</c:v>
                </c:pt>
                <c:pt idx="35">
                  <c:v>2.5047000000000001</c:v>
                </c:pt>
                <c:pt idx="36">
                  <c:v>2.5619484375000008</c:v>
                </c:pt>
                <c:pt idx="37">
                  <c:v>2.6198437499999998</c:v>
                </c:pt>
                <c:pt idx="38">
                  <c:v>2.6783859375000003</c:v>
                </c:pt>
                <c:pt idx="39">
                  <c:v>2.7375750000000005</c:v>
                </c:pt>
                <c:pt idx="40">
                  <c:v>2.7974109375000005</c:v>
                </c:pt>
                <c:pt idx="41">
                  <c:v>2.857893750000001</c:v>
                </c:pt>
                <c:pt idx="42">
                  <c:v>2.9190234374999999</c:v>
                </c:pt>
                <c:pt idx="43">
                  <c:v>2.9808000000000003</c:v>
                </c:pt>
                <c:pt idx="44">
                  <c:v>3.0432234375000005</c:v>
                </c:pt>
                <c:pt idx="45">
                  <c:v>3.1062937500000003</c:v>
                </c:pt>
                <c:pt idx="46">
                  <c:v>3.1700109375000012</c:v>
                </c:pt>
                <c:pt idx="47">
                  <c:v>3.234375</c:v>
                </c:pt>
                <c:pt idx="48">
                  <c:v>3.2993859375000003</c:v>
                </c:pt>
                <c:pt idx="49">
                  <c:v>3.3650437500000003</c:v>
                </c:pt>
                <c:pt idx="50">
                  <c:v>3.4313484375000005</c:v>
                </c:pt>
                <c:pt idx="51">
                  <c:v>3.4983000000000013</c:v>
                </c:pt>
                <c:pt idx="52">
                  <c:v>3.5658984375</c:v>
                </c:pt>
                <c:pt idx="53">
                  <c:v>3.6341437500000007</c:v>
                </c:pt>
                <c:pt idx="54">
                  <c:v>3.7030359375000006</c:v>
                </c:pt>
                <c:pt idx="55">
                  <c:v>3.7725749999999998</c:v>
                </c:pt>
                <c:pt idx="56">
                  <c:v>3.8427609375000014</c:v>
                </c:pt>
                <c:pt idx="57">
                  <c:v>3.91359375</c:v>
                </c:pt>
                <c:pt idx="58">
                  <c:v>3.9850734375000005</c:v>
                </c:pt>
                <c:pt idx="59">
                  <c:v>4.0572000000000008</c:v>
                </c:pt>
                <c:pt idx="60">
                  <c:v>4.1299734375000003</c:v>
                </c:pt>
                <c:pt idx="61">
                  <c:v>4.2033937500000009</c:v>
                </c:pt>
                <c:pt idx="62">
                  <c:v>4.2774609374999999</c:v>
                </c:pt>
                <c:pt idx="63">
                  <c:v>4.3521750000000008</c:v>
                </c:pt>
                <c:pt idx="64">
                  <c:v>4.427535937500001</c:v>
                </c:pt>
                <c:pt idx="65">
                  <c:v>4.5035437500000004</c:v>
                </c:pt>
                <c:pt idx="66">
                  <c:v>4.5801984375000009</c:v>
                </c:pt>
                <c:pt idx="67">
                  <c:v>4.6574999999999998</c:v>
                </c:pt>
                <c:pt idx="68">
                  <c:v>4.7354484375000006</c:v>
                </c:pt>
                <c:pt idx="69">
                  <c:v>4.8140437500000006</c:v>
                </c:pt>
                <c:pt idx="70">
                  <c:v>4.8932859375</c:v>
                </c:pt>
                <c:pt idx="71">
                  <c:v>4.9731750000000012</c:v>
                </c:pt>
                <c:pt idx="72">
                  <c:v>5.0537109375</c:v>
                </c:pt>
                <c:pt idx="73">
                  <c:v>5.1348937500000007</c:v>
                </c:pt>
                <c:pt idx="74">
                  <c:v>5.2167234375000007</c:v>
                </c:pt>
                <c:pt idx="75">
                  <c:v>5.2991999999999999</c:v>
                </c:pt>
                <c:pt idx="76">
                  <c:v>5.3823234375000002</c:v>
                </c:pt>
                <c:pt idx="77">
                  <c:v>5.4660937499999998</c:v>
                </c:pt>
                <c:pt idx="78">
                  <c:v>5.5505109375000004</c:v>
                </c:pt>
                <c:pt idx="79">
                  <c:v>5.6355750000000011</c:v>
                </c:pt>
                <c:pt idx="80">
                  <c:v>5.7212859375000003</c:v>
                </c:pt>
                <c:pt idx="81">
                  <c:v>5.8076437500000004</c:v>
                </c:pt>
                <c:pt idx="82">
                  <c:v>5.8946484374999999</c:v>
                </c:pt>
                <c:pt idx="83">
                  <c:v>5.9823000000000013</c:v>
                </c:pt>
                <c:pt idx="84">
                  <c:v>6.0705984375000011</c:v>
                </c:pt>
                <c:pt idx="85">
                  <c:v>6.1595437500000001</c:v>
                </c:pt>
                <c:pt idx="86">
                  <c:v>6.2491359375000002</c:v>
                </c:pt>
                <c:pt idx="87">
                  <c:v>6.3393750000000004</c:v>
                </c:pt>
                <c:pt idx="88">
                  <c:v>6.4302609375000008</c:v>
                </c:pt>
                <c:pt idx="89">
                  <c:v>6.5217937500000005</c:v>
                </c:pt>
                <c:pt idx="90">
                  <c:v>6.6139734375000003</c:v>
                </c:pt>
                <c:pt idx="91">
                  <c:v>6.7068000000000021</c:v>
                </c:pt>
                <c:pt idx="92">
                  <c:v>6.8002734374999996</c:v>
                </c:pt>
                <c:pt idx="93">
                  <c:v>6.8943937500000008</c:v>
                </c:pt>
                <c:pt idx="94">
                  <c:v>6.9891609375000003</c:v>
                </c:pt>
                <c:pt idx="95">
                  <c:v>7.0845750000000001</c:v>
                </c:pt>
                <c:pt idx="96">
                  <c:v>7.1806359375000017</c:v>
                </c:pt>
                <c:pt idx="97">
                  <c:v>7.27734375</c:v>
                </c:pt>
                <c:pt idx="98">
                  <c:v>7.3746984375000011</c:v>
                </c:pt>
                <c:pt idx="99">
                  <c:v>7.4727000000000006</c:v>
                </c:pt>
                <c:pt idx="100">
                  <c:v>7.5713484375000002</c:v>
                </c:pt>
                <c:pt idx="101">
                  <c:v>7.6706437500000018</c:v>
                </c:pt>
                <c:pt idx="102">
                  <c:v>7.7705859374999999</c:v>
                </c:pt>
                <c:pt idx="103">
                  <c:v>7.8711750000000009</c:v>
                </c:pt>
                <c:pt idx="104">
                  <c:v>7.9724109375000012</c:v>
                </c:pt>
                <c:pt idx="105">
                  <c:v>8.0742937499999989</c:v>
                </c:pt>
                <c:pt idx="106">
                  <c:v>8.1768234375000013</c:v>
                </c:pt>
                <c:pt idx="107">
                  <c:v>8.2799999999999994</c:v>
                </c:pt>
              </c:numCache>
            </c:numRef>
          </c:xVal>
          <c:yVal>
            <c:numRef>
              <c:f>'neutron flux'!$B$2:$B$109</c:f>
              <c:numCache>
                <c:formatCode>0.00E+00</c:formatCode>
                <c:ptCount val="108"/>
                <c:pt idx="0">
                  <c:v>42573819590.830925</c:v>
                </c:pt>
                <c:pt idx="1">
                  <c:v>43210320385.474617</c:v>
                </c:pt>
                <c:pt idx="2">
                  <c:v>44591247066.448837</c:v>
                </c:pt>
                <c:pt idx="3">
                  <c:v>45267724940.329468</c:v>
                </c:pt>
                <c:pt idx="4">
                  <c:v>46604732578.357956</c:v>
                </c:pt>
                <c:pt idx="5">
                  <c:v>47149632755.939919</c:v>
                </c:pt>
                <c:pt idx="6">
                  <c:v>47410128932.469955</c:v>
                </c:pt>
                <c:pt idx="7">
                  <c:v>48318427412.843376</c:v>
                </c:pt>
                <c:pt idx="8">
                  <c:v>48715263129.213676</c:v>
                </c:pt>
                <c:pt idx="9">
                  <c:v>50210076034.519867</c:v>
                </c:pt>
                <c:pt idx="10">
                  <c:v>51133453104.302971</c:v>
                </c:pt>
                <c:pt idx="11">
                  <c:v>51456997486.919373</c:v>
                </c:pt>
                <c:pt idx="12">
                  <c:v>51981835797.356293</c:v>
                </c:pt>
                <c:pt idx="13">
                  <c:v>52565187784.102539</c:v>
                </c:pt>
                <c:pt idx="14">
                  <c:v>52649084918.42318</c:v>
                </c:pt>
                <c:pt idx="15">
                  <c:v>54225898311.024559</c:v>
                </c:pt>
                <c:pt idx="16">
                  <c:v>54294483165.584717</c:v>
                </c:pt>
                <c:pt idx="17">
                  <c:v>54058666533.196121</c:v>
                </c:pt>
                <c:pt idx="18">
                  <c:v>54201744661.768852</c:v>
                </c:pt>
                <c:pt idx="19">
                  <c:v>55157970755.886314</c:v>
                </c:pt>
                <c:pt idx="20">
                  <c:v>54978442174.193336</c:v>
                </c:pt>
                <c:pt idx="21">
                  <c:v>55535690945.660416</c:v>
                </c:pt>
                <c:pt idx="22">
                  <c:v>56335012937.493156</c:v>
                </c:pt>
                <c:pt idx="23">
                  <c:v>55921209864.321442</c:v>
                </c:pt>
                <c:pt idx="24">
                  <c:v>56004889160.833305</c:v>
                </c:pt>
                <c:pt idx="25">
                  <c:v>56389143980.266685</c:v>
                </c:pt>
                <c:pt idx="26">
                  <c:v>56553825427.424606</c:v>
                </c:pt>
                <c:pt idx="27">
                  <c:v>56181739168.201576</c:v>
                </c:pt>
                <c:pt idx="28">
                  <c:v>56552795487.245941</c:v>
                </c:pt>
                <c:pt idx="29">
                  <c:v>57084020378.532501</c:v>
                </c:pt>
                <c:pt idx="30">
                  <c:v>57094859373.424339</c:v>
                </c:pt>
                <c:pt idx="31">
                  <c:v>57112103021.923027</c:v>
                </c:pt>
                <c:pt idx="32">
                  <c:v>57196146651.595566</c:v>
                </c:pt>
                <c:pt idx="33">
                  <c:v>56533207036.587219</c:v>
                </c:pt>
                <c:pt idx="34">
                  <c:v>56633951256.299904</c:v>
                </c:pt>
                <c:pt idx="35">
                  <c:v>57081102537.614952</c:v>
                </c:pt>
                <c:pt idx="36">
                  <c:v>56205660907.265701</c:v>
                </c:pt>
                <c:pt idx="37">
                  <c:v>56348393532.229866</c:v>
                </c:pt>
                <c:pt idx="38">
                  <c:v>56290440168.526001</c:v>
                </c:pt>
                <c:pt idx="39">
                  <c:v>56034778810.414497</c:v>
                </c:pt>
                <c:pt idx="40">
                  <c:v>55760024967.762589</c:v>
                </c:pt>
                <c:pt idx="41">
                  <c:v>55466377353.564552</c:v>
                </c:pt>
                <c:pt idx="42">
                  <c:v>55214259324.399376</c:v>
                </c:pt>
                <c:pt idx="43">
                  <c:v>55445545023.430534</c:v>
                </c:pt>
                <c:pt idx="44">
                  <c:v>54961781475.883194</c:v>
                </c:pt>
                <c:pt idx="45">
                  <c:v>54949785112.183296</c:v>
                </c:pt>
                <c:pt idx="46">
                  <c:v>54925749960.191887</c:v>
                </c:pt>
                <c:pt idx="47">
                  <c:v>53506110391.603645</c:v>
                </c:pt>
                <c:pt idx="48">
                  <c:v>53271372260.665489</c:v>
                </c:pt>
                <c:pt idx="49">
                  <c:v>52879750140.492874</c:v>
                </c:pt>
                <c:pt idx="50">
                  <c:v>53045283625.23661</c:v>
                </c:pt>
                <c:pt idx="51">
                  <c:v>52442356684.618134</c:v>
                </c:pt>
                <c:pt idx="52">
                  <c:v>52031129382.722664</c:v>
                </c:pt>
                <c:pt idx="53">
                  <c:v>51591794191.350609</c:v>
                </c:pt>
                <c:pt idx="54">
                  <c:v>51440234918.657646</c:v>
                </c:pt>
                <c:pt idx="55">
                  <c:v>50793551847.684998</c:v>
                </c:pt>
                <c:pt idx="56">
                  <c:v>50477521096.176117</c:v>
                </c:pt>
                <c:pt idx="57">
                  <c:v>49414314638.001595</c:v>
                </c:pt>
                <c:pt idx="58">
                  <c:v>49454395892.096283</c:v>
                </c:pt>
                <c:pt idx="59">
                  <c:v>48748856893.869759</c:v>
                </c:pt>
                <c:pt idx="60">
                  <c:v>47900303700.240257</c:v>
                </c:pt>
                <c:pt idx="61">
                  <c:v>47303811183.482323</c:v>
                </c:pt>
                <c:pt idx="62">
                  <c:v>47309498556.278801</c:v>
                </c:pt>
                <c:pt idx="63">
                  <c:v>46469844330.666878</c:v>
                </c:pt>
                <c:pt idx="64">
                  <c:v>45491883629.04203</c:v>
                </c:pt>
                <c:pt idx="65">
                  <c:v>45441228460.994865</c:v>
                </c:pt>
                <c:pt idx="66">
                  <c:v>45055477176.617775</c:v>
                </c:pt>
                <c:pt idx="67">
                  <c:v>44436526608.235359</c:v>
                </c:pt>
                <c:pt idx="68">
                  <c:v>44176622957.29406</c:v>
                </c:pt>
                <c:pt idx="69">
                  <c:v>43479398190.735443</c:v>
                </c:pt>
                <c:pt idx="70">
                  <c:v>42756952264.679298</c:v>
                </c:pt>
                <c:pt idx="71">
                  <c:v>42967916396.638268</c:v>
                </c:pt>
                <c:pt idx="72">
                  <c:v>41752092692.205147</c:v>
                </c:pt>
                <c:pt idx="73">
                  <c:v>41051136912.405296</c:v>
                </c:pt>
                <c:pt idx="74">
                  <c:v>40681931673.724762</c:v>
                </c:pt>
                <c:pt idx="75">
                  <c:v>39843334323.282257</c:v>
                </c:pt>
                <c:pt idx="76">
                  <c:v>39173252012.512924</c:v>
                </c:pt>
                <c:pt idx="77">
                  <c:v>38477552945.004021</c:v>
                </c:pt>
                <c:pt idx="78">
                  <c:v>38369012572.552231</c:v>
                </c:pt>
                <c:pt idx="79">
                  <c:v>37500466648.744949</c:v>
                </c:pt>
                <c:pt idx="80">
                  <c:v>37508282521.147636</c:v>
                </c:pt>
                <c:pt idx="81">
                  <c:v>36328881066.788712</c:v>
                </c:pt>
                <c:pt idx="82">
                  <c:v>35750351951.664955</c:v>
                </c:pt>
                <c:pt idx="83">
                  <c:v>35399501267.078094</c:v>
                </c:pt>
                <c:pt idx="84">
                  <c:v>34586724124.581642</c:v>
                </c:pt>
                <c:pt idx="85">
                  <c:v>34452938166.738251</c:v>
                </c:pt>
                <c:pt idx="86">
                  <c:v>33845823504.285099</c:v>
                </c:pt>
                <c:pt idx="87">
                  <c:v>33528663916.88343</c:v>
                </c:pt>
                <c:pt idx="88">
                  <c:v>33182058818.262222</c:v>
                </c:pt>
                <c:pt idx="89">
                  <c:v>32619417012.707813</c:v>
                </c:pt>
                <c:pt idx="90">
                  <c:v>31630148322.29361</c:v>
                </c:pt>
                <c:pt idx="91">
                  <c:v>31480453161.291943</c:v>
                </c:pt>
                <c:pt idx="92">
                  <c:v>30979652211.498558</c:v>
                </c:pt>
                <c:pt idx="93">
                  <c:v>30003105933.164722</c:v>
                </c:pt>
                <c:pt idx="94">
                  <c:v>30289353719.411728</c:v>
                </c:pt>
                <c:pt idx="95">
                  <c:v>29859041796.322598</c:v>
                </c:pt>
                <c:pt idx="96">
                  <c:v>28968935203.695999</c:v>
                </c:pt>
                <c:pt idx="97">
                  <c:v>28643997227.456402</c:v>
                </c:pt>
                <c:pt idx="98">
                  <c:v>28107240531.315189</c:v>
                </c:pt>
                <c:pt idx="99">
                  <c:v>27670105140.884956</c:v>
                </c:pt>
                <c:pt idx="100">
                  <c:v>27292544372.047115</c:v>
                </c:pt>
                <c:pt idx="101">
                  <c:v>26741810432.053848</c:v>
                </c:pt>
                <c:pt idx="102">
                  <c:v>26271145170.855396</c:v>
                </c:pt>
                <c:pt idx="103">
                  <c:v>26464471755.017872</c:v>
                </c:pt>
                <c:pt idx="104">
                  <c:v>25583691412.250656</c:v>
                </c:pt>
                <c:pt idx="105">
                  <c:v>25518630435.801151</c:v>
                </c:pt>
                <c:pt idx="106">
                  <c:v>24846714069.409473</c:v>
                </c:pt>
                <c:pt idx="107">
                  <c:v>24442526125.412483</c:v>
                </c:pt>
              </c:numCache>
            </c:numRef>
          </c:yVal>
          <c:smooth val="1"/>
        </c:ser>
        <c:ser>
          <c:idx val="1"/>
          <c:order val="1"/>
          <c:tx>
            <c:v>Maxwell, T=26.5K</c:v>
          </c:tx>
          <c:marker>
            <c:symbol val="none"/>
          </c:marker>
          <c:xVal>
            <c:numRef>
              <c:f>'Maxwell (E)'!$A$2:$A$109</c:f>
              <c:numCache>
                <c:formatCode>General</c:formatCode>
                <c:ptCount val="108"/>
                <c:pt idx="0">
                  <c:v>0.90853593750000017</c:v>
                </c:pt>
                <c:pt idx="1">
                  <c:v>0.94314374999999995</c:v>
                </c:pt>
                <c:pt idx="2">
                  <c:v>0.9783984375</c:v>
                </c:pt>
                <c:pt idx="3">
                  <c:v>1.0143000000000002</c:v>
                </c:pt>
                <c:pt idx="4">
                  <c:v>1.0508484375000002</c:v>
                </c:pt>
                <c:pt idx="5">
                  <c:v>1.0880437500000002</c:v>
                </c:pt>
                <c:pt idx="6">
                  <c:v>1.1258859375000001</c:v>
                </c:pt>
                <c:pt idx="7">
                  <c:v>1.1643749999999999</c:v>
                </c:pt>
                <c:pt idx="8">
                  <c:v>1.2035109375000002</c:v>
                </c:pt>
                <c:pt idx="9">
                  <c:v>1.2432937500000003</c:v>
                </c:pt>
                <c:pt idx="10">
                  <c:v>1.2837234375000002</c:v>
                </c:pt>
                <c:pt idx="11">
                  <c:v>1.3248</c:v>
                </c:pt>
                <c:pt idx="12">
                  <c:v>1.3665234374999999</c:v>
                </c:pt>
                <c:pt idx="13">
                  <c:v>1.4088937500000003</c:v>
                </c:pt>
                <c:pt idx="14">
                  <c:v>1.4519109375000003</c:v>
                </c:pt>
                <c:pt idx="15">
                  <c:v>1.4955750000000003</c:v>
                </c:pt>
                <c:pt idx="16">
                  <c:v>1.5398859375</c:v>
                </c:pt>
                <c:pt idx="17">
                  <c:v>1.5848437500000001</c:v>
                </c:pt>
                <c:pt idx="18">
                  <c:v>1.6304484375000003</c:v>
                </c:pt>
                <c:pt idx="19">
                  <c:v>1.6767000000000005</c:v>
                </c:pt>
                <c:pt idx="20">
                  <c:v>1.7235984375000002</c:v>
                </c:pt>
                <c:pt idx="21">
                  <c:v>1.77114375</c:v>
                </c:pt>
                <c:pt idx="22">
                  <c:v>1.8193359375</c:v>
                </c:pt>
                <c:pt idx="23">
                  <c:v>1.8681750000000006</c:v>
                </c:pt>
                <c:pt idx="24">
                  <c:v>1.9176609375000004</c:v>
                </c:pt>
                <c:pt idx="25">
                  <c:v>1.9677937500000002</c:v>
                </c:pt>
                <c:pt idx="26">
                  <c:v>2.0185734374999997</c:v>
                </c:pt>
                <c:pt idx="27">
                  <c:v>2.0699999999999998</c:v>
                </c:pt>
                <c:pt idx="28">
                  <c:v>2.1220734375000005</c:v>
                </c:pt>
                <c:pt idx="29">
                  <c:v>2.1747937500000005</c:v>
                </c:pt>
                <c:pt idx="30">
                  <c:v>2.2281609375000002</c:v>
                </c:pt>
                <c:pt idx="31">
                  <c:v>2.2821750000000001</c:v>
                </c:pt>
                <c:pt idx="32">
                  <c:v>2.3368359375000001</c:v>
                </c:pt>
                <c:pt idx="33">
                  <c:v>2.3921437500000007</c:v>
                </c:pt>
                <c:pt idx="34">
                  <c:v>2.4480984375000006</c:v>
                </c:pt>
                <c:pt idx="35">
                  <c:v>2.5047000000000001</c:v>
                </c:pt>
                <c:pt idx="36">
                  <c:v>2.5619484375000008</c:v>
                </c:pt>
                <c:pt idx="37">
                  <c:v>2.6198437499999998</c:v>
                </c:pt>
                <c:pt idx="38">
                  <c:v>2.6783859375000003</c:v>
                </c:pt>
                <c:pt idx="39">
                  <c:v>2.7375750000000005</c:v>
                </c:pt>
                <c:pt idx="40">
                  <c:v>2.7974109375000005</c:v>
                </c:pt>
                <c:pt idx="41">
                  <c:v>2.857893750000001</c:v>
                </c:pt>
                <c:pt idx="42">
                  <c:v>2.9190234374999999</c:v>
                </c:pt>
                <c:pt idx="43">
                  <c:v>2.9808000000000003</c:v>
                </c:pt>
                <c:pt idx="44">
                  <c:v>3.0432234375000005</c:v>
                </c:pt>
                <c:pt idx="45">
                  <c:v>3.1062937500000003</c:v>
                </c:pt>
                <c:pt idx="46">
                  <c:v>3.1700109375000012</c:v>
                </c:pt>
                <c:pt idx="47">
                  <c:v>3.234375</c:v>
                </c:pt>
                <c:pt idx="48">
                  <c:v>3.2993859375000003</c:v>
                </c:pt>
                <c:pt idx="49">
                  <c:v>3.3650437500000003</c:v>
                </c:pt>
                <c:pt idx="50">
                  <c:v>3.4313484375000005</c:v>
                </c:pt>
                <c:pt idx="51">
                  <c:v>3.4983000000000013</c:v>
                </c:pt>
                <c:pt idx="52">
                  <c:v>3.5658984375</c:v>
                </c:pt>
                <c:pt idx="53">
                  <c:v>3.6341437500000007</c:v>
                </c:pt>
                <c:pt idx="54">
                  <c:v>3.7030359375000006</c:v>
                </c:pt>
                <c:pt idx="55">
                  <c:v>3.7725749999999998</c:v>
                </c:pt>
                <c:pt idx="56">
                  <c:v>3.8427609375000014</c:v>
                </c:pt>
                <c:pt idx="57">
                  <c:v>3.91359375</c:v>
                </c:pt>
                <c:pt idx="58">
                  <c:v>3.9850734375000005</c:v>
                </c:pt>
                <c:pt idx="59">
                  <c:v>4.0572000000000008</c:v>
                </c:pt>
                <c:pt idx="60">
                  <c:v>4.1299734375000003</c:v>
                </c:pt>
                <c:pt idx="61">
                  <c:v>4.2033937500000009</c:v>
                </c:pt>
                <c:pt idx="62">
                  <c:v>4.2774609374999999</c:v>
                </c:pt>
                <c:pt idx="63">
                  <c:v>4.3521750000000008</c:v>
                </c:pt>
                <c:pt idx="64">
                  <c:v>4.427535937500001</c:v>
                </c:pt>
                <c:pt idx="65">
                  <c:v>4.5035437500000004</c:v>
                </c:pt>
                <c:pt idx="66">
                  <c:v>4.5801984375000009</c:v>
                </c:pt>
                <c:pt idx="67">
                  <c:v>4.6574999999999998</c:v>
                </c:pt>
                <c:pt idx="68">
                  <c:v>4.7354484375000006</c:v>
                </c:pt>
                <c:pt idx="69">
                  <c:v>4.8140437500000006</c:v>
                </c:pt>
                <c:pt idx="70">
                  <c:v>4.8932859375</c:v>
                </c:pt>
                <c:pt idx="71">
                  <c:v>4.9731750000000012</c:v>
                </c:pt>
                <c:pt idx="72">
                  <c:v>5.0537109375</c:v>
                </c:pt>
                <c:pt idx="73">
                  <c:v>5.1348937500000007</c:v>
                </c:pt>
                <c:pt idx="74">
                  <c:v>5.2167234375000007</c:v>
                </c:pt>
                <c:pt idx="75">
                  <c:v>5.2991999999999999</c:v>
                </c:pt>
                <c:pt idx="76">
                  <c:v>5.3823234375000002</c:v>
                </c:pt>
                <c:pt idx="77">
                  <c:v>5.4660937499999998</c:v>
                </c:pt>
                <c:pt idx="78">
                  <c:v>5.5505109375000004</c:v>
                </c:pt>
                <c:pt idx="79">
                  <c:v>5.6355750000000011</c:v>
                </c:pt>
                <c:pt idx="80">
                  <c:v>5.7212859375000003</c:v>
                </c:pt>
                <c:pt idx="81">
                  <c:v>5.8076437500000004</c:v>
                </c:pt>
                <c:pt idx="82">
                  <c:v>5.8946484374999999</c:v>
                </c:pt>
                <c:pt idx="83">
                  <c:v>5.9823000000000013</c:v>
                </c:pt>
                <c:pt idx="84">
                  <c:v>6.0705984375000011</c:v>
                </c:pt>
                <c:pt idx="85">
                  <c:v>6.1595437500000001</c:v>
                </c:pt>
                <c:pt idx="86">
                  <c:v>6.2491359375000002</c:v>
                </c:pt>
                <c:pt idx="87">
                  <c:v>6.3393750000000004</c:v>
                </c:pt>
                <c:pt idx="88">
                  <c:v>6.4302609375000008</c:v>
                </c:pt>
                <c:pt idx="89">
                  <c:v>6.5217937500000005</c:v>
                </c:pt>
                <c:pt idx="90">
                  <c:v>6.6139734375000003</c:v>
                </c:pt>
                <c:pt idx="91">
                  <c:v>6.7068000000000021</c:v>
                </c:pt>
                <c:pt idx="92">
                  <c:v>6.8002734374999996</c:v>
                </c:pt>
                <c:pt idx="93">
                  <c:v>6.8943937500000008</c:v>
                </c:pt>
                <c:pt idx="94">
                  <c:v>6.9891609375000003</c:v>
                </c:pt>
                <c:pt idx="95">
                  <c:v>7.0845750000000001</c:v>
                </c:pt>
                <c:pt idx="96">
                  <c:v>7.1806359375000017</c:v>
                </c:pt>
                <c:pt idx="97">
                  <c:v>7.27734375</c:v>
                </c:pt>
                <c:pt idx="98">
                  <c:v>7.3746984375000011</c:v>
                </c:pt>
                <c:pt idx="99">
                  <c:v>7.4727000000000006</c:v>
                </c:pt>
                <c:pt idx="100">
                  <c:v>7.5713484375000002</c:v>
                </c:pt>
                <c:pt idx="101">
                  <c:v>7.6706437500000018</c:v>
                </c:pt>
                <c:pt idx="102">
                  <c:v>7.7705859374999999</c:v>
                </c:pt>
                <c:pt idx="103">
                  <c:v>7.8711750000000009</c:v>
                </c:pt>
                <c:pt idx="104">
                  <c:v>7.9724109375000012</c:v>
                </c:pt>
                <c:pt idx="105">
                  <c:v>8.0742937499999989</c:v>
                </c:pt>
                <c:pt idx="106">
                  <c:v>8.1768234375000013</c:v>
                </c:pt>
                <c:pt idx="107">
                  <c:v>8.2799999999999994</c:v>
                </c:pt>
              </c:numCache>
            </c:numRef>
          </c:xVal>
          <c:yVal>
            <c:numRef>
              <c:f>'Maxwell (E)'!$B$2:$B$109</c:f>
              <c:numCache>
                <c:formatCode>General</c:formatCode>
                <c:ptCount val="108"/>
                <c:pt idx="0">
                  <c:v>41533285411.25914</c:v>
                </c:pt>
                <c:pt idx="1">
                  <c:v>42467018433.022079</c:v>
                </c:pt>
                <c:pt idx="2">
                  <c:v>43379679354.805107</c:v>
                </c:pt>
                <c:pt idx="3">
                  <c:v>44270122521.514397</c:v>
                </c:pt>
                <c:pt idx="4">
                  <c:v>45137250040.002304</c:v>
                </c:pt>
                <c:pt idx="5">
                  <c:v>45980013152.107773</c:v>
                </c:pt>
                <c:pt idx="6">
                  <c:v>46797413486.027313</c:v>
                </c:pt>
                <c:pt idx="7">
                  <c:v>47588504184.894836</c:v>
                </c:pt>
                <c:pt idx="8">
                  <c:v>48352390911.785477</c:v>
                </c:pt>
                <c:pt idx="9">
                  <c:v>49088232730.693108</c:v>
                </c:pt>
                <c:pt idx="10">
                  <c:v>49795242863.361801</c:v>
                </c:pt>
                <c:pt idx="11">
                  <c:v>50472689322.176414</c:v>
                </c:pt>
                <c:pt idx="12">
                  <c:v>51119895419.637398</c:v>
                </c:pt>
                <c:pt idx="13">
                  <c:v>51736240155.257263</c:v>
                </c:pt>
                <c:pt idx="14">
                  <c:v>52321158481.021156</c:v>
                </c:pt>
                <c:pt idx="15">
                  <c:v>52874141446.850349</c:v>
                </c:pt>
                <c:pt idx="16">
                  <c:v>53394736227.794632</c:v>
                </c:pt>
                <c:pt idx="17">
                  <c:v>53882546034.956528</c:v>
                </c:pt>
                <c:pt idx="18">
                  <c:v>54337229912.41642</c:v>
                </c:pt>
                <c:pt idx="19">
                  <c:v>54758502422.682991</c:v>
                </c:pt>
                <c:pt idx="20">
                  <c:v>55146133223.435844</c:v>
                </c:pt>
                <c:pt idx="21">
                  <c:v>55499946538.557999</c:v>
                </c:pt>
                <c:pt idx="22">
                  <c:v>55819820526.673004</c:v>
                </c:pt>
                <c:pt idx="23">
                  <c:v>56105686550.605827</c:v>
                </c:pt>
                <c:pt idx="24">
                  <c:v>56357528351.376518</c:v>
                </c:pt>
                <c:pt idx="25">
                  <c:v>56575381130.512154</c:v>
                </c:pt>
                <c:pt idx="26">
                  <c:v>56759330544.623573</c:v>
                </c:pt>
                <c:pt idx="27">
                  <c:v>56909511616.341469</c:v>
                </c:pt>
                <c:pt idx="28">
                  <c:v>57026107565.837639</c:v>
                </c:pt>
                <c:pt idx="29">
                  <c:v>57109348567.275574</c:v>
                </c:pt>
                <c:pt idx="30">
                  <c:v>57159510434.636536</c:v>
                </c:pt>
                <c:pt idx="31">
                  <c:v>57176913241.454956</c:v>
                </c:pt>
                <c:pt idx="32">
                  <c:v>57161919879.070091</c:v>
                </c:pt>
                <c:pt idx="33">
                  <c:v>57114934558.058067</c:v>
                </c:pt>
                <c:pt idx="34">
                  <c:v>57036401257.552872</c:v>
                </c:pt>
                <c:pt idx="35">
                  <c:v>56926802127.192421</c:v>
                </c:pt>
                <c:pt idx="36">
                  <c:v>56786655846.441994</c:v>
                </c:pt>
                <c:pt idx="37">
                  <c:v>56616515946.046822</c:v>
                </c:pt>
                <c:pt idx="38">
                  <c:v>56416969096.353775</c:v>
                </c:pt>
                <c:pt idx="39">
                  <c:v>56188633367.215714</c:v>
                </c:pt>
                <c:pt idx="40">
                  <c:v>55932156464.153122</c:v>
                </c:pt>
                <c:pt idx="41">
                  <c:v>55648213945.396904</c:v>
                </c:pt>
                <c:pt idx="42">
                  <c:v>55337507424.372543</c:v>
                </c:pt>
                <c:pt idx="43">
                  <c:v>55000762762.111603</c:v>
                </c:pt>
                <c:pt idx="44">
                  <c:v>54638728253.991013</c:v>
                </c:pt>
                <c:pt idx="45">
                  <c:v>54252172815.104668</c:v>
                </c:pt>
                <c:pt idx="46">
                  <c:v>53841884168.466003</c:v>
                </c:pt>
                <c:pt idx="47">
                  <c:v>53408667040.125877</c:v>
                </c:pt>
                <c:pt idx="48">
                  <c:v>52953341365.165794</c:v>
                </c:pt>
                <c:pt idx="49">
                  <c:v>52476740508.395866</c:v>
                </c:pt>
                <c:pt idx="50">
                  <c:v>51979709503.446983</c:v>
                </c:pt>
                <c:pt idx="51">
                  <c:v>51463103313.801826</c:v>
                </c:pt>
                <c:pt idx="52">
                  <c:v>50927785119.157394</c:v>
                </c:pt>
                <c:pt idx="53">
                  <c:v>50374624630.35363</c:v>
                </c:pt>
                <c:pt idx="54">
                  <c:v>49804496435.942154</c:v>
                </c:pt>
                <c:pt idx="55">
                  <c:v>49218278383.301186</c:v>
                </c:pt>
                <c:pt idx="56">
                  <c:v>48616849997.033859</c:v>
                </c:pt>
                <c:pt idx="57">
                  <c:v>48001090937.214348</c:v>
                </c:pt>
                <c:pt idx="58">
                  <c:v>47371879499.870239</c:v>
                </c:pt>
                <c:pt idx="59">
                  <c:v>46730091161.914009</c:v>
                </c:pt>
                <c:pt idx="60">
                  <c:v>46076597172.557587</c:v>
                </c:pt>
                <c:pt idx="61">
                  <c:v>45412263193.065857</c:v>
                </c:pt>
                <c:pt idx="62">
                  <c:v>44737947986.527184</c:v>
                </c:pt>
                <c:pt idx="63">
                  <c:v>44054502159.139977</c:v>
                </c:pt>
                <c:pt idx="64">
                  <c:v>43362766954.339539</c:v>
                </c:pt>
                <c:pt idx="65">
                  <c:v>42663573100.912659</c:v>
                </c:pt>
                <c:pt idx="66">
                  <c:v>41957739716.075867</c:v>
                </c:pt>
                <c:pt idx="67">
                  <c:v>41246073264.322906</c:v>
                </c:pt>
                <c:pt idx="68">
                  <c:v>40529366572.679047</c:v>
                </c:pt>
                <c:pt idx="69">
                  <c:v>39808397902.837921</c:v>
                </c:pt>
                <c:pt idx="70">
                  <c:v>39083930080.494606</c:v>
                </c:pt>
                <c:pt idx="71">
                  <c:v>38356709682.0354</c:v>
                </c:pt>
                <c:pt idx="72">
                  <c:v>37627466278.5924</c:v>
                </c:pt>
                <c:pt idx="73">
                  <c:v>36896911737.325348</c:v>
                </c:pt>
                <c:pt idx="74">
                  <c:v>36165739579.653053</c:v>
                </c:pt>
                <c:pt idx="75">
                  <c:v>35434624396.020378</c:v>
                </c:pt>
                <c:pt idx="76">
                  <c:v>34704221316.657982</c:v>
                </c:pt>
                <c:pt idx="77">
                  <c:v>33975165537.668118</c:v>
                </c:pt>
                <c:pt idx="78">
                  <c:v>33248071901.651665</c:v>
                </c:pt>
                <c:pt idx="79">
                  <c:v>32523534531.981041</c:v>
                </c:pt>
                <c:pt idx="80">
                  <c:v>31802126519.718029</c:v>
                </c:pt>
                <c:pt idx="81">
                  <c:v>31084399662.077061</c:v>
                </c:pt>
                <c:pt idx="82">
                  <c:v>30370884251.242996</c:v>
                </c:pt>
                <c:pt idx="83">
                  <c:v>29662088912.266338</c:v>
                </c:pt>
                <c:pt idx="84">
                  <c:v>28958500488.680721</c:v>
                </c:pt>
                <c:pt idx="85">
                  <c:v>28260583974.414925</c:v>
                </c:pt>
                <c:pt idx="86">
                  <c:v>27568782490.50647</c:v>
                </c:pt>
                <c:pt idx="87">
                  <c:v>26883517305.064636</c:v>
                </c:pt>
                <c:pt idx="88">
                  <c:v>26205187894.878616</c:v>
                </c:pt>
                <c:pt idx="89">
                  <c:v>25534172047.020237</c:v>
                </c:pt>
                <c:pt idx="90">
                  <c:v>24870825998.751263</c:v>
                </c:pt>
                <c:pt idx="91">
                  <c:v>24215484614.011688</c:v>
                </c:pt>
                <c:pt idx="92">
                  <c:v>23568461594.738235</c:v>
                </c:pt>
                <c:pt idx="93">
                  <c:v>22930049725.240562</c:v>
                </c:pt>
                <c:pt idx="94">
                  <c:v>22300521147.84771</c:v>
                </c:pt>
                <c:pt idx="95">
                  <c:v>21680127668.026211</c:v>
                </c:pt>
                <c:pt idx="96">
                  <c:v>21069101087.167828</c:v>
                </c:pt>
                <c:pt idx="97">
                  <c:v>20467653561.244694</c:v>
                </c:pt>
                <c:pt idx="98">
                  <c:v>19875977983.535423</c:v>
                </c:pt>
                <c:pt idx="99">
                  <c:v>19294248389.63644</c:v>
                </c:pt>
                <c:pt idx="100">
                  <c:v>18722620382.987232</c:v>
                </c:pt>
                <c:pt idx="101">
                  <c:v>18161231579.157959</c:v>
                </c:pt>
                <c:pt idx="102">
                  <c:v>17610202067.171139</c:v>
                </c:pt>
                <c:pt idx="103">
                  <c:v>17069634886.156111</c:v>
                </c:pt>
                <c:pt idx="104">
                  <c:v>16539616515.666437</c:v>
                </c:pt>
                <c:pt idx="105">
                  <c:v>16020217378.024055</c:v>
                </c:pt>
                <c:pt idx="106">
                  <c:v>15511492351.091728</c:v>
                </c:pt>
                <c:pt idx="107">
                  <c:v>15013481289.915825</c:v>
                </c:pt>
              </c:numCache>
            </c:numRef>
          </c:yVal>
          <c:smooth val="1"/>
        </c:ser>
        <c:dLbls>
          <c:showLegendKey val="0"/>
          <c:showVal val="0"/>
          <c:showCatName val="0"/>
          <c:showSerName val="0"/>
          <c:showPercent val="0"/>
          <c:showBubbleSize val="0"/>
        </c:dLbls>
        <c:axId val="81966592"/>
        <c:axId val="81968512"/>
      </c:scatterChart>
      <c:valAx>
        <c:axId val="81966592"/>
        <c:scaling>
          <c:orientation val="minMax"/>
        </c:scaling>
        <c:delete val="0"/>
        <c:axPos val="b"/>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b="1" i="0" u="none" strike="noStrike" baseline="0">
                    <a:solidFill>
                      <a:srgbClr val="000000"/>
                    </a:solidFill>
                    <a:latin typeface="Arial"/>
                    <a:cs typeface="Arial"/>
                  </a:rPr>
                  <a:t>Energy,</a:t>
                </a:r>
                <a:r>
                  <a:rPr lang="en-US" sz="1000" b="1" i="0" u="none" strike="noStrike" baseline="0">
                    <a:solidFill>
                      <a:srgbClr val="000000"/>
                    </a:solidFill>
                    <a:latin typeface="Arial"/>
                    <a:cs typeface="Arial"/>
                  </a:rPr>
                  <a:t> </a:t>
                </a:r>
                <a:r>
                  <a:rPr lang="en-US" sz="1400" b="0" i="0" u="none" strike="noStrike" baseline="0">
                    <a:solidFill>
                      <a:srgbClr val="000000"/>
                    </a:solidFill>
                    <a:latin typeface="Arial"/>
                    <a:cs typeface="Arial"/>
                  </a:rPr>
                  <a:t>meV</a:t>
                </a:r>
              </a:p>
            </c:rich>
          </c:tx>
          <c:layout>
            <c:manualLayout>
              <c:xMode val="edge"/>
              <c:yMode val="edge"/>
              <c:x val="0.47835738068812433"/>
              <c:y val="0.9396411092985318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81968512"/>
        <c:crosses val="autoZero"/>
        <c:crossBetween val="midCat"/>
      </c:valAx>
      <c:valAx>
        <c:axId val="81968512"/>
        <c:scaling>
          <c:orientation val="minMax"/>
          <c:max val="60000000000"/>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b="1" i="0" u="none" strike="noStrike" baseline="0">
                    <a:solidFill>
                      <a:srgbClr val="000000"/>
                    </a:solidFill>
                    <a:latin typeface="Arial"/>
                    <a:cs typeface="Arial"/>
                  </a:rPr>
                  <a:t>neutron flux</a:t>
                </a:r>
                <a:r>
                  <a:rPr lang="en-US" sz="1000" b="1" i="0" u="none" strike="noStrike" baseline="0">
                    <a:solidFill>
                      <a:srgbClr val="000000"/>
                    </a:solidFill>
                    <a:latin typeface="Arial"/>
                    <a:cs typeface="Arial"/>
                  </a:rPr>
                  <a:t> </a:t>
                </a:r>
                <a:r>
                  <a:rPr lang="en-US" sz="1400" b="0" i="0" u="none" strike="noStrike" baseline="0">
                    <a:solidFill>
                      <a:srgbClr val="000000"/>
                    </a:solidFill>
                    <a:latin typeface="Arial"/>
                    <a:cs typeface="Arial"/>
                  </a:rPr>
                  <a:t>n/cm</a:t>
                </a:r>
                <a:r>
                  <a:rPr lang="en-US" sz="1400" b="0" i="0" u="none" strike="noStrike" baseline="30000">
                    <a:solidFill>
                      <a:srgbClr val="000000"/>
                    </a:solidFill>
                    <a:latin typeface="Arial"/>
                    <a:cs typeface="Arial"/>
                  </a:rPr>
                  <a:t>2</a:t>
                </a:r>
                <a:r>
                  <a:rPr lang="en-US" sz="1400" b="0" i="0" u="none" strike="noStrike" baseline="0">
                    <a:solidFill>
                      <a:srgbClr val="000000"/>
                    </a:solidFill>
                    <a:latin typeface="Arial"/>
                    <a:cs typeface="Arial"/>
                  </a:rPr>
                  <a:t>/s/100uA/meV</a:t>
                </a:r>
              </a:p>
            </c:rich>
          </c:tx>
          <c:layout>
            <c:manualLayout>
              <c:xMode val="edge"/>
              <c:yMode val="edge"/>
              <c:x val="8.8790233074361822E-3"/>
              <c:y val="0.21533442088091354"/>
            </c:manualLayout>
          </c:layout>
          <c:overlay val="0"/>
          <c:spPr>
            <a:noFill/>
            <a:ln w="25400">
              <a:noFill/>
            </a:ln>
          </c:spPr>
        </c:title>
        <c:numFmt formatCode="0.0E+00" sourceLinked="0"/>
        <c:majorTickMark val="out"/>
        <c:minorTickMark val="none"/>
        <c:tickLblPos val="nextTo"/>
        <c:spPr>
          <a:ln w="3175">
            <a:solidFill>
              <a:srgbClr val="000000"/>
            </a:solidFill>
            <a:prstDash val="solid"/>
          </a:ln>
        </c:spPr>
        <c:txPr>
          <a:bodyPr rot="0" vert="horz"/>
          <a:lstStyle/>
          <a:p>
            <a:pPr>
              <a:defRPr sz="1300" b="0" i="0" u="none" strike="noStrike" baseline="0">
                <a:solidFill>
                  <a:srgbClr val="000000"/>
                </a:solidFill>
                <a:latin typeface="Arial"/>
                <a:ea typeface="Arial"/>
                <a:cs typeface="Arial"/>
              </a:defRPr>
            </a:pPr>
            <a:endParaRPr lang="en-US"/>
          </a:p>
        </c:txPr>
        <c:crossAx val="81966592"/>
        <c:crosses val="autoZero"/>
        <c:crossBetween val="midCat"/>
      </c:valAx>
      <c:spPr>
        <a:noFill/>
        <a:ln w="12700">
          <a:solidFill>
            <a:srgbClr val="808080"/>
          </a:solidFill>
          <a:prstDash val="solid"/>
        </a:ln>
      </c:spPr>
    </c:plotArea>
    <c:legend>
      <c:legendPos val="r"/>
      <c:layout>
        <c:manualLayout>
          <c:xMode val="edge"/>
          <c:yMode val="edge"/>
          <c:x val="0.23331195370265423"/>
          <c:y val="0.43033849935424739"/>
          <c:w val="0.2930191864725149"/>
          <c:h val="0.12340406929840804"/>
        </c:manualLayout>
      </c:layout>
      <c:overlay val="0"/>
      <c:spPr>
        <a:solidFill>
          <a:schemeClr val="bg1"/>
        </a:solidFill>
        <a:ln>
          <a:solidFill>
            <a:srgbClr val="000000"/>
          </a:solidFill>
        </a:ln>
      </c:spPr>
      <c:txPr>
        <a:bodyPr/>
        <a:lstStyle/>
        <a:p>
          <a:pPr>
            <a:defRPr sz="1600"/>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16315205327413"/>
          <c:y val="4.2414355628058731E-2"/>
          <c:w val="0.79023307436182022"/>
          <c:h val="0.83523654159869498"/>
        </c:manualLayout>
      </c:layout>
      <c:scatterChart>
        <c:scatterStyle val="smoothMarker"/>
        <c:varyColors val="0"/>
        <c:ser>
          <c:idx val="0"/>
          <c:order val="0"/>
          <c:tx>
            <c:v>calculated spectrum</c:v>
          </c:tx>
          <c:spPr>
            <a:ln w="12700">
              <a:solidFill>
                <a:srgbClr val="000000"/>
              </a:solidFill>
              <a:prstDash val="solid"/>
            </a:ln>
          </c:spPr>
          <c:marker>
            <c:symbol val="none"/>
          </c:marker>
          <c:errBars>
            <c:errDir val="y"/>
            <c:errBarType val="both"/>
            <c:errValType val="cust"/>
            <c:noEndCap val="0"/>
            <c:plus>
              <c:numRef>
                <c:f>'neutron flux'!$C$2:$C$109</c:f>
                <c:numCache>
                  <c:formatCode>General</c:formatCode>
                  <c:ptCount val="108"/>
                  <c:pt idx="0">
                    <c:v>1237305477.9910553</c:v>
                  </c:pt>
                  <c:pt idx="1">
                    <c:v>1193449492.7904487</c:v>
                  </c:pt>
                  <c:pt idx="2">
                    <c:v>1213764548.3279378</c:v>
                  </c:pt>
                  <c:pt idx="3">
                    <c:v>1213634067.4070308</c:v>
                  </c:pt>
                  <c:pt idx="4">
                    <c:v>1220322585.7373848</c:v>
                  </c:pt>
                  <c:pt idx="5">
                    <c:v>1214254257.2932029</c:v>
                  </c:pt>
                  <c:pt idx="6">
                    <c:v>1248137665.3207767</c:v>
                  </c:pt>
                  <c:pt idx="7">
                    <c:v>1208994143.4080191</c:v>
                  </c:pt>
                  <c:pt idx="8">
                    <c:v>1220767022.442328</c:v>
                  </c:pt>
                  <c:pt idx="9">
                    <c:v>1200198772.1023781</c:v>
                  </c:pt>
                  <c:pt idx="10">
                    <c:v>1173220990.1681781</c:v>
                  </c:pt>
                  <c:pt idx="11">
                    <c:v>1234612809.0870383</c:v>
                  </c:pt>
                  <c:pt idx="12">
                    <c:v>1224496544.2446926</c:v>
                  </c:pt>
                  <c:pt idx="13">
                    <c:v>1242128371.7217712</c:v>
                  </c:pt>
                  <c:pt idx="14">
                    <c:v>1214742941.5930521</c:v>
                  </c:pt>
                  <c:pt idx="15">
                    <c:v>1212127533.9908099</c:v>
                  </c:pt>
                  <c:pt idx="16">
                    <c:v>1223083402.4804609</c:v>
                  </c:pt>
                  <c:pt idx="17">
                    <c:v>1201528864.1949682</c:v>
                  </c:pt>
                  <c:pt idx="18">
                    <c:v>1177325140.204427</c:v>
                  </c:pt>
                  <c:pt idx="19">
                    <c:v>1190509219.3030052</c:v>
                  </c:pt>
                  <c:pt idx="20">
                    <c:v>1161965215.5053186</c:v>
                  </c:pt>
                  <c:pt idx="21">
                    <c:v>1171544799.1905456</c:v>
                  </c:pt>
                  <c:pt idx="22">
                    <c:v>1152767397.5535185</c:v>
                  </c:pt>
                  <c:pt idx="23">
                    <c:v>1154501782.8439326</c:v>
                  </c:pt>
                  <c:pt idx="24">
                    <c:v>1184925043.6681881</c:v>
                  </c:pt>
                  <c:pt idx="25">
                    <c:v>1113584997.9001241</c:v>
                  </c:pt>
                  <c:pt idx="26">
                    <c:v>1112882252.286967</c:v>
                  </c:pt>
                  <c:pt idx="27">
                    <c:v>1110273176.2569947</c:v>
                  </c:pt>
                  <c:pt idx="28">
                    <c:v>1119569813.7094336</c:v>
                  </c:pt>
                  <c:pt idx="29">
                    <c:v>1129599861.2670755</c:v>
                  </c:pt>
                  <c:pt idx="30">
                    <c:v>1105555196.068136</c:v>
                  </c:pt>
                  <c:pt idx="31">
                    <c:v>1109334362.8010399</c:v>
                  </c:pt>
                  <c:pt idx="32">
                    <c:v>1100891286.74631</c:v>
                  </c:pt>
                  <c:pt idx="33">
                    <c:v>1086002731.0139372</c:v>
                  </c:pt>
                  <c:pt idx="34">
                    <c:v>1054168929.9786615</c:v>
                  </c:pt>
                  <c:pt idx="35">
                    <c:v>1087256067.4416986</c:v>
                  </c:pt>
                  <c:pt idx="36">
                    <c:v>1068161045.5255185</c:v>
                  </c:pt>
                  <c:pt idx="37">
                    <c:v>1069720307.4634266</c:v>
                  </c:pt>
                  <c:pt idx="38">
                    <c:v>1047283697.1261996</c:v>
                  </c:pt>
                  <c:pt idx="39">
                    <c:v>1039114479.5725548</c:v>
                  </c:pt>
                  <c:pt idx="40">
                    <c:v>1080749634.5377932</c:v>
                  </c:pt>
                  <c:pt idx="41">
                    <c:v>1006098825.439607</c:v>
                  </c:pt>
                  <c:pt idx="42">
                    <c:v>1023741254.9228274</c:v>
                  </c:pt>
                  <c:pt idx="43">
                    <c:v>1011733936.7404113</c:v>
                  </c:pt>
                  <c:pt idx="44">
                    <c:v>1016529536.7589877</c:v>
                  </c:pt>
                  <c:pt idx="45">
                    <c:v>1015918208.4854853</c:v>
                  </c:pt>
                  <c:pt idx="46">
                    <c:v>987496868.78287816</c:v>
                  </c:pt>
                  <c:pt idx="47">
                    <c:v>997138982.80496311</c:v>
                  </c:pt>
                  <c:pt idx="48">
                    <c:v>994070293.69762659</c:v>
                  </c:pt>
                  <c:pt idx="49">
                    <c:v>973355141.94132102</c:v>
                  </c:pt>
                  <c:pt idx="50">
                    <c:v>955726352.35299897</c:v>
                  </c:pt>
                  <c:pt idx="51">
                    <c:v>937583880.34252679</c:v>
                  </c:pt>
                  <c:pt idx="52">
                    <c:v>960026733.72572649</c:v>
                  </c:pt>
                  <c:pt idx="53">
                    <c:v>940055491.23817849</c:v>
                  </c:pt>
                  <c:pt idx="54">
                    <c:v>916778696.67063498</c:v>
                  </c:pt>
                  <c:pt idx="55">
                    <c:v>938689815.97338104</c:v>
                  </c:pt>
                  <c:pt idx="56">
                    <c:v>930417033.27749038</c:v>
                  </c:pt>
                  <c:pt idx="57">
                    <c:v>904816880.55333269</c:v>
                  </c:pt>
                  <c:pt idx="58">
                    <c:v>900616234.70458341</c:v>
                  </c:pt>
                  <c:pt idx="59">
                    <c:v>887510046.69824016</c:v>
                  </c:pt>
                  <c:pt idx="60">
                    <c:v>865592062.89045477</c:v>
                  </c:pt>
                  <c:pt idx="61">
                    <c:v>871915859.12159586</c:v>
                  </c:pt>
                  <c:pt idx="62">
                    <c:v>854751774.49698484</c:v>
                  </c:pt>
                  <c:pt idx="63">
                    <c:v>839415633.52085435</c:v>
                  </c:pt>
                  <c:pt idx="64">
                    <c:v>846468779.30199361</c:v>
                  </c:pt>
                  <c:pt idx="65">
                    <c:v>839178711.85553122</c:v>
                  </c:pt>
                  <c:pt idx="66">
                    <c:v>829940236.55771327</c:v>
                  </c:pt>
                  <c:pt idx="67">
                    <c:v>803398592.68733025</c:v>
                  </c:pt>
                  <c:pt idx="68">
                    <c:v>800723622.44347107</c:v>
                  </c:pt>
                  <c:pt idx="69">
                    <c:v>807733272.39663196</c:v>
                  </c:pt>
                  <c:pt idx="70">
                    <c:v>791115072.18143523</c:v>
                  </c:pt>
                  <c:pt idx="71">
                    <c:v>782935252.55750132</c:v>
                  </c:pt>
                  <c:pt idx="72">
                    <c:v>780461263.54342163</c:v>
                  </c:pt>
                  <c:pt idx="73">
                    <c:v>751388213.4927212</c:v>
                  </c:pt>
                  <c:pt idx="74">
                    <c:v>841238985.71456361</c:v>
                  </c:pt>
                  <c:pt idx="75">
                    <c:v>858291916.71625292</c:v>
                  </c:pt>
                  <c:pt idx="76">
                    <c:v>849963178.70845413</c:v>
                  </c:pt>
                  <c:pt idx="77">
                    <c:v>832239855.98130691</c:v>
                  </c:pt>
                  <c:pt idx="78">
                    <c:v>824224298.65562725</c:v>
                  </c:pt>
                  <c:pt idx="79">
                    <c:v>813198205.55635357</c:v>
                  </c:pt>
                  <c:pt idx="80">
                    <c:v>803446714.89332449</c:v>
                  </c:pt>
                  <c:pt idx="81">
                    <c:v>811178919.61344671</c:v>
                  </c:pt>
                  <c:pt idx="82">
                    <c:v>749456585.43576598</c:v>
                  </c:pt>
                  <c:pt idx="83">
                    <c:v>760503313.26150811</c:v>
                  </c:pt>
                  <c:pt idx="84">
                    <c:v>721150972.03695047</c:v>
                  </c:pt>
                  <c:pt idx="85">
                    <c:v>746929528.35559261</c:v>
                  </c:pt>
                  <c:pt idx="86">
                    <c:v>720323417.4859482</c:v>
                  </c:pt>
                  <c:pt idx="87">
                    <c:v>708499722.03091025</c:v>
                  </c:pt>
                  <c:pt idx="88">
                    <c:v>760670504.50918531</c:v>
                  </c:pt>
                  <c:pt idx="89">
                    <c:v>759065818.25389481</c:v>
                  </c:pt>
                  <c:pt idx="90">
                    <c:v>727219616.17610312</c:v>
                  </c:pt>
                  <c:pt idx="91">
                    <c:v>739707992.21038294</c:v>
                  </c:pt>
                  <c:pt idx="92">
                    <c:v>821515288.65405858</c:v>
                  </c:pt>
                  <c:pt idx="93">
                    <c:v>915634440.28055847</c:v>
                  </c:pt>
                  <c:pt idx="94">
                    <c:v>919220365.09862816</c:v>
                  </c:pt>
                  <c:pt idx="95">
                    <c:v>785535333.42059004</c:v>
                  </c:pt>
                  <c:pt idx="96">
                    <c:v>842541343.12423944</c:v>
                  </c:pt>
                  <c:pt idx="97">
                    <c:v>875187541.58568406</c:v>
                  </c:pt>
                  <c:pt idx="98">
                    <c:v>830764570.3219223</c:v>
                  </c:pt>
                  <c:pt idx="99">
                    <c:v>790286748.74505723</c:v>
                  </c:pt>
                  <c:pt idx="100">
                    <c:v>774427045.52409387</c:v>
                  </c:pt>
                  <c:pt idx="101">
                    <c:v>764455721.59433627</c:v>
                  </c:pt>
                  <c:pt idx="102">
                    <c:v>788596334.32940567</c:v>
                  </c:pt>
                  <c:pt idx="103">
                    <c:v>735976734.97133553</c:v>
                  </c:pt>
                  <c:pt idx="104">
                    <c:v>737668531.49309731</c:v>
                  </c:pt>
                  <c:pt idx="105">
                    <c:v>751709043.00846946</c:v>
                  </c:pt>
                  <c:pt idx="106">
                    <c:v>698306571.56181288</c:v>
                  </c:pt>
                  <c:pt idx="107">
                    <c:v>698390711.27569127</c:v>
                  </c:pt>
                </c:numCache>
              </c:numRef>
            </c:plus>
            <c:minus>
              <c:numRef>
                <c:f>'neutron flux'!$C$2:$C$109</c:f>
                <c:numCache>
                  <c:formatCode>General</c:formatCode>
                  <c:ptCount val="108"/>
                  <c:pt idx="0">
                    <c:v>1237305477.9910553</c:v>
                  </c:pt>
                  <c:pt idx="1">
                    <c:v>1193449492.7904487</c:v>
                  </c:pt>
                  <c:pt idx="2">
                    <c:v>1213764548.3279378</c:v>
                  </c:pt>
                  <c:pt idx="3">
                    <c:v>1213634067.4070308</c:v>
                  </c:pt>
                  <c:pt idx="4">
                    <c:v>1220322585.7373848</c:v>
                  </c:pt>
                  <c:pt idx="5">
                    <c:v>1214254257.2932029</c:v>
                  </c:pt>
                  <c:pt idx="6">
                    <c:v>1248137665.3207767</c:v>
                  </c:pt>
                  <c:pt idx="7">
                    <c:v>1208994143.4080191</c:v>
                  </c:pt>
                  <c:pt idx="8">
                    <c:v>1220767022.442328</c:v>
                  </c:pt>
                  <c:pt idx="9">
                    <c:v>1200198772.1023781</c:v>
                  </c:pt>
                  <c:pt idx="10">
                    <c:v>1173220990.1681781</c:v>
                  </c:pt>
                  <c:pt idx="11">
                    <c:v>1234612809.0870383</c:v>
                  </c:pt>
                  <c:pt idx="12">
                    <c:v>1224496544.2446926</c:v>
                  </c:pt>
                  <c:pt idx="13">
                    <c:v>1242128371.7217712</c:v>
                  </c:pt>
                  <c:pt idx="14">
                    <c:v>1214742941.5930521</c:v>
                  </c:pt>
                  <c:pt idx="15">
                    <c:v>1212127533.9908099</c:v>
                  </c:pt>
                  <c:pt idx="16">
                    <c:v>1223083402.4804609</c:v>
                  </c:pt>
                  <c:pt idx="17">
                    <c:v>1201528864.1949682</c:v>
                  </c:pt>
                  <c:pt idx="18">
                    <c:v>1177325140.204427</c:v>
                  </c:pt>
                  <c:pt idx="19">
                    <c:v>1190509219.3030052</c:v>
                  </c:pt>
                  <c:pt idx="20">
                    <c:v>1161965215.5053186</c:v>
                  </c:pt>
                  <c:pt idx="21">
                    <c:v>1171544799.1905456</c:v>
                  </c:pt>
                  <c:pt idx="22">
                    <c:v>1152767397.5535185</c:v>
                  </c:pt>
                  <c:pt idx="23">
                    <c:v>1154501782.8439326</c:v>
                  </c:pt>
                  <c:pt idx="24">
                    <c:v>1184925043.6681881</c:v>
                  </c:pt>
                  <c:pt idx="25">
                    <c:v>1113584997.9001241</c:v>
                  </c:pt>
                  <c:pt idx="26">
                    <c:v>1112882252.286967</c:v>
                  </c:pt>
                  <c:pt idx="27">
                    <c:v>1110273176.2569947</c:v>
                  </c:pt>
                  <c:pt idx="28">
                    <c:v>1119569813.7094336</c:v>
                  </c:pt>
                  <c:pt idx="29">
                    <c:v>1129599861.2670755</c:v>
                  </c:pt>
                  <c:pt idx="30">
                    <c:v>1105555196.068136</c:v>
                  </c:pt>
                  <c:pt idx="31">
                    <c:v>1109334362.8010399</c:v>
                  </c:pt>
                  <c:pt idx="32">
                    <c:v>1100891286.74631</c:v>
                  </c:pt>
                  <c:pt idx="33">
                    <c:v>1086002731.0139372</c:v>
                  </c:pt>
                  <c:pt idx="34">
                    <c:v>1054168929.9786615</c:v>
                  </c:pt>
                  <c:pt idx="35">
                    <c:v>1087256067.4416986</c:v>
                  </c:pt>
                  <c:pt idx="36">
                    <c:v>1068161045.5255185</c:v>
                  </c:pt>
                  <c:pt idx="37">
                    <c:v>1069720307.4634266</c:v>
                  </c:pt>
                  <c:pt idx="38">
                    <c:v>1047283697.1261996</c:v>
                  </c:pt>
                  <c:pt idx="39">
                    <c:v>1039114479.5725548</c:v>
                  </c:pt>
                  <c:pt idx="40">
                    <c:v>1080749634.5377932</c:v>
                  </c:pt>
                  <c:pt idx="41">
                    <c:v>1006098825.439607</c:v>
                  </c:pt>
                  <c:pt idx="42">
                    <c:v>1023741254.9228274</c:v>
                  </c:pt>
                  <c:pt idx="43">
                    <c:v>1011733936.7404113</c:v>
                  </c:pt>
                  <c:pt idx="44">
                    <c:v>1016529536.7589877</c:v>
                  </c:pt>
                  <c:pt idx="45">
                    <c:v>1015918208.4854853</c:v>
                  </c:pt>
                  <c:pt idx="46">
                    <c:v>987496868.78287816</c:v>
                  </c:pt>
                  <c:pt idx="47">
                    <c:v>997138982.80496311</c:v>
                  </c:pt>
                  <c:pt idx="48">
                    <c:v>994070293.69762659</c:v>
                  </c:pt>
                  <c:pt idx="49">
                    <c:v>973355141.94132102</c:v>
                  </c:pt>
                  <c:pt idx="50">
                    <c:v>955726352.35299897</c:v>
                  </c:pt>
                  <c:pt idx="51">
                    <c:v>937583880.34252679</c:v>
                  </c:pt>
                  <c:pt idx="52">
                    <c:v>960026733.72572649</c:v>
                  </c:pt>
                  <c:pt idx="53">
                    <c:v>940055491.23817849</c:v>
                  </c:pt>
                  <c:pt idx="54">
                    <c:v>916778696.67063498</c:v>
                  </c:pt>
                  <c:pt idx="55">
                    <c:v>938689815.97338104</c:v>
                  </c:pt>
                  <c:pt idx="56">
                    <c:v>930417033.27749038</c:v>
                  </c:pt>
                  <c:pt idx="57">
                    <c:v>904816880.55333269</c:v>
                  </c:pt>
                  <c:pt idx="58">
                    <c:v>900616234.70458341</c:v>
                  </c:pt>
                  <c:pt idx="59">
                    <c:v>887510046.69824016</c:v>
                  </c:pt>
                  <c:pt idx="60">
                    <c:v>865592062.89045477</c:v>
                  </c:pt>
                  <c:pt idx="61">
                    <c:v>871915859.12159586</c:v>
                  </c:pt>
                  <c:pt idx="62">
                    <c:v>854751774.49698484</c:v>
                  </c:pt>
                  <c:pt idx="63">
                    <c:v>839415633.52085435</c:v>
                  </c:pt>
                  <c:pt idx="64">
                    <c:v>846468779.30199361</c:v>
                  </c:pt>
                  <c:pt idx="65">
                    <c:v>839178711.85553122</c:v>
                  </c:pt>
                  <c:pt idx="66">
                    <c:v>829940236.55771327</c:v>
                  </c:pt>
                  <c:pt idx="67">
                    <c:v>803398592.68733025</c:v>
                  </c:pt>
                  <c:pt idx="68">
                    <c:v>800723622.44347107</c:v>
                  </c:pt>
                  <c:pt idx="69">
                    <c:v>807733272.39663196</c:v>
                  </c:pt>
                  <c:pt idx="70">
                    <c:v>791115072.18143523</c:v>
                  </c:pt>
                  <c:pt idx="71">
                    <c:v>782935252.55750132</c:v>
                  </c:pt>
                  <c:pt idx="72">
                    <c:v>780461263.54342163</c:v>
                  </c:pt>
                  <c:pt idx="73">
                    <c:v>751388213.4927212</c:v>
                  </c:pt>
                  <c:pt idx="74">
                    <c:v>841238985.71456361</c:v>
                  </c:pt>
                  <c:pt idx="75">
                    <c:v>858291916.71625292</c:v>
                  </c:pt>
                  <c:pt idx="76">
                    <c:v>849963178.70845413</c:v>
                  </c:pt>
                  <c:pt idx="77">
                    <c:v>832239855.98130691</c:v>
                  </c:pt>
                  <c:pt idx="78">
                    <c:v>824224298.65562725</c:v>
                  </c:pt>
                  <c:pt idx="79">
                    <c:v>813198205.55635357</c:v>
                  </c:pt>
                  <c:pt idx="80">
                    <c:v>803446714.89332449</c:v>
                  </c:pt>
                  <c:pt idx="81">
                    <c:v>811178919.61344671</c:v>
                  </c:pt>
                  <c:pt idx="82">
                    <c:v>749456585.43576598</c:v>
                  </c:pt>
                  <c:pt idx="83">
                    <c:v>760503313.26150811</c:v>
                  </c:pt>
                  <c:pt idx="84">
                    <c:v>721150972.03695047</c:v>
                  </c:pt>
                  <c:pt idx="85">
                    <c:v>746929528.35559261</c:v>
                  </c:pt>
                  <c:pt idx="86">
                    <c:v>720323417.4859482</c:v>
                  </c:pt>
                  <c:pt idx="87">
                    <c:v>708499722.03091025</c:v>
                  </c:pt>
                  <c:pt idx="88">
                    <c:v>760670504.50918531</c:v>
                  </c:pt>
                  <c:pt idx="89">
                    <c:v>759065818.25389481</c:v>
                  </c:pt>
                  <c:pt idx="90">
                    <c:v>727219616.17610312</c:v>
                  </c:pt>
                  <c:pt idx="91">
                    <c:v>739707992.21038294</c:v>
                  </c:pt>
                  <c:pt idx="92">
                    <c:v>821515288.65405858</c:v>
                  </c:pt>
                  <c:pt idx="93">
                    <c:v>915634440.28055847</c:v>
                  </c:pt>
                  <c:pt idx="94">
                    <c:v>919220365.09862816</c:v>
                  </c:pt>
                  <c:pt idx="95">
                    <c:v>785535333.42059004</c:v>
                  </c:pt>
                  <c:pt idx="96">
                    <c:v>842541343.12423944</c:v>
                  </c:pt>
                  <c:pt idx="97">
                    <c:v>875187541.58568406</c:v>
                  </c:pt>
                  <c:pt idx="98">
                    <c:v>830764570.3219223</c:v>
                  </c:pt>
                  <c:pt idx="99">
                    <c:v>790286748.74505723</c:v>
                  </c:pt>
                  <c:pt idx="100">
                    <c:v>774427045.52409387</c:v>
                  </c:pt>
                  <c:pt idx="101">
                    <c:v>764455721.59433627</c:v>
                  </c:pt>
                  <c:pt idx="102">
                    <c:v>788596334.32940567</c:v>
                  </c:pt>
                  <c:pt idx="103">
                    <c:v>735976734.97133553</c:v>
                  </c:pt>
                  <c:pt idx="104">
                    <c:v>737668531.49309731</c:v>
                  </c:pt>
                  <c:pt idx="105">
                    <c:v>751709043.00846946</c:v>
                  </c:pt>
                  <c:pt idx="106">
                    <c:v>698306571.56181288</c:v>
                  </c:pt>
                  <c:pt idx="107">
                    <c:v>698390711.27569127</c:v>
                  </c:pt>
                </c:numCache>
              </c:numRef>
            </c:minus>
            <c:spPr>
              <a:ln w="12700">
                <a:solidFill>
                  <a:srgbClr val="000000"/>
                </a:solidFill>
                <a:prstDash val="solid"/>
              </a:ln>
            </c:spPr>
          </c:errBars>
          <c:xVal>
            <c:numRef>
              <c:f>'neutron flux'!$A$2:$A$109</c:f>
              <c:numCache>
                <c:formatCode>General</c:formatCode>
                <c:ptCount val="108"/>
                <c:pt idx="0">
                  <c:v>0.90853593750000017</c:v>
                </c:pt>
                <c:pt idx="1">
                  <c:v>0.94314374999999995</c:v>
                </c:pt>
                <c:pt idx="2">
                  <c:v>0.9783984375</c:v>
                </c:pt>
                <c:pt idx="3">
                  <c:v>1.0143000000000002</c:v>
                </c:pt>
                <c:pt idx="4">
                  <c:v>1.0508484375000002</c:v>
                </c:pt>
                <c:pt idx="5">
                  <c:v>1.0880437500000002</c:v>
                </c:pt>
                <c:pt idx="6">
                  <c:v>1.1258859375000001</c:v>
                </c:pt>
                <c:pt idx="7">
                  <c:v>1.1643749999999999</c:v>
                </c:pt>
                <c:pt idx="8">
                  <c:v>1.2035109375000002</c:v>
                </c:pt>
                <c:pt idx="9">
                  <c:v>1.2432937500000003</c:v>
                </c:pt>
                <c:pt idx="10">
                  <c:v>1.2837234375000002</c:v>
                </c:pt>
                <c:pt idx="11">
                  <c:v>1.3248</c:v>
                </c:pt>
                <c:pt idx="12">
                  <c:v>1.3665234374999999</c:v>
                </c:pt>
                <c:pt idx="13">
                  <c:v>1.4088937500000003</c:v>
                </c:pt>
                <c:pt idx="14">
                  <c:v>1.4519109375000003</c:v>
                </c:pt>
                <c:pt idx="15">
                  <c:v>1.4955750000000003</c:v>
                </c:pt>
                <c:pt idx="16">
                  <c:v>1.5398859375</c:v>
                </c:pt>
                <c:pt idx="17">
                  <c:v>1.5848437500000001</c:v>
                </c:pt>
                <c:pt idx="18">
                  <c:v>1.6304484375000003</c:v>
                </c:pt>
                <c:pt idx="19">
                  <c:v>1.6767000000000005</c:v>
                </c:pt>
                <c:pt idx="20">
                  <c:v>1.7235984375000002</c:v>
                </c:pt>
                <c:pt idx="21">
                  <c:v>1.77114375</c:v>
                </c:pt>
                <c:pt idx="22">
                  <c:v>1.8193359375</c:v>
                </c:pt>
                <c:pt idx="23">
                  <c:v>1.8681750000000006</c:v>
                </c:pt>
                <c:pt idx="24">
                  <c:v>1.9176609375000004</c:v>
                </c:pt>
                <c:pt idx="25">
                  <c:v>1.9677937500000002</c:v>
                </c:pt>
                <c:pt idx="26">
                  <c:v>2.0185734374999997</c:v>
                </c:pt>
                <c:pt idx="27">
                  <c:v>2.0699999999999998</c:v>
                </c:pt>
                <c:pt idx="28">
                  <c:v>2.1220734375000005</c:v>
                </c:pt>
                <c:pt idx="29">
                  <c:v>2.1747937500000005</c:v>
                </c:pt>
                <c:pt idx="30">
                  <c:v>2.2281609375000002</c:v>
                </c:pt>
                <c:pt idx="31">
                  <c:v>2.2821750000000001</c:v>
                </c:pt>
                <c:pt idx="32">
                  <c:v>2.3368359375000001</c:v>
                </c:pt>
                <c:pt idx="33">
                  <c:v>2.3921437500000007</c:v>
                </c:pt>
                <c:pt idx="34">
                  <c:v>2.4480984375000006</c:v>
                </c:pt>
                <c:pt idx="35">
                  <c:v>2.5047000000000001</c:v>
                </c:pt>
                <c:pt idx="36">
                  <c:v>2.5619484375000008</c:v>
                </c:pt>
                <c:pt idx="37">
                  <c:v>2.6198437499999998</c:v>
                </c:pt>
                <c:pt idx="38">
                  <c:v>2.6783859375000003</c:v>
                </c:pt>
                <c:pt idx="39">
                  <c:v>2.7375750000000005</c:v>
                </c:pt>
                <c:pt idx="40">
                  <c:v>2.7974109375000005</c:v>
                </c:pt>
                <c:pt idx="41">
                  <c:v>2.857893750000001</c:v>
                </c:pt>
                <c:pt idx="42">
                  <c:v>2.9190234374999999</c:v>
                </c:pt>
                <c:pt idx="43">
                  <c:v>2.9808000000000003</c:v>
                </c:pt>
                <c:pt idx="44">
                  <c:v>3.0432234375000005</c:v>
                </c:pt>
                <c:pt idx="45">
                  <c:v>3.1062937500000003</c:v>
                </c:pt>
                <c:pt idx="46">
                  <c:v>3.1700109375000012</c:v>
                </c:pt>
                <c:pt idx="47">
                  <c:v>3.234375</c:v>
                </c:pt>
                <c:pt idx="48">
                  <c:v>3.2993859375000003</c:v>
                </c:pt>
                <c:pt idx="49">
                  <c:v>3.3650437500000003</c:v>
                </c:pt>
                <c:pt idx="50">
                  <c:v>3.4313484375000005</c:v>
                </c:pt>
                <c:pt idx="51">
                  <c:v>3.4983000000000013</c:v>
                </c:pt>
                <c:pt idx="52">
                  <c:v>3.5658984375</c:v>
                </c:pt>
                <c:pt idx="53">
                  <c:v>3.6341437500000007</c:v>
                </c:pt>
                <c:pt idx="54">
                  <c:v>3.7030359375000006</c:v>
                </c:pt>
                <c:pt idx="55">
                  <c:v>3.7725749999999998</c:v>
                </c:pt>
                <c:pt idx="56">
                  <c:v>3.8427609375000014</c:v>
                </c:pt>
                <c:pt idx="57">
                  <c:v>3.91359375</c:v>
                </c:pt>
                <c:pt idx="58">
                  <c:v>3.9850734375000005</c:v>
                </c:pt>
                <c:pt idx="59">
                  <c:v>4.0572000000000008</c:v>
                </c:pt>
                <c:pt idx="60">
                  <c:v>4.1299734375000003</c:v>
                </c:pt>
                <c:pt idx="61">
                  <c:v>4.2033937500000009</c:v>
                </c:pt>
                <c:pt idx="62">
                  <c:v>4.2774609374999999</c:v>
                </c:pt>
                <c:pt idx="63">
                  <c:v>4.3521750000000008</c:v>
                </c:pt>
                <c:pt idx="64">
                  <c:v>4.427535937500001</c:v>
                </c:pt>
                <c:pt idx="65">
                  <c:v>4.5035437500000004</c:v>
                </c:pt>
                <c:pt idx="66">
                  <c:v>4.5801984375000009</c:v>
                </c:pt>
                <c:pt idx="67">
                  <c:v>4.6574999999999998</c:v>
                </c:pt>
                <c:pt idx="68">
                  <c:v>4.7354484375000006</c:v>
                </c:pt>
                <c:pt idx="69">
                  <c:v>4.8140437500000006</c:v>
                </c:pt>
                <c:pt idx="70">
                  <c:v>4.8932859375</c:v>
                </c:pt>
                <c:pt idx="71">
                  <c:v>4.9731750000000012</c:v>
                </c:pt>
                <c:pt idx="72">
                  <c:v>5.0537109375</c:v>
                </c:pt>
                <c:pt idx="73">
                  <c:v>5.1348937500000007</c:v>
                </c:pt>
                <c:pt idx="74">
                  <c:v>5.2167234375000007</c:v>
                </c:pt>
                <c:pt idx="75">
                  <c:v>5.2991999999999999</c:v>
                </c:pt>
                <c:pt idx="76">
                  <c:v>5.3823234375000002</c:v>
                </c:pt>
                <c:pt idx="77">
                  <c:v>5.4660937499999998</c:v>
                </c:pt>
                <c:pt idx="78">
                  <c:v>5.5505109375000004</c:v>
                </c:pt>
                <c:pt idx="79">
                  <c:v>5.6355750000000011</c:v>
                </c:pt>
                <c:pt idx="80">
                  <c:v>5.7212859375000003</c:v>
                </c:pt>
                <c:pt idx="81">
                  <c:v>5.8076437500000004</c:v>
                </c:pt>
                <c:pt idx="82">
                  <c:v>5.8946484374999999</c:v>
                </c:pt>
                <c:pt idx="83">
                  <c:v>5.9823000000000013</c:v>
                </c:pt>
                <c:pt idx="84">
                  <c:v>6.0705984375000011</c:v>
                </c:pt>
                <c:pt idx="85">
                  <c:v>6.1595437500000001</c:v>
                </c:pt>
                <c:pt idx="86">
                  <c:v>6.2491359375000002</c:v>
                </c:pt>
                <c:pt idx="87">
                  <c:v>6.3393750000000004</c:v>
                </c:pt>
                <c:pt idx="88">
                  <c:v>6.4302609375000008</c:v>
                </c:pt>
                <c:pt idx="89">
                  <c:v>6.5217937500000005</c:v>
                </c:pt>
                <c:pt idx="90">
                  <c:v>6.6139734375000003</c:v>
                </c:pt>
                <c:pt idx="91">
                  <c:v>6.7068000000000021</c:v>
                </c:pt>
                <c:pt idx="92">
                  <c:v>6.8002734374999996</c:v>
                </c:pt>
                <c:pt idx="93">
                  <c:v>6.8943937500000008</c:v>
                </c:pt>
                <c:pt idx="94">
                  <c:v>6.9891609375000003</c:v>
                </c:pt>
                <c:pt idx="95">
                  <c:v>7.0845750000000001</c:v>
                </c:pt>
                <c:pt idx="96">
                  <c:v>7.1806359375000017</c:v>
                </c:pt>
                <c:pt idx="97">
                  <c:v>7.27734375</c:v>
                </c:pt>
                <c:pt idx="98">
                  <c:v>7.3746984375000011</c:v>
                </c:pt>
                <c:pt idx="99">
                  <c:v>7.4727000000000006</c:v>
                </c:pt>
                <c:pt idx="100">
                  <c:v>7.5713484375000002</c:v>
                </c:pt>
                <c:pt idx="101">
                  <c:v>7.6706437500000018</c:v>
                </c:pt>
                <c:pt idx="102">
                  <c:v>7.7705859374999999</c:v>
                </c:pt>
                <c:pt idx="103">
                  <c:v>7.8711750000000009</c:v>
                </c:pt>
                <c:pt idx="104">
                  <c:v>7.9724109375000012</c:v>
                </c:pt>
                <c:pt idx="105">
                  <c:v>8.0742937499999989</c:v>
                </c:pt>
                <c:pt idx="106">
                  <c:v>8.1768234375000013</c:v>
                </c:pt>
                <c:pt idx="107">
                  <c:v>8.2799999999999994</c:v>
                </c:pt>
              </c:numCache>
            </c:numRef>
          </c:xVal>
          <c:yVal>
            <c:numRef>
              <c:f>'neutron flux'!$B$2:$B$109</c:f>
              <c:numCache>
                <c:formatCode>0.00E+00</c:formatCode>
                <c:ptCount val="108"/>
                <c:pt idx="0">
                  <c:v>66881377188.705688</c:v>
                </c:pt>
                <c:pt idx="1">
                  <c:v>66302749599.469376</c:v>
                </c:pt>
                <c:pt idx="2">
                  <c:v>67431363795.996552</c:v>
                </c:pt>
                <c:pt idx="3">
                  <c:v>68956481102.672195</c:v>
                </c:pt>
                <c:pt idx="4">
                  <c:v>70948987542.871216</c:v>
                </c:pt>
                <c:pt idx="5">
                  <c:v>70596177749.604813</c:v>
                </c:pt>
                <c:pt idx="6">
                  <c:v>73419862665.92804</c:v>
                </c:pt>
                <c:pt idx="7">
                  <c:v>72830972494.458984</c:v>
                </c:pt>
                <c:pt idx="8">
                  <c:v>73540182074.839035</c:v>
                </c:pt>
                <c:pt idx="9">
                  <c:v>73631826509.348358</c:v>
                </c:pt>
                <c:pt idx="10">
                  <c:v>73326311885.511124</c:v>
                </c:pt>
                <c:pt idx="11">
                  <c:v>76684025409.132812</c:v>
                </c:pt>
                <c:pt idx="12">
                  <c:v>77499781281.309647</c:v>
                </c:pt>
                <c:pt idx="13">
                  <c:v>79623613571.908417</c:v>
                </c:pt>
                <c:pt idx="14">
                  <c:v>79394963502.813873</c:v>
                </c:pt>
                <c:pt idx="15">
                  <c:v>78709580129.273376</c:v>
                </c:pt>
                <c:pt idx="16">
                  <c:v>79421000161.068878</c:v>
                </c:pt>
                <c:pt idx="17">
                  <c:v>79571447959.931671</c:v>
                </c:pt>
                <c:pt idx="18">
                  <c:v>79548995959.758575</c:v>
                </c:pt>
                <c:pt idx="19">
                  <c:v>79367281286.86702</c:v>
                </c:pt>
                <c:pt idx="20">
                  <c:v>80135532103.815079</c:v>
                </c:pt>
                <c:pt idx="21">
                  <c:v>81357277721.565674</c:v>
                </c:pt>
                <c:pt idx="22">
                  <c:v>79501199831.27713</c:v>
                </c:pt>
                <c:pt idx="23">
                  <c:v>79620812609.926376</c:v>
                </c:pt>
                <c:pt idx="24">
                  <c:v>81718968528.840561</c:v>
                </c:pt>
                <c:pt idx="25">
                  <c:v>78421478725.36084</c:v>
                </c:pt>
                <c:pt idx="26">
                  <c:v>79491589449.069077</c:v>
                </c:pt>
                <c:pt idx="27">
                  <c:v>79875768076.042786</c:v>
                </c:pt>
                <c:pt idx="28">
                  <c:v>80544590914.347748</c:v>
                </c:pt>
                <c:pt idx="29">
                  <c:v>81266177069.573792</c:v>
                </c:pt>
                <c:pt idx="30">
                  <c:v>80697459567.017227</c:v>
                </c:pt>
                <c:pt idx="31">
                  <c:v>79808227539.643158</c:v>
                </c:pt>
                <c:pt idx="32">
                  <c:v>80357028229.657669</c:v>
                </c:pt>
                <c:pt idx="33">
                  <c:v>79270272336.783737</c:v>
                </c:pt>
                <c:pt idx="34">
                  <c:v>76946637224.719818</c:v>
                </c:pt>
                <c:pt idx="35">
                  <c:v>79945299076.59549</c:v>
                </c:pt>
                <c:pt idx="36">
                  <c:v>78541253347.4646</c:v>
                </c:pt>
                <c:pt idx="37">
                  <c:v>79238541293.587158</c:v>
                </c:pt>
                <c:pt idx="38">
                  <c:v>78155499785.537277</c:v>
                </c:pt>
                <c:pt idx="39">
                  <c:v>77545856684.519012</c:v>
                </c:pt>
                <c:pt idx="40">
                  <c:v>78315190908.535736</c:v>
                </c:pt>
                <c:pt idx="41">
                  <c:v>75082001898.478134</c:v>
                </c:pt>
                <c:pt idx="42">
                  <c:v>76398601113.643829</c:v>
                </c:pt>
                <c:pt idx="43">
                  <c:v>73849192462.803741</c:v>
                </c:pt>
                <c:pt idx="44">
                  <c:v>75298484204.369461</c:v>
                </c:pt>
                <c:pt idx="45">
                  <c:v>75814791678.021286</c:v>
                </c:pt>
                <c:pt idx="46">
                  <c:v>74247884870.893097</c:v>
                </c:pt>
                <c:pt idx="47">
                  <c:v>73862146874.441711</c:v>
                </c:pt>
                <c:pt idx="48">
                  <c:v>74184350275.942276</c:v>
                </c:pt>
                <c:pt idx="49">
                  <c:v>73184597138.44519</c:v>
                </c:pt>
                <c:pt idx="50">
                  <c:v>71859124237.067596</c:v>
                </c:pt>
                <c:pt idx="51">
                  <c:v>69968946294.218414</c:v>
                </c:pt>
                <c:pt idx="52">
                  <c:v>71113091387.090851</c:v>
                </c:pt>
                <c:pt idx="53">
                  <c:v>68617189141.472878</c:v>
                </c:pt>
                <c:pt idx="54">
                  <c:v>67909533086.713707</c:v>
                </c:pt>
                <c:pt idx="55">
                  <c:v>70051478803.983658</c:v>
                </c:pt>
                <c:pt idx="56">
                  <c:v>68919780242.777069</c:v>
                </c:pt>
                <c:pt idx="57">
                  <c:v>67523647802.487511</c:v>
                </c:pt>
                <c:pt idx="58">
                  <c:v>66221781963.572311</c:v>
                </c:pt>
                <c:pt idx="59">
                  <c:v>65741484940.610382</c:v>
                </c:pt>
                <c:pt idx="60">
                  <c:v>63181902400.763123</c:v>
                </c:pt>
                <c:pt idx="61">
                  <c:v>63643493366.539841</c:v>
                </c:pt>
                <c:pt idx="62">
                  <c:v>63314946259.035912</c:v>
                </c:pt>
                <c:pt idx="63">
                  <c:v>61271214125.609802</c:v>
                </c:pt>
                <c:pt idx="64">
                  <c:v>61786042284.817047</c:v>
                </c:pt>
                <c:pt idx="65">
                  <c:v>60810051583.734146</c:v>
                </c:pt>
                <c:pt idx="66">
                  <c:v>60140596852.008209</c:v>
                </c:pt>
                <c:pt idx="67">
                  <c:v>58642233042.870819</c:v>
                </c:pt>
                <c:pt idx="68">
                  <c:v>58023450901.700806</c:v>
                </c:pt>
                <c:pt idx="69">
                  <c:v>57286047687.704399</c:v>
                </c:pt>
                <c:pt idx="70">
                  <c:v>57327179143.58226</c:v>
                </c:pt>
                <c:pt idx="71">
                  <c:v>55136285391.373329</c:v>
                </c:pt>
                <c:pt idx="72">
                  <c:v>54962060812.917015</c:v>
                </c:pt>
                <c:pt idx="73">
                  <c:v>54056706006.670593</c:v>
                </c:pt>
                <c:pt idx="74">
                  <c:v>52908112309.092049</c:v>
                </c:pt>
                <c:pt idx="75">
                  <c:v>52334872970.50322</c:v>
                </c:pt>
                <c:pt idx="76">
                  <c:v>52144980288.862221</c:v>
                </c:pt>
                <c:pt idx="77">
                  <c:v>50746332681.787003</c:v>
                </c:pt>
                <c:pt idx="78">
                  <c:v>49354748422.492653</c:v>
                </c:pt>
                <c:pt idx="79">
                  <c:v>49585256436.363022</c:v>
                </c:pt>
                <c:pt idx="80">
                  <c:v>48110581730.139191</c:v>
                </c:pt>
                <c:pt idx="81">
                  <c:v>47437363720.084602</c:v>
                </c:pt>
                <c:pt idx="82">
                  <c:v>45978931621.826141</c:v>
                </c:pt>
                <c:pt idx="83">
                  <c:v>46372153247.652931</c:v>
                </c:pt>
                <c:pt idx="84">
                  <c:v>44242390922.512306</c:v>
                </c:pt>
                <c:pt idx="85">
                  <c:v>44197013512.165245</c:v>
                </c:pt>
                <c:pt idx="86">
                  <c:v>43922159602.80172</c:v>
                </c:pt>
                <c:pt idx="87">
                  <c:v>42939377092.78244</c:v>
                </c:pt>
                <c:pt idx="88">
                  <c:v>41566694235.474609</c:v>
                </c:pt>
                <c:pt idx="89">
                  <c:v>41937338025.077057</c:v>
                </c:pt>
                <c:pt idx="90">
                  <c:v>39309168441.951523</c:v>
                </c:pt>
                <c:pt idx="91">
                  <c:v>40867844873.501816</c:v>
                </c:pt>
                <c:pt idx="92">
                  <c:v>38568792894.55674</c:v>
                </c:pt>
                <c:pt idx="93">
                  <c:v>37993130302.097862</c:v>
                </c:pt>
                <c:pt idx="94">
                  <c:v>37984312607.381332</c:v>
                </c:pt>
                <c:pt idx="95">
                  <c:v>34605080767.426872</c:v>
                </c:pt>
                <c:pt idx="96">
                  <c:v>36632232309.749542</c:v>
                </c:pt>
                <c:pt idx="97">
                  <c:v>36927744370.703972</c:v>
                </c:pt>
                <c:pt idx="98">
                  <c:v>35502759415.466766</c:v>
                </c:pt>
                <c:pt idx="99">
                  <c:v>33629223350.853497</c:v>
                </c:pt>
                <c:pt idx="100">
                  <c:v>33380476100.176464</c:v>
                </c:pt>
                <c:pt idx="101">
                  <c:v>32809258437.525162</c:v>
                </c:pt>
                <c:pt idx="102">
                  <c:v>33274106933.730198</c:v>
                </c:pt>
                <c:pt idx="103">
                  <c:v>30923392225.686363</c:v>
                </c:pt>
                <c:pt idx="104">
                  <c:v>32785268066.359882</c:v>
                </c:pt>
                <c:pt idx="105">
                  <c:v>31717681139.59787</c:v>
                </c:pt>
                <c:pt idx="106">
                  <c:v>30229721712.632595</c:v>
                </c:pt>
                <c:pt idx="107">
                  <c:v>31178156753.379074</c:v>
                </c:pt>
              </c:numCache>
            </c:numRef>
          </c:yVal>
          <c:smooth val="1"/>
        </c:ser>
        <c:ser>
          <c:idx val="1"/>
          <c:order val="1"/>
          <c:tx>
            <c:v>Maxwell, T=24K</c:v>
          </c:tx>
          <c:marker>
            <c:symbol val="none"/>
          </c:marker>
          <c:xVal>
            <c:numRef>
              <c:f>'Maxwell (E)'!$A$2:$A$109</c:f>
              <c:numCache>
                <c:formatCode>General</c:formatCode>
                <c:ptCount val="108"/>
                <c:pt idx="0">
                  <c:v>0.90853593750000017</c:v>
                </c:pt>
                <c:pt idx="1">
                  <c:v>0.94314374999999995</c:v>
                </c:pt>
                <c:pt idx="2">
                  <c:v>0.9783984375</c:v>
                </c:pt>
                <c:pt idx="3">
                  <c:v>1.0143000000000002</c:v>
                </c:pt>
                <c:pt idx="4">
                  <c:v>1.0508484375000002</c:v>
                </c:pt>
                <c:pt idx="5">
                  <c:v>1.0880437500000002</c:v>
                </c:pt>
                <c:pt idx="6">
                  <c:v>1.1258859375000001</c:v>
                </c:pt>
                <c:pt idx="7">
                  <c:v>1.1643749999999999</c:v>
                </c:pt>
                <c:pt idx="8">
                  <c:v>1.2035109375000002</c:v>
                </c:pt>
                <c:pt idx="9">
                  <c:v>1.2432937500000003</c:v>
                </c:pt>
                <c:pt idx="10">
                  <c:v>1.2837234375000002</c:v>
                </c:pt>
                <c:pt idx="11">
                  <c:v>1.3248</c:v>
                </c:pt>
                <c:pt idx="12">
                  <c:v>1.3665234374999999</c:v>
                </c:pt>
                <c:pt idx="13">
                  <c:v>1.4088937500000003</c:v>
                </c:pt>
                <c:pt idx="14">
                  <c:v>1.4519109375000003</c:v>
                </c:pt>
                <c:pt idx="15">
                  <c:v>1.4955750000000003</c:v>
                </c:pt>
                <c:pt idx="16">
                  <c:v>1.5398859375</c:v>
                </c:pt>
                <c:pt idx="17">
                  <c:v>1.5848437500000001</c:v>
                </c:pt>
                <c:pt idx="18">
                  <c:v>1.6304484375000003</c:v>
                </c:pt>
                <c:pt idx="19">
                  <c:v>1.6767000000000005</c:v>
                </c:pt>
                <c:pt idx="20">
                  <c:v>1.7235984375000002</c:v>
                </c:pt>
                <c:pt idx="21">
                  <c:v>1.77114375</c:v>
                </c:pt>
                <c:pt idx="22">
                  <c:v>1.8193359375</c:v>
                </c:pt>
                <c:pt idx="23">
                  <c:v>1.8681750000000006</c:v>
                </c:pt>
                <c:pt idx="24">
                  <c:v>1.9176609375000004</c:v>
                </c:pt>
                <c:pt idx="25">
                  <c:v>1.9677937500000002</c:v>
                </c:pt>
                <c:pt idx="26">
                  <c:v>2.0185734374999997</c:v>
                </c:pt>
                <c:pt idx="27">
                  <c:v>2.0699999999999998</c:v>
                </c:pt>
                <c:pt idx="28">
                  <c:v>2.1220734375000005</c:v>
                </c:pt>
                <c:pt idx="29">
                  <c:v>2.1747937500000005</c:v>
                </c:pt>
                <c:pt idx="30">
                  <c:v>2.2281609375000002</c:v>
                </c:pt>
                <c:pt idx="31">
                  <c:v>2.2821750000000001</c:v>
                </c:pt>
                <c:pt idx="32">
                  <c:v>2.3368359375000001</c:v>
                </c:pt>
                <c:pt idx="33">
                  <c:v>2.3921437500000007</c:v>
                </c:pt>
                <c:pt idx="34">
                  <c:v>2.4480984375000006</c:v>
                </c:pt>
                <c:pt idx="35">
                  <c:v>2.5047000000000001</c:v>
                </c:pt>
                <c:pt idx="36">
                  <c:v>2.5619484375000008</c:v>
                </c:pt>
                <c:pt idx="37">
                  <c:v>2.6198437499999998</c:v>
                </c:pt>
                <c:pt idx="38">
                  <c:v>2.6783859375000003</c:v>
                </c:pt>
                <c:pt idx="39">
                  <c:v>2.7375750000000005</c:v>
                </c:pt>
                <c:pt idx="40">
                  <c:v>2.7974109375000005</c:v>
                </c:pt>
                <c:pt idx="41">
                  <c:v>2.857893750000001</c:v>
                </c:pt>
                <c:pt idx="42">
                  <c:v>2.9190234374999999</c:v>
                </c:pt>
                <c:pt idx="43">
                  <c:v>2.9808000000000003</c:v>
                </c:pt>
                <c:pt idx="44">
                  <c:v>3.0432234375000005</c:v>
                </c:pt>
                <c:pt idx="45">
                  <c:v>3.1062937500000003</c:v>
                </c:pt>
                <c:pt idx="46">
                  <c:v>3.1700109375000012</c:v>
                </c:pt>
                <c:pt idx="47">
                  <c:v>3.234375</c:v>
                </c:pt>
                <c:pt idx="48">
                  <c:v>3.2993859375000003</c:v>
                </c:pt>
                <c:pt idx="49">
                  <c:v>3.3650437500000003</c:v>
                </c:pt>
                <c:pt idx="50">
                  <c:v>3.4313484375000005</c:v>
                </c:pt>
                <c:pt idx="51">
                  <c:v>3.4983000000000013</c:v>
                </c:pt>
                <c:pt idx="52">
                  <c:v>3.5658984375</c:v>
                </c:pt>
                <c:pt idx="53">
                  <c:v>3.6341437500000007</c:v>
                </c:pt>
                <c:pt idx="54">
                  <c:v>3.7030359375000006</c:v>
                </c:pt>
                <c:pt idx="55">
                  <c:v>3.7725749999999998</c:v>
                </c:pt>
                <c:pt idx="56">
                  <c:v>3.8427609375000014</c:v>
                </c:pt>
                <c:pt idx="57">
                  <c:v>3.91359375</c:v>
                </c:pt>
                <c:pt idx="58">
                  <c:v>3.9850734375000005</c:v>
                </c:pt>
                <c:pt idx="59">
                  <c:v>4.0572000000000008</c:v>
                </c:pt>
                <c:pt idx="60">
                  <c:v>4.1299734375000003</c:v>
                </c:pt>
                <c:pt idx="61">
                  <c:v>4.2033937500000009</c:v>
                </c:pt>
                <c:pt idx="62">
                  <c:v>4.2774609374999999</c:v>
                </c:pt>
                <c:pt idx="63">
                  <c:v>4.3521750000000008</c:v>
                </c:pt>
                <c:pt idx="64">
                  <c:v>4.427535937500001</c:v>
                </c:pt>
                <c:pt idx="65">
                  <c:v>4.5035437500000004</c:v>
                </c:pt>
                <c:pt idx="66">
                  <c:v>4.5801984375000009</c:v>
                </c:pt>
                <c:pt idx="67">
                  <c:v>4.6574999999999998</c:v>
                </c:pt>
                <c:pt idx="68">
                  <c:v>4.7354484375000006</c:v>
                </c:pt>
                <c:pt idx="69">
                  <c:v>4.8140437500000006</c:v>
                </c:pt>
                <c:pt idx="70">
                  <c:v>4.8932859375</c:v>
                </c:pt>
                <c:pt idx="71">
                  <c:v>4.9731750000000012</c:v>
                </c:pt>
                <c:pt idx="72">
                  <c:v>5.0537109375</c:v>
                </c:pt>
                <c:pt idx="73">
                  <c:v>5.1348937500000007</c:v>
                </c:pt>
                <c:pt idx="74">
                  <c:v>5.2167234375000007</c:v>
                </c:pt>
                <c:pt idx="75">
                  <c:v>5.2991999999999999</c:v>
                </c:pt>
                <c:pt idx="76">
                  <c:v>5.3823234375000002</c:v>
                </c:pt>
                <c:pt idx="77">
                  <c:v>5.4660937499999998</c:v>
                </c:pt>
                <c:pt idx="78">
                  <c:v>5.5505109375000004</c:v>
                </c:pt>
                <c:pt idx="79">
                  <c:v>5.6355750000000011</c:v>
                </c:pt>
                <c:pt idx="80">
                  <c:v>5.7212859375000003</c:v>
                </c:pt>
                <c:pt idx="81">
                  <c:v>5.8076437500000004</c:v>
                </c:pt>
                <c:pt idx="82">
                  <c:v>5.8946484374999999</c:v>
                </c:pt>
                <c:pt idx="83">
                  <c:v>5.9823000000000013</c:v>
                </c:pt>
                <c:pt idx="84">
                  <c:v>6.0705984375000011</c:v>
                </c:pt>
                <c:pt idx="85">
                  <c:v>6.1595437500000001</c:v>
                </c:pt>
                <c:pt idx="86">
                  <c:v>6.2491359375000002</c:v>
                </c:pt>
                <c:pt idx="87">
                  <c:v>6.3393750000000004</c:v>
                </c:pt>
                <c:pt idx="88">
                  <c:v>6.4302609375000008</c:v>
                </c:pt>
                <c:pt idx="89">
                  <c:v>6.5217937500000005</c:v>
                </c:pt>
                <c:pt idx="90">
                  <c:v>6.6139734375000003</c:v>
                </c:pt>
                <c:pt idx="91">
                  <c:v>6.7068000000000021</c:v>
                </c:pt>
                <c:pt idx="92">
                  <c:v>6.8002734374999996</c:v>
                </c:pt>
                <c:pt idx="93">
                  <c:v>6.8943937500000008</c:v>
                </c:pt>
                <c:pt idx="94">
                  <c:v>6.9891609375000003</c:v>
                </c:pt>
                <c:pt idx="95">
                  <c:v>7.0845750000000001</c:v>
                </c:pt>
                <c:pt idx="96">
                  <c:v>7.1806359375000017</c:v>
                </c:pt>
                <c:pt idx="97">
                  <c:v>7.27734375</c:v>
                </c:pt>
                <c:pt idx="98">
                  <c:v>7.3746984375000011</c:v>
                </c:pt>
                <c:pt idx="99">
                  <c:v>7.4727000000000006</c:v>
                </c:pt>
                <c:pt idx="100">
                  <c:v>7.5713484375000002</c:v>
                </c:pt>
                <c:pt idx="101">
                  <c:v>7.6706437500000018</c:v>
                </c:pt>
                <c:pt idx="102">
                  <c:v>7.7705859374999999</c:v>
                </c:pt>
                <c:pt idx="103">
                  <c:v>7.8711750000000009</c:v>
                </c:pt>
                <c:pt idx="104">
                  <c:v>7.9724109375000012</c:v>
                </c:pt>
                <c:pt idx="105">
                  <c:v>8.0742937499999989</c:v>
                </c:pt>
                <c:pt idx="106">
                  <c:v>8.1768234375000013</c:v>
                </c:pt>
                <c:pt idx="107">
                  <c:v>8.2799999999999994</c:v>
                </c:pt>
              </c:numCache>
            </c:numRef>
          </c:xVal>
          <c:yVal>
            <c:numRef>
              <c:f>'Maxwell (E)'!$B$2:$B$109</c:f>
              <c:numCache>
                <c:formatCode>General</c:formatCode>
                <c:ptCount val="108"/>
                <c:pt idx="0">
                  <c:v>62950680679.843925</c:v>
                </c:pt>
                <c:pt idx="1">
                  <c:v>64264401474.466789</c:v>
                </c:pt>
                <c:pt idx="2">
                  <c:v>65540050903.014664</c:v>
                </c:pt>
                <c:pt idx="3">
                  <c:v>66775952103.353409</c:v>
                </c:pt>
                <c:pt idx="4">
                  <c:v>67970517680.99456</c:v>
                </c:pt>
                <c:pt idx="5">
                  <c:v>69122251592.267136</c:v>
                </c:pt>
                <c:pt idx="6">
                  <c:v>70229750788.71788</c:v>
                </c:pt>
                <c:pt idx="7">
                  <c:v>71291706622.410614</c:v>
                </c:pt>
                <c:pt idx="8">
                  <c:v>72306906012.487885</c:v>
                </c:pt>
                <c:pt idx="9">
                  <c:v>73274232374.039032</c:v>
                </c:pt>
                <c:pt idx="10">
                  <c:v>74192666310.982712</c:v>
                </c:pt>
                <c:pt idx="11">
                  <c:v>75061286075.320023</c:v>
                </c:pt>
                <c:pt idx="12">
                  <c:v>75879267795.742828</c:v>
                </c:pt>
                <c:pt idx="13">
                  <c:v>76645885479.188705</c:v>
                </c:pt>
                <c:pt idx="14">
                  <c:v>77360510789.51944</c:v>
                </c:pt>
                <c:pt idx="15">
                  <c:v>78022612608.05954</c:v>
                </c:pt>
                <c:pt idx="16">
                  <c:v>78631756381.266174</c:v>
                </c:pt>
                <c:pt idx="17">
                  <c:v>79187603261.30925</c:v>
                </c:pt>
                <c:pt idx="18">
                  <c:v>79689909045.81926</c:v>
                </c:pt>
                <c:pt idx="19">
                  <c:v>80138522923.510025</c:v>
                </c:pt>
                <c:pt idx="20">
                  <c:v>80533386032.802872</c:v>
                </c:pt>
                <c:pt idx="21">
                  <c:v>80874529840.966217</c:v>
                </c:pt>
                <c:pt idx="22">
                  <c:v>81162074351.640823</c:v>
                </c:pt>
                <c:pt idx="23">
                  <c:v>81396226148.94426</c:v>
                </c:pt>
                <c:pt idx="24">
                  <c:v>81577276286.639069</c:v>
                </c:pt>
                <c:pt idx="25">
                  <c:v>81705598031.105713</c:v>
                </c:pt>
                <c:pt idx="26">
                  <c:v>81781644467.08667</c:v>
                </c:pt>
                <c:pt idx="27">
                  <c:v>81805945975.357697</c:v>
                </c:pt>
                <c:pt idx="28">
                  <c:v>81779107591.640259</c:v>
                </c:pt>
                <c:pt idx="29">
                  <c:v>81701806256.193817</c:v>
                </c:pt>
                <c:pt idx="30">
                  <c:v>81574787963.617661</c:v>
                </c:pt>
                <c:pt idx="31">
                  <c:v>81398864822.452515</c:v>
                </c:pt>
                <c:pt idx="32">
                  <c:v>81174912034.199417</c:v>
                </c:pt>
                <c:pt idx="33">
                  <c:v>80903864801.370224</c:v>
                </c:pt>
                <c:pt idx="34">
                  <c:v>80586715174.151642</c:v>
                </c:pt>
                <c:pt idx="35">
                  <c:v>80224508845.200729</c:v>
                </c:pt>
                <c:pt idx="36">
                  <c:v>79818341902.000504</c:v>
                </c:pt>
                <c:pt idx="37">
                  <c:v>79369357546.084229</c:v>
                </c:pt>
                <c:pt idx="38">
                  <c:v>78878742788.293747</c:v>
                </c:pt>
                <c:pt idx="39">
                  <c:v>78347725129.067139</c:v>
                </c:pt>
                <c:pt idx="40">
                  <c:v>77777569232.557083</c:v>
                </c:pt>
                <c:pt idx="41">
                  <c:v>77169573603.166519</c:v>
                </c:pt>
                <c:pt idx="42">
                  <c:v>76525067272.850174</c:v>
                </c:pt>
                <c:pt idx="43">
                  <c:v>75845406507.273911</c:v>
                </c:pt>
                <c:pt idx="44">
                  <c:v>75131971538.649612</c:v>
                </c:pt>
                <c:pt idx="45">
                  <c:v>74386163332.770035</c:v>
                </c:pt>
                <c:pt idx="46">
                  <c:v>73609400397.461349</c:v>
                </c:pt>
                <c:pt idx="47">
                  <c:v>72803115639.350632</c:v>
                </c:pt>
                <c:pt idx="48">
                  <c:v>71968753275.509796</c:v>
                </c:pt>
                <c:pt idx="49">
                  <c:v>71107765806.195648</c:v>
                </c:pt>
                <c:pt idx="50">
                  <c:v>70221611054.549728</c:v>
                </c:pt>
                <c:pt idx="51">
                  <c:v>69311749278.760864</c:v>
                </c:pt>
                <c:pt idx="52">
                  <c:v>68379640361.824982</c:v>
                </c:pt>
                <c:pt idx="53">
                  <c:v>67426741083.663528</c:v>
                </c:pt>
                <c:pt idx="54">
                  <c:v>66454502479.985657</c:v>
                </c:pt>
                <c:pt idx="55">
                  <c:v>65464367291.899918</c:v>
                </c:pt>
                <c:pt idx="56">
                  <c:v>64457767509.902206</c:v>
                </c:pt>
                <c:pt idx="57">
                  <c:v>63436122015.488091</c:v>
                </c:pt>
                <c:pt idx="58">
                  <c:v>62400834323.25946</c:v>
                </c:pt>
                <c:pt idx="59">
                  <c:v>61353290426.023331</c:v>
                </c:pt>
                <c:pt idx="60">
                  <c:v>60294856745.008919</c:v>
                </c:pt>
                <c:pt idx="61">
                  <c:v>59226878186.966606</c:v>
                </c:pt>
                <c:pt idx="62">
                  <c:v>58150676309.553574</c:v>
                </c:pt>
                <c:pt idx="63">
                  <c:v>57067547596.060432</c:v>
                </c:pt>
                <c:pt idx="64">
                  <c:v>55978761840.192711</c:v>
                </c:pt>
                <c:pt idx="65">
                  <c:v>54885560641.286484</c:v>
                </c:pt>
                <c:pt idx="66">
                  <c:v>53789156010.016113</c:v>
                </c:pt>
                <c:pt idx="67">
                  <c:v>52690729084.341087</c:v>
                </c:pt>
                <c:pt idx="68">
                  <c:v>51591428955.136993</c:v>
                </c:pt>
                <c:pt idx="69">
                  <c:v>50492371600.670174</c:v>
                </c:pt>
                <c:pt idx="70">
                  <c:v>49394638928.798439</c:v>
                </c:pt>
                <c:pt idx="71">
                  <c:v>48299277925.519974</c:v>
                </c:pt>
                <c:pt idx="72">
                  <c:v>47207299908.243629</c:v>
                </c:pt>
                <c:pt idx="73">
                  <c:v>46119679881.919189</c:v>
                </c:pt>
                <c:pt idx="74">
                  <c:v>45037355995.947533</c:v>
                </c:pt>
                <c:pt idx="75">
                  <c:v>43961229099.584061</c:v>
                </c:pt>
                <c:pt idx="76">
                  <c:v>42892162393.358154</c:v>
                </c:pt>
                <c:pt idx="77">
                  <c:v>41830981173.856606</c:v>
                </c:pt>
                <c:pt idx="78">
                  <c:v>40778472669.056114</c:v>
                </c:pt>
                <c:pt idx="79">
                  <c:v>39735385961.24498</c:v>
                </c:pt>
                <c:pt idx="80">
                  <c:v>38702431994.442101</c:v>
                </c:pt>
                <c:pt idx="81">
                  <c:v>37680283663.10376</c:v>
                </c:pt>
                <c:pt idx="82">
                  <c:v>36669575978.807739</c:v>
                </c:pt>
                <c:pt idx="83">
                  <c:v>35670906311.514015</c:v>
                </c:pt>
                <c:pt idx="84">
                  <c:v>34684834701.928757</c:v>
                </c:pt>
                <c:pt idx="85">
                  <c:v>33711884241.436195</c:v>
                </c:pt>
                <c:pt idx="86">
                  <c:v>32752541516.017063</c:v>
                </c:pt>
                <c:pt idx="87">
                  <c:v>31807257110.536518</c:v>
                </c:pt>
                <c:pt idx="88">
                  <c:v>30876446169.763641</c:v>
                </c:pt>
                <c:pt idx="89">
                  <c:v>29960489012.474354</c:v>
                </c:pt>
                <c:pt idx="90">
                  <c:v>29059731794.991726</c:v>
                </c:pt>
                <c:pt idx="91">
                  <c:v>28174487220.530422</c:v>
                </c:pt>
                <c:pt idx="92">
                  <c:v>27305035290.736385</c:v>
                </c:pt>
                <c:pt idx="93">
                  <c:v>26451624095.845402</c:v>
                </c:pt>
                <c:pt idx="94">
                  <c:v>25614470639.929356</c:v>
                </c:pt>
                <c:pt idx="95">
                  <c:v>24793761697.749451</c:v>
                </c:pt>
                <c:pt idx="96">
                  <c:v>23989654699.797924</c:v>
                </c:pt>
                <c:pt idx="97">
                  <c:v>23202278642.178108</c:v>
                </c:pt>
                <c:pt idx="98">
                  <c:v>22431735018.048004</c:v>
                </c:pt>
                <c:pt idx="99">
                  <c:v>21678098767.436745</c:v>
                </c:pt>
                <c:pt idx="100">
                  <c:v>20941419242.330563</c:v>
                </c:pt>
                <c:pt idx="101">
                  <c:v>20221721184.020645</c:v>
                </c:pt>
                <c:pt idx="102">
                  <c:v>19519005709.804192</c:v>
                </c:pt>
                <c:pt idx="103">
                  <c:v>18833251306.23373</c:v>
                </c:pt>
                <c:pt idx="104">
                  <c:v>18164414826.218323</c:v>
                </c:pt>
                <c:pt idx="105">
                  <c:v>17512432487.390488</c:v>
                </c:pt>
                <c:pt idx="106">
                  <c:v>16877220869.267496</c:v>
                </c:pt>
                <c:pt idx="107">
                  <c:v>16258677906.85194</c:v>
                </c:pt>
              </c:numCache>
            </c:numRef>
          </c:yVal>
          <c:smooth val="1"/>
        </c:ser>
        <c:dLbls>
          <c:showLegendKey val="0"/>
          <c:showVal val="0"/>
          <c:showCatName val="0"/>
          <c:showSerName val="0"/>
          <c:showPercent val="0"/>
          <c:showBubbleSize val="0"/>
        </c:dLbls>
        <c:axId val="83570688"/>
        <c:axId val="83572608"/>
      </c:scatterChart>
      <c:valAx>
        <c:axId val="83570688"/>
        <c:scaling>
          <c:orientation val="minMax"/>
        </c:scaling>
        <c:delete val="0"/>
        <c:axPos val="b"/>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b="1" i="0" u="none" strike="noStrike" baseline="0">
                    <a:solidFill>
                      <a:srgbClr val="000000"/>
                    </a:solidFill>
                    <a:latin typeface="Arial"/>
                    <a:cs typeface="Arial"/>
                  </a:rPr>
                  <a:t>Energy,</a:t>
                </a:r>
                <a:r>
                  <a:rPr lang="en-US" sz="1000" b="1" i="0" u="none" strike="noStrike" baseline="0">
                    <a:solidFill>
                      <a:srgbClr val="000000"/>
                    </a:solidFill>
                    <a:latin typeface="Arial"/>
                    <a:cs typeface="Arial"/>
                  </a:rPr>
                  <a:t> </a:t>
                </a:r>
                <a:r>
                  <a:rPr lang="en-US" sz="1400" b="0" i="0" u="none" strike="noStrike" baseline="0">
                    <a:solidFill>
                      <a:srgbClr val="000000"/>
                    </a:solidFill>
                    <a:latin typeface="Arial"/>
                    <a:cs typeface="Arial"/>
                  </a:rPr>
                  <a:t>meV</a:t>
                </a:r>
              </a:p>
            </c:rich>
          </c:tx>
          <c:layout>
            <c:manualLayout>
              <c:xMode val="edge"/>
              <c:yMode val="edge"/>
              <c:x val="0.47835738068812433"/>
              <c:y val="0.9396411092985318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83572608"/>
        <c:crosses val="autoZero"/>
        <c:crossBetween val="midCat"/>
      </c:valAx>
      <c:valAx>
        <c:axId val="83572608"/>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b="1" i="0" u="none" strike="noStrike" baseline="0">
                    <a:solidFill>
                      <a:srgbClr val="000000"/>
                    </a:solidFill>
                    <a:latin typeface="Arial"/>
                    <a:cs typeface="Arial"/>
                  </a:rPr>
                  <a:t>neutron flux</a:t>
                </a:r>
                <a:r>
                  <a:rPr lang="en-US" sz="1000" b="1" i="0" u="none" strike="noStrike" baseline="0">
                    <a:solidFill>
                      <a:srgbClr val="000000"/>
                    </a:solidFill>
                    <a:latin typeface="Arial"/>
                    <a:cs typeface="Arial"/>
                  </a:rPr>
                  <a:t> </a:t>
                </a:r>
                <a:r>
                  <a:rPr lang="en-US" sz="1400" b="0" i="0" u="none" strike="noStrike" baseline="0">
                    <a:solidFill>
                      <a:srgbClr val="000000"/>
                    </a:solidFill>
                    <a:latin typeface="Arial"/>
                    <a:cs typeface="Arial"/>
                  </a:rPr>
                  <a:t>n/cm</a:t>
                </a:r>
                <a:r>
                  <a:rPr lang="en-US" sz="1400" b="0" i="0" u="none" strike="noStrike" baseline="30000">
                    <a:solidFill>
                      <a:srgbClr val="000000"/>
                    </a:solidFill>
                    <a:latin typeface="Arial"/>
                    <a:cs typeface="Arial"/>
                  </a:rPr>
                  <a:t>2</a:t>
                </a:r>
                <a:r>
                  <a:rPr lang="en-US" sz="1400" b="0" i="0" u="none" strike="noStrike" baseline="0">
                    <a:solidFill>
                      <a:srgbClr val="000000"/>
                    </a:solidFill>
                    <a:latin typeface="Arial"/>
                    <a:cs typeface="Arial"/>
                  </a:rPr>
                  <a:t>/s/100uA/meV</a:t>
                </a:r>
              </a:p>
            </c:rich>
          </c:tx>
          <c:layout>
            <c:manualLayout>
              <c:xMode val="edge"/>
              <c:yMode val="edge"/>
              <c:x val="8.8790233074361822E-3"/>
              <c:y val="0.21533442088091354"/>
            </c:manualLayout>
          </c:layout>
          <c:overlay val="0"/>
          <c:spPr>
            <a:noFill/>
            <a:ln w="25400">
              <a:noFill/>
            </a:ln>
          </c:spPr>
        </c:title>
        <c:numFmt formatCode="0.0E+00" sourceLinked="0"/>
        <c:majorTickMark val="out"/>
        <c:minorTickMark val="none"/>
        <c:tickLblPos val="nextTo"/>
        <c:spPr>
          <a:ln w="3175">
            <a:solidFill>
              <a:srgbClr val="000000"/>
            </a:solidFill>
            <a:prstDash val="solid"/>
          </a:ln>
        </c:spPr>
        <c:txPr>
          <a:bodyPr rot="0" vert="horz"/>
          <a:lstStyle/>
          <a:p>
            <a:pPr>
              <a:defRPr sz="1300" b="0" i="0" u="none" strike="noStrike" baseline="0">
                <a:solidFill>
                  <a:srgbClr val="000000"/>
                </a:solidFill>
                <a:latin typeface="Arial"/>
                <a:ea typeface="Arial"/>
                <a:cs typeface="Arial"/>
              </a:defRPr>
            </a:pPr>
            <a:endParaRPr lang="en-US"/>
          </a:p>
        </c:txPr>
        <c:crossAx val="83570688"/>
        <c:crosses val="autoZero"/>
        <c:crossBetween val="midCat"/>
      </c:valAx>
      <c:spPr>
        <a:noFill/>
        <a:ln w="12700">
          <a:solidFill>
            <a:srgbClr val="808080"/>
          </a:solidFill>
          <a:prstDash val="solid"/>
        </a:ln>
      </c:spPr>
    </c:plotArea>
    <c:legend>
      <c:legendPos val="r"/>
      <c:layout>
        <c:manualLayout>
          <c:xMode val="edge"/>
          <c:yMode val="edge"/>
          <c:x val="0.21999573296352351"/>
          <c:y val="0.5272990876140482"/>
          <c:w val="0.33044477188022964"/>
          <c:h val="0.13271445236012167"/>
        </c:manualLayout>
      </c:layout>
      <c:overlay val="0"/>
      <c:spPr>
        <a:solidFill>
          <a:schemeClr val="bg1"/>
        </a:solidFill>
        <a:ln>
          <a:solidFill>
            <a:srgbClr val="000000"/>
          </a:solidFill>
        </a:ln>
      </c:spPr>
      <c:txPr>
        <a:bodyPr/>
        <a:lstStyle/>
        <a:p>
          <a:pPr>
            <a:defRPr sz="1600"/>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16315205327413"/>
          <c:y val="4.2414355628058731E-2"/>
          <c:w val="0.79023307436182022"/>
          <c:h val="0.83523654159869498"/>
        </c:manualLayout>
      </c:layout>
      <c:scatterChart>
        <c:scatterStyle val="smoothMarker"/>
        <c:varyColors val="0"/>
        <c:ser>
          <c:idx val="0"/>
          <c:order val="0"/>
          <c:tx>
            <c:v>calculated spectrum</c:v>
          </c:tx>
          <c:spPr>
            <a:ln w="12700">
              <a:solidFill>
                <a:srgbClr val="000000"/>
              </a:solidFill>
              <a:prstDash val="solid"/>
            </a:ln>
          </c:spPr>
          <c:marker>
            <c:symbol val="none"/>
          </c:marker>
          <c:errBars>
            <c:errDir val="y"/>
            <c:errBarType val="both"/>
            <c:errValType val="cust"/>
            <c:noEndCap val="0"/>
            <c:plus>
              <c:numRef>
                <c:f>'neutron flux'!$C$2:$C$109</c:f>
                <c:numCache>
                  <c:formatCode>General</c:formatCode>
                  <c:ptCount val="108"/>
                  <c:pt idx="0">
                    <c:v>526534633.20901644</c:v>
                  </c:pt>
                  <c:pt idx="1">
                    <c:v>533354398.82538855</c:v>
                  </c:pt>
                  <c:pt idx="2">
                    <c:v>526026113.49599457</c:v>
                  </c:pt>
                  <c:pt idx="3">
                    <c:v>527591501.96201068</c:v>
                  </c:pt>
                  <c:pt idx="4">
                    <c:v>533763758.27459586</c:v>
                  </c:pt>
                  <c:pt idx="5">
                    <c:v>527473560.38178247</c:v>
                  </c:pt>
                  <c:pt idx="6">
                    <c:v>537409653.7508328</c:v>
                  </c:pt>
                  <c:pt idx="7">
                    <c:v>525124660.116611</c:v>
                  </c:pt>
                  <c:pt idx="8">
                    <c:v>523542058.70271719</c:v>
                  </c:pt>
                  <c:pt idx="9">
                    <c:v>524371142.4522773</c:v>
                  </c:pt>
                  <c:pt idx="10">
                    <c:v>521363913.00596136</c:v>
                  </c:pt>
                  <c:pt idx="11">
                    <c:v>526616959.48248541</c:v>
                  </c:pt>
                  <c:pt idx="12">
                    <c:v>517207716.51204878</c:v>
                  </c:pt>
                  <c:pt idx="13">
                    <c:v>520397595.98488116</c:v>
                  </c:pt>
                  <c:pt idx="14">
                    <c:v>514302821.42944407</c:v>
                  </c:pt>
                  <c:pt idx="15">
                    <c:v>517365511.0652352</c:v>
                  </c:pt>
                  <c:pt idx="16">
                    <c:v>515249388.37872291</c:v>
                  </c:pt>
                  <c:pt idx="17">
                    <c:v>512106548.24647951</c:v>
                  </c:pt>
                  <c:pt idx="18">
                    <c:v>512719906.73719764</c:v>
                  </c:pt>
                  <c:pt idx="19">
                    <c:v>511341905.97502065</c:v>
                  </c:pt>
                  <c:pt idx="20">
                    <c:v>508309419.48855919</c:v>
                  </c:pt>
                  <c:pt idx="21">
                    <c:v>502139046.94803733</c:v>
                  </c:pt>
                  <c:pt idx="22">
                    <c:v>504959071.99811274</c:v>
                  </c:pt>
                  <c:pt idx="23">
                    <c:v>503974350.48241591</c:v>
                  </c:pt>
                  <c:pt idx="24">
                    <c:v>495882156.08009166</c:v>
                  </c:pt>
                  <c:pt idx="25">
                    <c:v>499195488.92348731</c:v>
                  </c:pt>
                  <c:pt idx="26">
                    <c:v>489531466.58637714</c:v>
                  </c:pt>
                  <c:pt idx="27">
                    <c:v>487732040.53728318</c:v>
                  </c:pt>
                  <c:pt idx="28">
                    <c:v>484392852.21861422</c:v>
                  </c:pt>
                  <c:pt idx="29">
                    <c:v>487107516.6330741</c:v>
                  </c:pt>
                  <c:pt idx="30">
                    <c:v>479158012.05868322</c:v>
                  </c:pt>
                  <c:pt idx="31">
                    <c:v>474523554.41482699</c:v>
                  </c:pt>
                  <c:pt idx="32">
                    <c:v>474192687.39499289</c:v>
                  </c:pt>
                  <c:pt idx="33">
                    <c:v>459799198.39347547</c:v>
                  </c:pt>
                  <c:pt idx="34">
                    <c:v>471056888.55807137</c:v>
                  </c:pt>
                  <c:pt idx="35">
                    <c:v>464642418.15763491</c:v>
                  </c:pt>
                  <c:pt idx="36">
                    <c:v>458528436.26112735</c:v>
                  </c:pt>
                  <c:pt idx="37">
                    <c:v>454337670.22880429</c:v>
                  </c:pt>
                  <c:pt idx="38">
                    <c:v>455016662.34524632</c:v>
                  </c:pt>
                  <c:pt idx="39">
                    <c:v>444184967.85787266</c:v>
                  </c:pt>
                  <c:pt idx="40">
                    <c:v>455070806.77562207</c:v>
                  </c:pt>
                  <c:pt idx="41">
                    <c:v>444038118.29937273</c:v>
                  </c:pt>
                  <c:pt idx="42">
                    <c:v>437343373.18654352</c:v>
                  </c:pt>
                  <c:pt idx="43">
                    <c:v>435243804.34214234</c:v>
                  </c:pt>
                  <c:pt idx="44">
                    <c:v>429417010.66623849</c:v>
                  </c:pt>
                  <c:pt idx="45">
                    <c:v>431349206.19856757</c:v>
                  </c:pt>
                  <c:pt idx="46">
                    <c:v>427052672.00539225</c:v>
                  </c:pt>
                  <c:pt idx="47">
                    <c:v>418352518.11652488</c:v>
                  </c:pt>
                  <c:pt idx="48">
                    <c:v>418225242.59146804</c:v>
                  </c:pt>
                  <c:pt idx="49">
                    <c:v>414285403.32997966</c:v>
                  </c:pt>
                  <c:pt idx="50">
                    <c:v>410826781.39795834</c:v>
                  </c:pt>
                  <c:pt idx="51">
                    <c:v>405765740.14229047</c:v>
                  </c:pt>
                  <c:pt idx="52">
                    <c:v>403809914.28058875</c:v>
                  </c:pt>
                  <c:pt idx="53">
                    <c:v>395949303.17497385</c:v>
                  </c:pt>
                  <c:pt idx="54">
                    <c:v>398018611.39190406</c:v>
                  </c:pt>
                  <c:pt idx="55">
                    <c:v>391664210.85536635</c:v>
                  </c:pt>
                  <c:pt idx="56">
                    <c:v>393159409.30290389</c:v>
                  </c:pt>
                  <c:pt idx="57">
                    <c:v>385640047.60917252</c:v>
                  </c:pt>
                  <c:pt idx="58">
                    <c:v>381162702.88104862</c:v>
                  </c:pt>
                  <c:pt idx="59">
                    <c:v>382494725.77906042</c:v>
                  </c:pt>
                  <c:pt idx="60">
                    <c:v>374402840.08448946</c:v>
                  </c:pt>
                  <c:pt idx="61">
                    <c:v>368872817.78731197</c:v>
                  </c:pt>
                  <c:pt idx="62">
                    <c:v>368995385.55157685</c:v>
                  </c:pt>
                  <c:pt idx="63">
                    <c:v>361461107.94879436</c:v>
                  </c:pt>
                  <c:pt idx="64">
                    <c:v>356989101.12276936</c:v>
                  </c:pt>
                  <c:pt idx="65">
                    <c:v>349134660.47939914</c:v>
                  </c:pt>
                  <c:pt idx="66">
                    <c:v>352890375.56948221</c:v>
                  </c:pt>
                  <c:pt idx="67">
                    <c:v>351770670.14643669</c:v>
                  </c:pt>
                  <c:pt idx="68">
                    <c:v>347261567.04791689</c:v>
                  </c:pt>
                  <c:pt idx="69">
                    <c:v>339354283.39307994</c:v>
                  </c:pt>
                  <c:pt idx="70">
                    <c:v>341052018.46744978</c:v>
                  </c:pt>
                  <c:pt idx="71">
                    <c:v>334398676.83628255</c:v>
                  </c:pt>
                  <c:pt idx="72">
                    <c:v>332768964.89330018</c:v>
                  </c:pt>
                  <c:pt idx="73">
                    <c:v>324034945.23349333</c:v>
                  </c:pt>
                  <c:pt idx="74">
                    <c:v>359549350.94059277</c:v>
                  </c:pt>
                  <c:pt idx="75">
                    <c:v>363181482.38292545</c:v>
                  </c:pt>
                  <c:pt idx="76">
                    <c:v>360556066.98862535</c:v>
                  </c:pt>
                  <c:pt idx="77">
                    <c:v>347602837.03033024</c:v>
                  </c:pt>
                  <c:pt idx="78">
                    <c:v>349502235.26297778</c:v>
                  </c:pt>
                  <c:pt idx="79">
                    <c:v>344817970.70205206</c:v>
                  </c:pt>
                  <c:pt idx="80">
                    <c:v>335996049.24278206</c:v>
                  </c:pt>
                  <c:pt idx="81">
                    <c:v>330945909.04644299</c:v>
                  </c:pt>
                  <c:pt idx="82">
                    <c:v>329397390.81615585</c:v>
                  </c:pt>
                  <c:pt idx="83">
                    <c:v>328627070.57837558</c:v>
                  </c:pt>
                  <c:pt idx="84">
                    <c:v>313015392.96764874</c:v>
                  </c:pt>
                  <c:pt idx="85">
                    <c:v>312312365.22239113</c:v>
                  </c:pt>
                  <c:pt idx="86">
                    <c:v>311204123.20609152</c:v>
                  </c:pt>
                  <c:pt idx="87">
                    <c:v>301588344.48645896</c:v>
                  </c:pt>
                  <c:pt idx="88">
                    <c:v>328248744.99212891</c:v>
                  </c:pt>
                  <c:pt idx="89">
                    <c:v>324810286.83117962</c:v>
                  </c:pt>
                  <c:pt idx="90">
                    <c:v>320272192.31631237</c:v>
                  </c:pt>
                  <c:pt idx="91">
                    <c:v>317037472.25487524</c:v>
                  </c:pt>
                  <c:pt idx="92">
                    <c:v>355483255.50389075</c:v>
                  </c:pt>
                  <c:pt idx="93">
                    <c:v>366050608.53364009</c:v>
                  </c:pt>
                  <c:pt idx="94">
                    <c:v>375466271.53106946</c:v>
                  </c:pt>
                  <c:pt idx="95">
                    <c:v>360875990.43324822</c:v>
                  </c:pt>
                  <c:pt idx="96">
                    <c:v>361837910.6602754</c:v>
                  </c:pt>
                  <c:pt idx="97">
                    <c:v>361933812.12449276</c:v>
                  </c:pt>
                  <c:pt idx="98">
                    <c:v>353828491.11700207</c:v>
                  </c:pt>
                  <c:pt idx="99">
                    <c:v>340287303.95854008</c:v>
                  </c:pt>
                  <c:pt idx="100">
                    <c:v>328244812.87706232</c:v>
                  </c:pt>
                  <c:pt idx="101">
                    <c:v>327523403.5774647</c:v>
                  </c:pt>
                  <c:pt idx="102">
                    <c:v>328187298.34147233</c:v>
                  </c:pt>
                  <c:pt idx="103">
                    <c:v>316901192.06777602</c:v>
                  </c:pt>
                  <c:pt idx="104">
                    <c:v>315478939.67109883</c:v>
                  </c:pt>
                  <c:pt idx="105">
                    <c:v>309187662.12190336</c:v>
                  </c:pt>
                  <c:pt idx="106">
                    <c:v>301284945.38834214</c:v>
                  </c:pt>
                  <c:pt idx="107">
                    <c:v>298937618.23147583</c:v>
                  </c:pt>
                </c:numCache>
              </c:numRef>
            </c:plus>
            <c:minus>
              <c:numRef>
                <c:f>'neutron flux'!$C$2:$C$109</c:f>
                <c:numCache>
                  <c:formatCode>General</c:formatCode>
                  <c:ptCount val="108"/>
                  <c:pt idx="0">
                    <c:v>526534633.20901644</c:v>
                  </c:pt>
                  <c:pt idx="1">
                    <c:v>533354398.82538855</c:v>
                  </c:pt>
                  <c:pt idx="2">
                    <c:v>526026113.49599457</c:v>
                  </c:pt>
                  <c:pt idx="3">
                    <c:v>527591501.96201068</c:v>
                  </c:pt>
                  <c:pt idx="4">
                    <c:v>533763758.27459586</c:v>
                  </c:pt>
                  <c:pt idx="5">
                    <c:v>527473560.38178247</c:v>
                  </c:pt>
                  <c:pt idx="6">
                    <c:v>537409653.7508328</c:v>
                  </c:pt>
                  <c:pt idx="7">
                    <c:v>525124660.116611</c:v>
                  </c:pt>
                  <c:pt idx="8">
                    <c:v>523542058.70271719</c:v>
                  </c:pt>
                  <c:pt idx="9">
                    <c:v>524371142.4522773</c:v>
                  </c:pt>
                  <c:pt idx="10">
                    <c:v>521363913.00596136</c:v>
                  </c:pt>
                  <c:pt idx="11">
                    <c:v>526616959.48248541</c:v>
                  </c:pt>
                  <c:pt idx="12">
                    <c:v>517207716.51204878</c:v>
                  </c:pt>
                  <c:pt idx="13">
                    <c:v>520397595.98488116</c:v>
                  </c:pt>
                  <c:pt idx="14">
                    <c:v>514302821.42944407</c:v>
                  </c:pt>
                  <c:pt idx="15">
                    <c:v>517365511.0652352</c:v>
                  </c:pt>
                  <c:pt idx="16">
                    <c:v>515249388.37872291</c:v>
                  </c:pt>
                  <c:pt idx="17">
                    <c:v>512106548.24647951</c:v>
                  </c:pt>
                  <c:pt idx="18">
                    <c:v>512719906.73719764</c:v>
                  </c:pt>
                  <c:pt idx="19">
                    <c:v>511341905.97502065</c:v>
                  </c:pt>
                  <c:pt idx="20">
                    <c:v>508309419.48855919</c:v>
                  </c:pt>
                  <c:pt idx="21">
                    <c:v>502139046.94803733</c:v>
                  </c:pt>
                  <c:pt idx="22">
                    <c:v>504959071.99811274</c:v>
                  </c:pt>
                  <c:pt idx="23">
                    <c:v>503974350.48241591</c:v>
                  </c:pt>
                  <c:pt idx="24">
                    <c:v>495882156.08009166</c:v>
                  </c:pt>
                  <c:pt idx="25">
                    <c:v>499195488.92348731</c:v>
                  </c:pt>
                  <c:pt idx="26">
                    <c:v>489531466.58637714</c:v>
                  </c:pt>
                  <c:pt idx="27">
                    <c:v>487732040.53728318</c:v>
                  </c:pt>
                  <c:pt idx="28">
                    <c:v>484392852.21861422</c:v>
                  </c:pt>
                  <c:pt idx="29">
                    <c:v>487107516.6330741</c:v>
                  </c:pt>
                  <c:pt idx="30">
                    <c:v>479158012.05868322</c:v>
                  </c:pt>
                  <c:pt idx="31">
                    <c:v>474523554.41482699</c:v>
                  </c:pt>
                  <c:pt idx="32">
                    <c:v>474192687.39499289</c:v>
                  </c:pt>
                  <c:pt idx="33">
                    <c:v>459799198.39347547</c:v>
                  </c:pt>
                  <c:pt idx="34">
                    <c:v>471056888.55807137</c:v>
                  </c:pt>
                  <c:pt idx="35">
                    <c:v>464642418.15763491</c:v>
                  </c:pt>
                  <c:pt idx="36">
                    <c:v>458528436.26112735</c:v>
                  </c:pt>
                  <c:pt idx="37">
                    <c:v>454337670.22880429</c:v>
                  </c:pt>
                  <c:pt idx="38">
                    <c:v>455016662.34524632</c:v>
                  </c:pt>
                  <c:pt idx="39">
                    <c:v>444184967.85787266</c:v>
                  </c:pt>
                  <c:pt idx="40">
                    <c:v>455070806.77562207</c:v>
                  </c:pt>
                  <c:pt idx="41">
                    <c:v>444038118.29937273</c:v>
                  </c:pt>
                  <c:pt idx="42">
                    <c:v>437343373.18654352</c:v>
                  </c:pt>
                  <c:pt idx="43">
                    <c:v>435243804.34214234</c:v>
                  </c:pt>
                  <c:pt idx="44">
                    <c:v>429417010.66623849</c:v>
                  </c:pt>
                  <c:pt idx="45">
                    <c:v>431349206.19856757</c:v>
                  </c:pt>
                  <c:pt idx="46">
                    <c:v>427052672.00539225</c:v>
                  </c:pt>
                  <c:pt idx="47">
                    <c:v>418352518.11652488</c:v>
                  </c:pt>
                  <c:pt idx="48">
                    <c:v>418225242.59146804</c:v>
                  </c:pt>
                  <c:pt idx="49">
                    <c:v>414285403.32997966</c:v>
                  </c:pt>
                  <c:pt idx="50">
                    <c:v>410826781.39795834</c:v>
                  </c:pt>
                  <c:pt idx="51">
                    <c:v>405765740.14229047</c:v>
                  </c:pt>
                  <c:pt idx="52">
                    <c:v>403809914.28058875</c:v>
                  </c:pt>
                  <c:pt idx="53">
                    <c:v>395949303.17497385</c:v>
                  </c:pt>
                  <c:pt idx="54">
                    <c:v>398018611.39190406</c:v>
                  </c:pt>
                  <c:pt idx="55">
                    <c:v>391664210.85536635</c:v>
                  </c:pt>
                  <c:pt idx="56">
                    <c:v>393159409.30290389</c:v>
                  </c:pt>
                  <c:pt idx="57">
                    <c:v>385640047.60917252</c:v>
                  </c:pt>
                  <c:pt idx="58">
                    <c:v>381162702.88104862</c:v>
                  </c:pt>
                  <c:pt idx="59">
                    <c:v>382494725.77906042</c:v>
                  </c:pt>
                  <c:pt idx="60">
                    <c:v>374402840.08448946</c:v>
                  </c:pt>
                  <c:pt idx="61">
                    <c:v>368872817.78731197</c:v>
                  </c:pt>
                  <c:pt idx="62">
                    <c:v>368995385.55157685</c:v>
                  </c:pt>
                  <c:pt idx="63">
                    <c:v>361461107.94879436</c:v>
                  </c:pt>
                  <c:pt idx="64">
                    <c:v>356989101.12276936</c:v>
                  </c:pt>
                  <c:pt idx="65">
                    <c:v>349134660.47939914</c:v>
                  </c:pt>
                  <c:pt idx="66">
                    <c:v>352890375.56948221</c:v>
                  </c:pt>
                  <c:pt idx="67">
                    <c:v>351770670.14643669</c:v>
                  </c:pt>
                  <c:pt idx="68">
                    <c:v>347261567.04791689</c:v>
                  </c:pt>
                  <c:pt idx="69">
                    <c:v>339354283.39307994</c:v>
                  </c:pt>
                  <c:pt idx="70">
                    <c:v>341052018.46744978</c:v>
                  </c:pt>
                  <c:pt idx="71">
                    <c:v>334398676.83628255</c:v>
                  </c:pt>
                  <c:pt idx="72">
                    <c:v>332768964.89330018</c:v>
                  </c:pt>
                  <c:pt idx="73">
                    <c:v>324034945.23349333</c:v>
                  </c:pt>
                  <c:pt idx="74">
                    <c:v>359549350.94059277</c:v>
                  </c:pt>
                  <c:pt idx="75">
                    <c:v>363181482.38292545</c:v>
                  </c:pt>
                  <c:pt idx="76">
                    <c:v>360556066.98862535</c:v>
                  </c:pt>
                  <c:pt idx="77">
                    <c:v>347602837.03033024</c:v>
                  </c:pt>
                  <c:pt idx="78">
                    <c:v>349502235.26297778</c:v>
                  </c:pt>
                  <c:pt idx="79">
                    <c:v>344817970.70205206</c:v>
                  </c:pt>
                  <c:pt idx="80">
                    <c:v>335996049.24278206</c:v>
                  </c:pt>
                  <c:pt idx="81">
                    <c:v>330945909.04644299</c:v>
                  </c:pt>
                  <c:pt idx="82">
                    <c:v>329397390.81615585</c:v>
                  </c:pt>
                  <c:pt idx="83">
                    <c:v>328627070.57837558</c:v>
                  </c:pt>
                  <c:pt idx="84">
                    <c:v>313015392.96764874</c:v>
                  </c:pt>
                  <c:pt idx="85">
                    <c:v>312312365.22239113</c:v>
                  </c:pt>
                  <c:pt idx="86">
                    <c:v>311204123.20609152</c:v>
                  </c:pt>
                  <c:pt idx="87">
                    <c:v>301588344.48645896</c:v>
                  </c:pt>
                  <c:pt idx="88">
                    <c:v>328248744.99212891</c:v>
                  </c:pt>
                  <c:pt idx="89">
                    <c:v>324810286.83117962</c:v>
                  </c:pt>
                  <c:pt idx="90">
                    <c:v>320272192.31631237</c:v>
                  </c:pt>
                  <c:pt idx="91">
                    <c:v>317037472.25487524</c:v>
                  </c:pt>
                  <c:pt idx="92">
                    <c:v>355483255.50389075</c:v>
                  </c:pt>
                  <c:pt idx="93">
                    <c:v>366050608.53364009</c:v>
                  </c:pt>
                  <c:pt idx="94">
                    <c:v>375466271.53106946</c:v>
                  </c:pt>
                  <c:pt idx="95">
                    <c:v>360875990.43324822</c:v>
                  </c:pt>
                  <c:pt idx="96">
                    <c:v>361837910.6602754</c:v>
                  </c:pt>
                  <c:pt idx="97">
                    <c:v>361933812.12449276</c:v>
                  </c:pt>
                  <c:pt idx="98">
                    <c:v>353828491.11700207</c:v>
                  </c:pt>
                  <c:pt idx="99">
                    <c:v>340287303.95854008</c:v>
                  </c:pt>
                  <c:pt idx="100">
                    <c:v>328244812.87706232</c:v>
                  </c:pt>
                  <c:pt idx="101">
                    <c:v>327523403.5774647</c:v>
                  </c:pt>
                  <c:pt idx="102">
                    <c:v>328187298.34147233</c:v>
                  </c:pt>
                  <c:pt idx="103">
                    <c:v>316901192.06777602</c:v>
                  </c:pt>
                  <c:pt idx="104">
                    <c:v>315478939.67109883</c:v>
                  </c:pt>
                  <c:pt idx="105">
                    <c:v>309187662.12190336</c:v>
                  </c:pt>
                  <c:pt idx="106">
                    <c:v>301284945.38834214</c:v>
                  </c:pt>
                  <c:pt idx="107">
                    <c:v>298937618.23147583</c:v>
                  </c:pt>
                </c:numCache>
              </c:numRef>
            </c:minus>
            <c:spPr>
              <a:ln w="12700">
                <a:solidFill>
                  <a:srgbClr val="000000"/>
                </a:solidFill>
                <a:prstDash val="solid"/>
              </a:ln>
            </c:spPr>
          </c:errBars>
          <c:xVal>
            <c:numRef>
              <c:f>'neutron flux'!$A$2:$A$109</c:f>
              <c:numCache>
                <c:formatCode>General</c:formatCode>
                <c:ptCount val="108"/>
                <c:pt idx="0">
                  <c:v>0.90853593750000017</c:v>
                </c:pt>
                <c:pt idx="1">
                  <c:v>0.94314374999999995</c:v>
                </c:pt>
                <c:pt idx="2">
                  <c:v>0.9783984375</c:v>
                </c:pt>
                <c:pt idx="3">
                  <c:v>1.0143000000000002</c:v>
                </c:pt>
                <c:pt idx="4">
                  <c:v>1.0508484375000002</c:v>
                </c:pt>
                <c:pt idx="5">
                  <c:v>1.0880437500000002</c:v>
                </c:pt>
                <c:pt idx="6">
                  <c:v>1.1258859375000001</c:v>
                </c:pt>
                <c:pt idx="7">
                  <c:v>1.1643749999999999</c:v>
                </c:pt>
                <c:pt idx="8">
                  <c:v>1.2035109375000002</c:v>
                </c:pt>
                <c:pt idx="9">
                  <c:v>1.2432937500000003</c:v>
                </c:pt>
                <c:pt idx="10">
                  <c:v>1.2837234375000002</c:v>
                </c:pt>
                <c:pt idx="11">
                  <c:v>1.3248</c:v>
                </c:pt>
                <c:pt idx="12">
                  <c:v>1.3665234374999999</c:v>
                </c:pt>
                <c:pt idx="13">
                  <c:v>1.4088937500000003</c:v>
                </c:pt>
                <c:pt idx="14">
                  <c:v>1.4519109375000003</c:v>
                </c:pt>
                <c:pt idx="15">
                  <c:v>1.4955750000000003</c:v>
                </c:pt>
                <c:pt idx="16">
                  <c:v>1.5398859375</c:v>
                </c:pt>
                <c:pt idx="17">
                  <c:v>1.5848437500000001</c:v>
                </c:pt>
                <c:pt idx="18">
                  <c:v>1.6304484375000003</c:v>
                </c:pt>
                <c:pt idx="19">
                  <c:v>1.6767000000000005</c:v>
                </c:pt>
                <c:pt idx="20">
                  <c:v>1.7235984375000002</c:v>
                </c:pt>
                <c:pt idx="21">
                  <c:v>1.77114375</c:v>
                </c:pt>
                <c:pt idx="22">
                  <c:v>1.8193359375</c:v>
                </c:pt>
                <c:pt idx="23">
                  <c:v>1.8681750000000006</c:v>
                </c:pt>
                <c:pt idx="24">
                  <c:v>1.9176609375000004</c:v>
                </c:pt>
                <c:pt idx="25">
                  <c:v>1.9677937500000002</c:v>
                </c:pt>
                <c:pt idx="26">
                  <c:v>2.0185734374999997</c:v>
                </c:pt>
                <c:pt idx="27">
                  <c:v>2.0699999999999998</c:v>
                </c:pt>
                <c:pt idx="28">
                  <c:v>2.1220734375000005</c:v>
                </c:pt>
                <c:pt idx="29">
                  <c:v>2.1747937500000005</c:v>
                </c:pt>
                <c:pt idx="30">
                  <c:v>2.2281609375000002</c:v>
                </c:pt>
                <c:pt idx="31">
                  <c:v>2.2821750000000001</c:v>
                </c:pt>
                <c:pt idx="32">
                  <c:v>2.3368359375000001</c:v>
                </c:pt>
                <c:pt idx="33">
                  <c:v>2.3921437500000007</c:v>
                </c:pt>
                <c:pt idx="34">
                  <c:v>2.4480984375000006</c:v>
                </c:pt>
                <c:pt idx="35">
                  <c:v>2.5047000000000001</c:v>
                </c:pt>
                <c:pt idx="36">
                  <c:v>2.5619484375000008</c:v>
                </c:pt>
                <c:pt idx="37">
                  <c:v>2.6198437499999998</c:v>
                </c:pt>
                <c:pt idx="38">
                  <c:v>2.6783859375000003</c:v>
                </c:pt>
                <c:pt idx="39">
                  <c:v>2.7375750000000005</c:v>
                </c:pt>
                <c:pt idx="40">
                  <c:v>2.7974109375000005</c:v>
                </c:pt>
                <c:pt idx="41">
                  <c:v>2.857893750000001</c:v>
                </c:pt>
                <c:pt idx="42">
                  <c:v>2.9190234374999999</c:v>
                </c:pt>
                <c:pt idx="43">
                  <c:v>2.9808000000000003</c:v>
                </c:pt>
                <c:pt idx="44">
                  <c:v>3.0432234375000005</c:v>
                </c:pt>
                <c:pt idx="45">
                  <c:v>3.1062937500000003</c:v>
                </c:pt>
                <c:pt idx="46">
                  <c:v>3.1700109375000012</c:v>
                </c:pt>
                <c:pt idx="47">
                  <c:v>3.234375</c:v>
                </c:pt>
                <c:pt idx="48">
                  <c:v>3.2993859375000003</c:v>
                </c:pt>
                <c:pt idx="49">
                  <c:v>3.3650437500000003</c:v>
                </c:pt>
                <c:pt idx="50">
                  <c:v>3.4313484375000005</c:v>
                </c:pt>
                <c:pt idx="51">
                  <c:v>3.4983000000000013</c:v>
                </c:pt>
                <c:pt idx="52">
                  <c:v>3.5658984375</c:v>
                </c:pt>
                <c:pt idx="53">
                  <c:v>3.6341437500000007</c:v>
                </c:pt>
                <c:pt idx="54">
                  <c:v>3.7030359375000006</c:v>
                </c:pt>
                <c:pt idx="55">
                  <c:v>3.7725749999999998</c:v>
                </c:pt>
                <c:pt idx="56">
                  <c:v>3.8427609375000014</c:v>
                </c:pt>
                <c:pt idx="57">
                  <c:v>3.91359375</c:v>
                </c:pt>
                <c:pt idx="58">
                  <c:v>3.9850734375000005</c:v>
                </c:pt>
                <c:pt idx="59">
                  <c:v>4.0572000000000008</c:v>
                </c:pt>
                <c:pt idx="60">
                  <c:v>4.1299734375000003</c:v>
                </c:pt>
                <c:pt idx="61">
                  <c:v>4.2033937500000009</c:v>
                </c:pt>
                <c:pt idx="62">
                  <c:v>4.2774609374999999</c:v>
                </c:pt>
                <c:pt idx="63">
                  <c:v>4.3521750000000008</c:v>
                </c:pt>
                <c:pt idx="64">
                  <c:v>4.427535937500001</c:v>
                </c:pt>
                <c:pt idx="65">
                  <c:v>4.5035437500000004</c:v>
                </c:pt>
                <c:pt idx="66">
                  <c:v>4.5801984375000009</c:v>
                </c:pt>
                <c:pt idx="67">
                  <c:v>4.6574999999999998</c:v>
                </c:pt>
                <c:pt idx="68">
                  <c:v>4.7354484375000006</c:v>
                </c:pt>
                <c:pt idx="69">
                  <c:v>4.8140437500000006</c:v>
                </c:pt>
                <c:pt idx="70">
                  <c:v>4.8932859375</c:v>
                </c:pt>
                <c:pt idx="71">
                  <c:v>4.9731750000000012</c:v>
                </c:pt>
                <c:pt idx="72">
                  <c:v>5.0537109375</c:v>
                </c:pt>
                <c:pt idx="73">
                  <c:v>5.1348937500000007</c:v>
                </c:pt>
                <c:pt idx="74">
                  <c:v>5.2167234375000007</c:v>
                </c:pt>
                <c:pt idx="75">
                  <c:v>5.2991999999999999</c:v>
                </c:pt>
                <c:pt idx="76">
                  <c:v>5.3823234375000002</c:v>
                </c:pt>
                <c:pt idx="77">
                  <c:v>5.4660937499999998</c:v>
                </c:pt>
                <c:pt idx="78">
                  <c:v>5.5505109375000004</c:v>
                </c:pt>
                <c:pt idx="79">
                  <c:v>5.6355750000000011</c:v>
                </c:pt>
                <c:pt idx="80">
                  <c:v>5.7212859375000003</c:v>
                </c:pt>
                <c:pt idx="81">
                  <c:v>5.8076437500000004</c:v>
                </c:pt>
                <c:pt idx="82">
                  <c:v>5.8946484374999999</c:v>
                </c:pt>
                <c:pt idx="83">
                  <c:v>5.9823000000000013</c:v>
                </c:pt>
                <c:pt idx="84">
                  <c:v>6.0705984375000011</c:v>
                </c:pt>
                <c:pt idx="85">
                  <c:v>6.1595437500000001</c:v>
                </c:pt>
                <c:pt idx="86">
                  <c:v>6.2491359375000002</c:v>
                </c:pt>
                <c:pt idx="87">
                  <c:v>6.3393750000000004</c:v>
                </c:pt>
                <c:pt idx="88">
                  <c:v>6.4302609375000008</c:v>
                </c:pt>
                <c:pt idx="89">
                  <c:v>6.5217937500000005</c:v>
                </c:pt>
                <c:pt idx="90">
                  <c:v>6.6139734375000003</c:v>
                </c:pt>
                <c:pt idx="91">
                  <c:v>6.7068000000000021</c:v>
                </c:pt>
                <c:pt idx="92">
                  <c:v>6.8002734374999996</c:v>
                </c:pt>
                <c:pt idx="93">
                  <c:v>6.8943937500000008</c:v>
                </c:pt>
                <c:pt idx="94">
                  <c:v>6.9891609375000003</c:v>
                </c:pt>
                <c:pt idx="95">
                  <c:v>7.0845750000000001</c:v>
                </c:pt>
                <c:pt idx="96">
                  <c:v>7.1806359375000017</c:v>
                </c:pt>
                <c:pt idx="97">
                  <c:v>7.27734375</c:v>
                </c:pt>
                <c:pt idx="98">
                  <c:v>7.3746984375000011</c:v>
                </c:pt>
                <c:pt idx="99">
                  <c:v>7.4727000000000006</c:v>
                </c:pt>
                <c:pt idx="100">
                  <c:v>7.5713484375000002</c:v>
                </c:pt>
                <c:pt idx="101">
                  <c:v>7.6706437500000018</c:v>
                </c:pt>
                <c:pt idx="102">
                  <c:v>7.7705859374999999</c:v>
                </c:pt>
                <c:pt idx="103">
                  <c:v>7.8711750000000009</c:v>
                </c:pt>
                <c:pt idx="104">
                  <c:v>7.9724109375000012</c:v>
                </c:pt>
                <c:pt idx="105">
                  <c:v>8.0742937499999989</c:v>
                </c:pt>
                <c:pt idx="106">
                  <c:v>8.1768234375000013</c:v>
                </c:pt>
                <c:pt idx="107">
                  <c:v>8.2799999999999994</c:v>
                </c:pt>
              </c:numCache>
            </c:numRef>
          </c:xVal>
          <c:yVal>
            <c:numRef>
              <c:f>'neutron flux'!$B$2:$B$109</c:f>
              <c:numCache>
                <c:formatCode>0.00E+00</c:formatCode>
                <c:ptCount val="108"/>
                <c:pt idx="0">
                  <c:v>70204617761.202194</c:v>
                </c:pt>
                <c:pt idx="1">
                  <c:v>72074918760.187637</c:v>
                </c:pt>
                <c:pt idx="2">
                  <c:v>72058371711.780075</c:v>
                </c:pt>
                <c:pt idx="3">
                  <c:v>74308662248.170517</c:v>
                </c:pt>
                <c:pt idx="4">
                  <c:v>75177994123.18251</c:v>
                </c:pt>
                <c:pt idx="5">
                  <c:v>75353365768.826065</c:v>
                </c:pt>
                <c:pt idx="6">
                  <c:v>76772807678.690399</c:v>
                </c:pt>
                <c:pt idx="7">
                  <c:v>77224214723.031036</c:v>
                </c:pt>
                <c:pt idx="8">
                  <c:v>78140605776.524948</c:v>
                </c:pt>
                <c:pt idx="9">
                  <c:v>78264349619.742874</c:v>
                </c:pt>
                <c:pt idx="10">
                  <c:v>78994532273.630508</c:v>
                </c:pt>
                <c:pt idx="11">
                  <c:v>81017993766.536224</c:v>
                </c:pt>
                <c:pt idx="12">
                  <c:v>80813705705.007614</c:v>
                </c:pt>
                <c:pt idx="13">
                  <c:v>81312124372.63768</c:v>
                </c:pt>
                <c:pt idx="14">
                  <c:v>81635368480.864136</c:v>
                </c:pt>
                <c:pt idx="15">
                  <c:v>83446050171.812134</c:v>
                </c:pt>
                <c:pt idx="16">
                  <c:v>84467112848.970963</c:v>
                </c:pt>
                <c:pt idx="17">
                  <c:v>83951893155.160568</c:v>
                </c:pt>
                <c:pt idx="18">
                  <c:v>84052443727.409439</c:v>
                </c:pt>
                <c:pt idx="19">
                  <c:v>83826541963.118134</c:v>
                </c:pt>
                <c:pt idx="20">
                  <c:v>84718236581.426529</c:v>
                </c:pt>
                <c:pt idx="21">
                  <c:v>85108313042.040222</c:v>
                </c:pt>
                <c:pt idx="22">
                  <c:v>85586283389.510635</c:v>
                </c:pt>
                <c:pt idx="23">
                  <c:v>85419381437.697617</c:v>
                </c:pt>
                <c:pt idx="24">
                  <c:v>85496923462.084778</c:v>
                </c:pt>
                <c:pt idx="25">
                  <c:v>86068187745.428848</c:v>
                </c:pt>
                <c:pt idx="26">
                  <c:v>85882713436.206512</c:v>
                </c:pt>
                <c:pt idx="27">
                  <c:v>85567024655.663712</c:v>
                </c:pt>
                <c:pt idx="28">
                  <c:v>84981202143.616531</c:v>
                </c:pt>
                <c:pt idx="29">
                  <c:v>85457459058.434052</c:v>
                </c:pt>
                <c:pt idx="30">
                  <c:v>85563930724.764862</c:v>
                </c:pt>
                <c:pt idx="31">
                  <c:v>84736349002.647675</c:v>
                </c:pt>
                <c:pt idx="32">
                  <c:v>84677265606.248734</c:v>
                </c:pt>
                <c:pt idx="33">
                  <c:v>83599854253.359177</c:v>
                </c:pt>
                <c:pt idx="34">
                  <c:v>84117301528.227036</c:v>
                </c:pt>
                <c:pt idx="35">
                  <c:v>84480439665.024536</c:v>
                </c:pt>
                <c:pt idx="36">
                  <c:v>83368806592.932251</c:v>
                </c:pt>
                <c:pt idx="37">
                  <c:v>82606849132.509872</c:v>
                </c:pt>
                <c:pt idx="38">
                  <c:v>82730302244.59024</c:v>
                </c:pt>
                <c:pt idx="39">
                  <c:v>82256475529.235672</c:v>
                </c:pt>
                <c:pt idx="40">
                  <c:v>82740146686.476746</c:v>
                </c:pt>
                <c:pt idx="41">
                  <c:v>82229281166.550507</c:v>
                </c:pt>
                <c:pt idx="42">
                  <c:v>80989513553.063614</c:v>
                </c:pt>
                <c:pt idx="43">
                  <c:v>80600704507.804138</c:v>
                </c:pt>
                <c:pt idx="44">
                  <c:v>79521668641.896011</c:v>
                </c:pt>
                <c:pt idx="45">
                  <c:v>79879482629.364365</c:v>
                </c:pt>
                <c:pt idx="46">
                  <c:v>79083828149.146713</c:v>
                </c:pt>
                <c:pt idx="47">
                  <c:v>77472688540.097198</c:v>
                </c:pt>
                <c:pt idx="48">
                  <c:v>77449118998.419998</c:v>
                </c:pt>
                <c:pt idx="49">
                  <c:v>76719519135.181412</c:v>
                </c:pt>
                <c:pt idx="50">
                  <c:v>76079033592.214508</c:v>
                </c:pt>
                <c:pt idx="51">
                  <c:v>75141803730.053787</c:v>
                </c:pt>
                <c:pt idx="52">
                  <c:v>74779613755.664581</c:v>
                </c:pt>
                <c:pt idx="53">
                  <c:v>73323945032.402557</c:v>
                </c:pt>
                <c:pt idx="54">
                  <c:v>73707150257.76001</c:v>
                </c:pt>
                <c:pt idx="55">
                  <c:v>72530409417.660431</c:v>
                </c:pt>
                <c:pt idx="56">
                  <c:v>71483528964.164352</c:v>
                </c:pt>
                <c:pt idx="57">
                  <c:v>70116372292.576828</c:v>
                </c:pt>
                <c:pt idx="58">
                  <c:v>69302309614.736115</c:v>
                </c:pt>
                <c:pt idx="59">
                  <c:v>69544495596.19281</c:v>
                </c:pt>
                <c:pt idx="60">
                  <c:v>68073243651.725365</c:v>
                </c:pt>
                <c:pt idx="61">
                  <c:v>67067785052.238548</c:v>
                </c:pt>
                <c:pt idx="62">
                  <c:v>67090070100.286705</c:v>
                </c:pt>
                <c:pt idx="63">
                  <c:v>65720201445.235344</c:v>
                </c:pt>
                <c:pt idx="64">
                  <c:v>64907109295.048981</c:v>
                </c:pt>
                <c:pt idx="65">
                  <c:v>63479029178.072571</c:v>
                </c:pt>
                <c:pt idx="66">
                  <c:v>63016138494.5504</c:v>
                </c:pt>
                <c:pt idx="67">
                  <c:v>62816191097.57798</c:v>
                </c:pt>
                <c:pt idx="68">
                  <c:v>62010994115.69944</c:v>
                </c:pt>
                <c:pt idx="69">
                  <c:v>60598979177.335709</c:v>
                </c:pt>
                <c:pt idx="70">
                  <c:v>59833687450.429787</c:v>
                </c:pt>
                <c:pt idx="71">
                  <c:v>58666434532.681145</c:v>
                </c:pt>
                <c:pt idx="72">
                  <c:v>58380520156.71933</c:v>
                </c:pt>
                <c:pt idx="73">
                  <c:v>56848236005.876022</c:v>
                </c:pt>
                <c:pt idx="74">
                  <c:v>56179586084.467613</c:v>
                </c:pt>
                <c:pt idx="75">
                  <c:v>54206191400.43663</c:v>
                </c:pt>
                <c:pt idx="76">
                  <c:v>53814338356.511246</c:v>
                </c:pt>
                <c:pt idx="77">
                  <c:v>52667096519.747009</c:v>
                </c:pt>
                <c:pt idx="78">
                  <c:v>52954884130.754211</c:v>
                </c:pt>
                <c:pt idx="79">
                  <c:v>52245147076.068497</c:v>
                </c:pt>
                <c:pt idx="80">
                  <c:v>50908492309.512436</c:v>
                </c:pt>
                <c:pt idx="81">
                  <c:v>50143319552.491364</c:v>
                </c:pt>
                <c:pt idx="82">
                  <c:v>49908695578.205437</c:v>
                </c:pt>
                <c:pt idx="83">
                  <c:v>49048816504.235161</c:v>
                </c:pt>
                <c:pt idx="84">
                  <c:v>47426574692.067993</c:v>
                </c:pt>
                <c:pt idx="85">
                  <c:v>46613785854.088226</c:v>
                </c:pt>
                <c:pt idx="86">
                  <c:v>46448376597.924103</c:v>
                </c:pt>
                <c:pt idx="87">
                  <c:v>45013185744.247604</c:v>
                </c:pt>
                <c:pt idx="88">
                  <c:v>43766499332.283859</c:v>
                </c:pt>
                <c:pt idx="89">
                  <c:v>43308038244.157288</c:v>
                </c:pt>
                <c:pt idx="90">
                  <c:v>43280025988.690857</c:v>
                </c:pt>
                <c:pt idx="91">
                  <c:v>41715456875.641479</c:v>
                </c:pt>
                <c:pt idx="92">
                  <c:v>41335262267.894272</c:v>
                </c:pt>
                <c:pt idx="93">
                  <c:v>38941554099.32341</c:v>
                </c:pt>
                <c:pt idx="94">
                  <c:v>39943220375.645683</c:v>
                </c:pt>
                <c:pt idx="95">
                  <c:v>38391062812.047684</c:v>
                </c:pt>
                <c:pt idx="96">
                  <c:v>38088201122.134254</c:v>
                </c:pt>
                <c:pt idx="97">
                  <c:v>37701438762.968002</c:v>
                </c:pt>
                <c:pt idx="98">
                  <c:v>36477164032.680626</c:v>
                </c:pt>
                <c:pt idx="99">
                  <c:v>35819716206.162117</c:v>
                </c:pt>
                <c:pt idx="100">
                  <c:v>34919660944.368332</c:v>
                </c:pt>
                <c:pt idx="101">
                  <c:v>34842915274.198372</c:v>
                </c:pt>
                <c:pt idx="102">
                  <c:v>34546031404.365509</c:v>
                </c:pt>
                <c:pt idx="103">
                  <c:v>33712892773.16766</c:v>
                </c:pt>
                <c:pt idx="104">
                  <c:v>33561589326.712639</c:v>
                </c:pt>
                <c:pt idx="105">
                  <c:v>32546069697.042461</c:v>
                </c:pt>
                <c:pt idx="106">
                  <c:v>32051589934.930012</c:v>
                </c:pt>
                <c:pt idx="107">
                  <c:v>31801874279.944233</c:v>
                </c:pt>
              </c:numCache>
            </c:numRef>
          </c:yVal>
          <c:smooth val="1"/>
        </c:ser>
        <c:ser>
          <c:idx val="1"/>
          <c:order val="1"/>
          <c:tx>
            <c:v>Maxwell, T=23K</c:v>
          </c:tx>
          <c:marker>
            <c:symbol val="none"/>
          </c:marker>
          <c:xVal>
            <c:numRef>
              <c:f>'Maxwell (E)'!$A$2:$A$109</c:f>
              <c:numCache>
                <c:formatCode>General</c:formatCode>
                <c:ptCount val="108"/>
                <c:pt idx="0">
                  <c:v>0.90853593750000017</c:v>
                </c:pt>
                <c:pt idx="1">
                  <c:v>0.94314374999999995</c:v>
                </c:pt>
                <c:pt idx="2">
                  <c:v>0.9783984375</c:v>
                </c:pt>
                <c:pt idx="3">
                  <c:v>1.0143000000000002</c:v>
                </c:pt>
                <c:pt idx="4">
                  <c:v>1.0508484375000002</c:v>
                </c:pt>
                <c:pt idx="5">
                  <c:v>1.0880437500000002</c:v>
                </c:pt>
                <c:pt idx="6">
                  <c:v>1.1258859375000001</c:v>
                </c:pt>
                <c:pt idx="7">
                  <c:v>1.1643749999999999</c:v>
                </c:pt>
                <c:pt idx="8">
                  <c:v>1.2035109375000002</c:v>
                </c:pt>
                <c:pt idx="9">
                  <c:v>1.2432937500000003</c:v>
                </c:pt>
                <c:pt idx="10">
                  <c:v>1.2837234375000002</c:v>
                </c:pt>
                <c:pt idx="11">
                  <c:v>1.3248</c:v>
                </c:pt>
                <c:pt idx="12">
                  <c:v>1.3665234374999999</c:v>
                </c:pt>
                <c:pt idx="13">
                  <c:v>1.4088937500000003</c:v>
                </c:pt>
                <c:pt idx="14">
                  <c:v>1.4519109375000003</c:v>
                </c:pt>
                <c:pt idx="15">
                  <c:v>1.4955750000000003</c:v>
                </c:pt>
                <c:pt idx="16">
                  <c:v>1.5398859375</c:v>
                </c:pt>
                <c:pt idx="17">
                  <c:v>1.5848437500000001</c:v>
                </c:pt>
                <c:pt idx="18">
                  <c:v>1.6304484375000003</c:v>
                </c:pt>
                <c:pt idx="19">
                  <c:v>1.6767000000000005</c:v>
                </c:pt>
                <c:pt idx="20">
                  <c:v>1.7235984375000002</c:v>
                </c:pt>
                <c:pt idx="21">
                  <c:v>1.77114375</c:v>
                </c:pt>
                <c:pt idx="22">
                  <c:v>1.8193359375</c:v>
                </c:pt>
                <c:pt idx="23">
                  <c:v>1.8681750000000006</c:v>
                </c:pt>
                <c:pt idx="24">
                  <c:v>1.9176609375000004</c:v>
                </c:pt>
                <c:pt idx="25">
                  <c:v>1.9677937500000002</c:v>
                </c:pt>
                <c:pt idx="26">
                  <c:v>2.0185734374999997</c:v>
                </c:pt>
                <c:pt idx="27">
                  <c:v>2.0699999999999998</c:v>
                </c:pt>
                <c:pt idx="28">
                  <c:v>2.1220734375000005</c:v>
                </c:pt>
                <c:pt idx="29">
                  <c:v>2.1747937500000005</c:v>
                </c:pt>
                <c:pt idx="30">
                  <c:v>2.2281609375000002</c:v>
                </c:pt>
                <c:pt idx="31">
                  <c:v>2.2821750000000001</c:v>
                </c:pt>
                <c:pt idx="32">
                  <c:v>2.3368359375000001</c:v>
                </c:pt>
                <c:pt idx="33">
                  <c:v>2.3921437500000007</c:v>
                </c:pt>
                <c:pt idx="34">
                  <c:v>2.4480984375000006</c:v>
                </c:pt>
                <c:pt idx="35">
                  <c:v>2.5047000000000001</c:v>
                </c:pt>
                <c:pt idx="36">
                  <c:v>2.5619484375000008</c:v>
                </c:pt>
                <c:pt idx="37">
                  <c:v>2.6198437499999998</c:v>
                </c:pt>
                <c:pt idx="38">
                  <c:v>2.6783859375000003</c:v>
                </c:pt>
                <c:pt idx="39">
                  <c:v>2.7375750000000005</c:v>
                </c:pt>
                <c:pt idx="40">
                  <c:v>2.7974109375000005</c:v>
                </c:pt>
                <c:pt idx="41">
                  <c:v>2.857893750000001</c:v>
                </c:pt>
                <c:pt idx="42">
                  <c:v>2.9190234374999999</c:v>
                </c:pt>
                <c:pt idx="43">
                  <c:v>2.9808000000000003</c:v>
                </c:pt>
                <c:pt idx="44">
                  <c:v>3.0432234375000005</c:v>
                </c:pt>
                <c:pt idx="45">
                  <c:v>3.1062937500000003</c:v>
                </c:pt>
                <c:pt idx="46">
                  <c:v>3.1700109375000012</c:v>
                </c:pt>
                <c:pt idx="47">
                  <c:v>3.234375</c:v>
                </c:pt>
                <c:pt idx="48">
                  <c:v>3.2993859375000003</c:v>
                </c:pt>
                <c:pt idx="49">
                  <c:v>3.3650437500000003</c:v>
                </c:pt>
                <c:pt idx="50">
                  <c:v>3.4313484375000005</c:v>
                </c:pt>
                <c:pt idx="51">
                  <c:v>3.4983000000000013</c:v>
                </c:pt>
                <c:pt idx="52">
                  <c:v>3.5658984375</c:v>
                </c:pt>
                <c:pt idx="53">
                  <c:v>3.6341437500000007</c:v>
                </c:pt>
                <c:pt idx="54">
                  <c:v>3.7030359375000006</c:v>
                </c:pt>
                <c:pt idx="55">
                  <c:v>3.7725749999999998</c:v>
                </c:pt>
                <c:pt idx="56">
                  <c:v>3.8427609375000014</c:v>
                </c:pt>
                <c:pt idx="57">
                  <c:v>3.91359375</c:v>
                </c:pt>
                <c:pt idx="58">
                  <c:v>3.9850734375000005</c:v>
                </c:pt>
                <c:pt idx="59">
                  <c:v>4.0572000000000008</c:v>
                </c:pt>
                <c:pt idx="60">
                  <c:v>4.1299734375000003</c:v>
                </c:pt>
                <c:pt idx="61">
                  <c:v>4.2033937500000009</c:v>
                </c:pt>
                <c:pt idx="62">
                  <c:v>4.2774609374999999</c:v>
                </c:pt>
                <c:pt idx="63">
                  <c:v>4.3521750000000008</c:v>
                </c:pt>
                <c:pt idx="64">
                  <c:v>4.427535937500001</c:v>
                </c:pt>
                <c:pt idx="65">
                  <c:v>4.5035437500000004</c:v>
                </c:pt>
                <c:pt idx="66">
                  <c:v>4.5801984375000009</c:v>
                </c:pt>
                <c:pt idx="67">
                  <c:v>4.6574999999999998</c:v>
                </c:pt>
                <c:pt idx="68">
                  <c:v>4.7354484375000006</c:v>
                </c:pt>
                <c:pt idx="69">
                  <c:v>4.8140437500000006</c:v>
                </c:pt>
                <c:pt idx="70">
                  <c:v>4.8932859375</c:v>
                </c:pt>
                <c:pt idx="71">
                  <c:v>4.9731750000000012</c:v>
                </c:pt>
                <c:pt idx="72">
                  <c:v>5.0537109375</c:v>
                </c:pt>
                <c:pt idx="73">
                  <c:v>5.1348937500000007</c:v>
                </c:pt>
                <c:pt idx="74">
                  <c:v>5.2167234375000007</c:v>
                </c:pt>
                <c:pt idx="75">
                  <c:v>5.2991999999999999</c:v>
                </c:pt>
                <c:pt idx="76">
                  <c:v>5.3823234375000002</c:v>
                </c:pt>
                <c:pt idx="77">
                  <c:v>5.4660937499999998</c:v>
                </c:pt>
                <c:pt idx="78">
                  <c:v>5.5505109375000004</c:v>
                </c:pt>
                <c:pt idx="79">
                  <c:v>5.6355750000000011</c:v>
                </c:pt>
                <c:pt idx="80">
                  <c:v>5.7212859375000003</c:v>
                </c:pt>
                <c:pt idx="81">
                  <c:v>5.8076437500000004</c:v>
                </c:pt>
                <c:pt idx="82">
                  <c:v>5.8946484374999999</c:v>
                </c:pt>
                <c:pt idx="83">
                  <c:v>5.9823000000000013</c:v>
                </c:pt>
                <c:pt idx="84">
                  <c:v>6.0705984375000011</c:v>
                </c:pt>
                <c:pt idx="85">
                  <c:v>6.1595437500000001</c:v>
                </c:pt>
                <c:pt idx="86">
                  <c:v>6.2491359375000002</c:v>
                </c:pt>
                <c:pt idx="87">
                  <c:v>6.3393750000000004</c:v>
                </c:pt>
                <c:pt idx="88">
                  <c:v>6.4302609375000008</c:v>
                </c:pt>
                <c:pt idx="89">
                  <c:v>6.5217937500000005</c:v>
                </c:pt>
                <c:pt idx="90">
                  <c:v>6.6139734375000003</c:v>
                </c:pt>
                <c:pt idx="91">
                  <c:v>6.7068000000000021</c:v>
                </c:pt>
                <c:pt idx="92">
                  <c:v>6.8002734374999996</c:v>
                </c:pt>
                <c:pt idx="93">
                  <c:v>6.8943937500000008</c:v>
                </c:pt>
                <c:pt idx="94">
                  <c:v>6.9891609375000003</c:v>
                </c:pt>
                <c:pt idx="95">
                  <c:v>7.0845750000000001</c:v>
                </c:pt>
                <c:pt idx="96">
                  <c:v>7.1806359375000017</c:v>
                </c:pt>
                <c:pt idx="97">
                  <c:v>7.27734375</c:v>
                </c:pt>
                <c:pt idx="98">
                  <c:v>7.3746984375000011</c:v>
                </c:pt>
                <c:pt idx="99">
                  <c:v>7.4727000000000006</c:v>
                </c:pt>
                <c:pt idx="100">
                  <c:v>7.5713484375000002</c:v>
                </c:pt>
                <c:pt idx="101">
                  <c:v>7.6706437500000018</c:v>
                </c:pt>
                <c:pt idx="102">
                  <c:v>7.7705859374999999</c:v>
                </c:pt>
                <c:pt idx="103">
                  <c:v>7.8711750000000009</c:v>
                </c:pt>
                <c:pt idx="104">
                  <c:v>7.9724109375000012</c:v>
                </c:pt>
                <c:pt idx="105">
                  <c:v>8.0742937499999989</c:v>
                </c:pt>
                <c:pt idx="106">
                  <c:v>8.1768234375000013</c:v>
                </c:pt>
                <c:pt idx="107">
                  <c:v>8.2799999999999994</c:v>
                </c:pt>
              </c:numCache>
            </c:numRef>
          </c:xVal>
          <c:yVal>
            <c:numRef>
              <c:f>'Maxwell (E)'!$B$2:$B$109</c:f>
              <c:numCache>
                <c:formatCode>General</c:formatCode>
                <c:ptCount val="108"/>
                <c:pt idx="0">
                  <c:v>67978127887.685669</c:v>
                </c:pt>
                <c:pt idx="1">
                  <c:v>69346306490.592361</c:v>
                </c:pt>
                <c:pt idx="2">
                  <c:v>70670446521.572266</c:v>
                </c:pt>
                <c:pt idx="3">
                  <c:v>71948780737.229904</c:v>
                </c:pt>
                <c:pt idx="4">
                  <c:v>73179647178.069427</c:v>
                </c:pt>
                <c:pt idx="5">
                  <c:v>74361491043.441193</c:v>
                </c:pt>
                <c:pt idx="6">
                  <c:v>75492866279.962967</c:v>
                </c:pt>
                <c:pt idx="7">
                  <c:v>76572436884.041046</c:v>
                </c:pt>
                <c:pt idx="8">
                  <c:v>77598977919.963287</c:v>
                </c:pt>
                <c:pt idx="9">
                  <c:v>78571376255.862122</c:v>
                </c:pt>
                <c:pt idx="10">
                  <c:v>79488631020.649429</c:v>
                </c:pt>
                <c:pt idx="11">
                  <c:v>80349853785.802887</c:v>
                </c:pt>
                <c:pt idx="12">
                  <c:v>81154268476.635681</c:v>
                </c:pt>
                <c:pt idx="13">
                  <c:v>81901211018.401108</c:v>
                </c:pt>
                <c:pt idx="14">
                  <c:v>82590128723.273987</c:v>
                </c:pt>
                <c:pt idx="15">
                  <c:v>83220579424.906754</c:v>
                </c:pt>
                <c:pt idx="16">
                  <c:v>83792230367.877792</c:v>
                </c:pt>
                <c:pt idx="17">
                  <c:v>84304856859.934235</c:v>
                </c:pt>
                <c:pt idx="18">
                  <c:v>84758340695.476166</c:v>
                </c:pt>
                <c:pt idx="19">
                  <c:v>85152668359.236053</c:v>
                </c:pt>
                <c:pt idx="20">
                  <c:v>85487929019.572464</c:v>
                </c:pt>
                <c:pt idx="21">
                  <c:v>85764312321.222275</c:v>
                </c:pt>
                <c:pt idx="22">
                  <c:v>85982105987.737976</c:v>
                </c:pt>
                <c:pt idx="23">
                  <c:v>86141693244.177963</c:v>
                </c:pt>
                <c:pt idx="24">
                  <c:v>86243550070.915451</c:v>
                </c:pt>
                <c:pt idx="25">
                  <c:v>86288242299.687103</c:v>
                </c:pt>
                <c:pt idx="26">
                  <c:v>86276422563.216248</c:v>
                </c:pt>
                <c:pt idx="27">
                  <c:v>86208827109.915024</c:v>
                </c:pt>
                <c:pt idx="28">
                  <c:v>86086272495.299774</c:v>
                </c:pt>
                <c:pt idx="29">
                  <c:v>85909652161.840714</c:v>
                </c:pt>
                <c:pt idx="30">
                  <c:v>85679932919.013901</c:v>
                </c:pt>
                <c:pt idx="31">
                  <c:v>85398151335.330444</c:v>
                </c:pt>
                <c:pt idx="32">
                  <c:v>85065410054.085846</c:v>
                </c:pt>
                <c:pt idx="33">
                  <c:v>84682874044.502518</c:v>
                </c:pt>
                <c:pt idx="34">
                  <c:v>84251766799.833008</c:v>
                </c:pt>
                <c:pt idx="35">
                  <c:v>83773366493.848846</c:v>
                </c:pt>
                <c:pt idx="36">
                  <c:v>83249002106.965591</c:v>
                </c:pt>
                <c:pt idx="37">
                  <c:v>82680049533.04718</c:v>
                </c:pt>
                <c:pt idx="38">
                  <c:v>82067927677.693649</c:v>
                </c:pt>
                <c:pt idx="39">
                  <c:v>81414094558.550888</c:v>
                </c:pt>
                <c:pt idx="40">
                  <c:v>80720043417.885056</c:v>
                </c:pt>
                <c:pt idx="41">
                  <c:v>79987298857.346039</c:v>
                </c:pt>
                <c:pt idx="42">
                  <c:v>79217413004.501053</c:v>
                </c:pt>
                <c:pt idx="43">
                  <c:v>78411961720.353897</c:v>
                </c:pt>
                <c:pt idx="44">
                  <c:v>77572540856.68248</c:v>
                </c:pt>
                <c:pt idx="45">
                  <c:v>76700762571.623795</c:v>
                </c:pt>
                <c:pt idx="46">
                  <c:v>75798251711.518509</c:v>
                </c:pt>
                <c:pt idx="47">
                  <c:v>74866642266.595779</c:v>
                </c:pt>
                <c:pt idx="48">
                  <c:v>73907573907.634384</c:v>
                </c:pt>
                <c:pt idx="49">
                  <c:v>72922688610.284821</c:v>
                </c:pt>
                <c:pt idx="50">
                  <c:v>71913627373.273529</c:v>
                </c:pt>
                <c:pt idx="51">
                  <c:v>70882027036.245056</c:v>
                </c:pt>
                <c:pt idx="52">
                  <c:v>69829517202.52504</c:v>
                </c:pt>
                <c:pt idx="53">
                  <c:v>68757717271.613358</c:v>
                </c:pt>
                <c:pt idx="54">
                  <c:v>67668233585.743385</c:v>
                </c:pt>
                <c:pt idx="55">
                  <c:v>66562656694.367401</c:v>
                </c:pt>
                <c:pt idx="56">
                  <c:v>65442558739.960503</c:v>
                </c:pt>
                <c:pt idx="57">
                  <c:v>64309490968.066887</c:v>
                </c:pt>
                <c:pt idx="58">
                  <c:v>63164981364.05278</c:v>
                </c:pt>
                <c:pt idx="59">
                  <c:v>62010532418.577972</c:v>
                </c:pt>
                <c:pt idx="60">
                  <c:v>60847619023.351662</c:v>
                </c:pt>
                <c:pt idx="61">
                  <c:v>59677686498.306114</c:v>
                </c:pt>
                <c:pt idx="62">
                  <c:v>58502148750.897034</c:v>
                </c:pt>
                <c:pt idx="63">
                  <c:v>57322386567.828995</c:v>
                </c:pt>
                <c:pt idx="64">
                  <c:v>56139746039.107224</c:v>
                </c:pt>
                <c:pt idx="65">
                  <c:v>54955537113.933235</c:v>
                </c:pt>
                <c:pt idx="66">
                  <c:v>53771032287.594246</c:v>
                </c:pt>
                <c:pt idx="67">
                  <c:v>52587465418.143723</c:v>
                </c:pt>
                <c:pt idx="68">
                  <c:v>51406030671.335457</c:v>
                </c:pt>
                <c:pt idx="69">
                  <c:v>50227881591.954819</c:v>
                </c:pt>
                <c:pt idx="70">
                  <c:v>49054130299.389954</c:v>
                </c:pt>
                <c:pt idx="71">
                  <c:v>47885846805.004135</c:v>
                </c:pt>
                <c:pt idx="72">
                  <c:v>46724058448.605255</c:v>
                </c:pt>
                <c:pt idx="73">
                  <c:v>45569749451.063309</c:v>
                </c:pt>
                <c:pt idx="74">
                  <c:v>44423860579.901314</c:v>
                </c:pt>
                <c:pt idx="75">
                  <c:v>43287288924.474968</c:v>
                </c:pt>
                <c:pt idx="76">
                  <c:v>42160887777.17009</c:v>
                </c:pt>
                <c:pt idx="77">
                  <c:v>41045466616.875732</c:v>
                </c:pt>
                <c:pt idx="78">
                  <c:v>39941791190.839455</c:v>
                </c:pt>
                <c:pt idx="79">
                  <c:v>38850583690.879562</c:v>
                </c:pt>
                <c:pt idx="80">
                  <c:v>37772523019.81369</c:v>
                </c:pt>
                <c:pt idx="81">
                  <c:v>36708245143.867455</c:v>
                </c:pt>
                <c:pt idx="82">
                  <c:v>35658343526.74736</c:v>
                </c:pt>
                <c:pt idx="83">
                  <c:v>34623369641.00042</c:v>
                </c:pt>
                <c:pt idx="84">
                  <c:v>33603833552.238152</c:v>
                </c:pt>
                <c:pt idx="85">
                  <c:v>32600204571.772747</c:v>
                </c:pt>
                <c:pt idx="86">
                  <c:v>31612911973.20005</c:v>
                </c:pt>
                <c:pt idx="87">
                  <c:v>30642345768.465542</c:v>
                </c:pt>
                <c:pt idx="88">
                  <c:v>29688857538.96423</c:v>
                </c:pt>
                <c:pt idx="89">
                  <c:v>28752761317.255508</c:v>
                </c:pt>
                <c:pt idx="90">
                  <c:v>27834334515.015438</c:v>
                </c:pt>
                <c:pt idx="91">
                  <c:v>26933818892.904053</c:v>
                </c:pt>
                <c:pt idx="92">
                  <c:v>26051421568.090099</c:v>
                </c:pt>
                <c:pt idx="93">
                  <c:v>25187316055.253128</c:v>
                </c:pt>
                <c:pt idx="94">
                  <c:v>24341643336.969578</c:v>
                </c:pt>
                <c:pt idx="95">
                  <c:v>23514512959.484081</c:v>
                </c:pt>
                <c:pt idx="96">
                  <c:v>22706004149.973557</c:v>
                </c:pt>
                <c:pt idx="97">
                  <c:v>21916166951.522324</c:v>
                </c:pt>
                <c:pt idx="98">
                  <c:v>21145023372.146259</c:v>
                </c:pt>
                <c:pt idx="99">
                  <c:v>20392568544.329769</c:v>
                </c:pt>
                <c:pt idx="100">
                  <c:v>19658771891.66964</c:v>
                </c:pt>
                <c:pt idx="101">
                  <c:v>18943578299.356453</c:v>
                </c:pt>
                <c:pt idx="102">
                  <c:v>18246909285.363735</c:v>
                </c:pt>
                <c:pt idx="103">
                  <c:v>17568664169.358528</c:v>
                </c:pt>
                <c:pt idx="104">
                  <c:v>16908721236.49346</c:v>
                </c:pt>
                <c:pt idx="105">
                  <c:v>16266938893.388477</c:v>
                </c:pt>
                <c:pt idx="106">
                  <c:v>15643156813.760201</c:v>
                </c:pt>
                <c:pt idx="107">
                  <c:v>15037197071.308119</c:v>
                </c:pt>
              </c:numCache>
            </c:numRef>
          </c:yVal>
          <c:smooth val="1"/>
        </c:ser>
        <c:dLbls>
          <c:showLegendKey val="0"/>
          <c:showVal val="0"/>
          <c:showCatName val="0"/>
          <c:showSerName val="0"/>
          <c:showPercent val="0"/>
          <c:showBubbleSize val="0"/>
        </c:dLbls>
        <c:axId val="83651584"/>
        <c:axId val="85296256"/>
      </c:scatterChart>
      <c:valAx>
        <c:axId val="83651584"/>
        <c:scaling>
          <c:orientation val="minMax"/>
        </c:scaling>
        <c:delete val="0"/>
        <c:axPos val="b"/>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b="1" i="0" u="none" strike="noStrike" baseline="0">
                    <a:solidFill>
                      <a:srgbClr val="000000"/>
                    </a:solidFill>
                    <a:latin typeface="Arial"/>
                    <a:cs typeface="Arial"/>
                  </a:rPr>
                  <a:t>Energy,</a:t>
                </a:r>
                <a:r>
                  <a:rPr lang="en-US" sz="1000" b="1" i="0" u="none" strike="noStrike" baseline="0">
                    <a:solidFill>
                      <a:srgbClr val="000000"/>
                    </a:solidFill>
                    <a:latin typeface="Arial"/>
                    <a:cs typeface="Arial"/>
                  </a:rPr>
                  <a:t> </a:t>
                </a:r>
                <a:r>
                  <a:rPr lang="en-US" sz="1400" b="0" i="0" u="none" strike="noStrike" baseline="0">
                    <a:solidFill>
                      <a:srgbClr val="000000"/>
                    </a:solidFill>
                    <a:latin typeface="Arial"/>
                    <a:cs typeface="Arial"/>
                  </a:rPr>
                  <a:t>meV</a:t>
                </a:r>
              </a:p>
            </c:rich>
          </c:tx>
          <c:layout>
            <c:manualLayout>
              <c:xMode val="edge"/>
              <c:yMode val="edge"/>
              <c:x val="0.47835738068812433"/>
              <c:y val="0.9396411092985318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85296256"/>
        <c:crosses val="autoZero"/>
        <c:crossBetween val="midCat"/>
      </c:valAx>
      <c:valAx>
        <c:axId val="85296256"/>
        <c:scaling>
          <c:orientation val="minMax"/>
          <c:max val="90000000000"/>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b="1" i="0" u="none" strike="noStrike" baseline="0">
                    <a:solidFill>
                      <a:srgbClr val="000000"/>
                    </a:solidFill>
                    <a:latin typeface="Arial"/>
                    <a:cs typeface="Arial"/>
                  </a:rPr>
                  <a:t>neutron flux</a:t>
                </a:r>
                <a:r>
                  <a:rPr lang="en-US" sz="1000" b="1" i="0" u="none" strike="noStrike" baseline="0">
                    <a:solidFill>
                      <a:srgbClr val="000000"/>
                    </a:solidFill>
                    <a:latin typeface="Arial"/>
                    <a:cs typeface="Arial"/>
                  </a:rPr>
                  <a:t> </a:t>
                </a:r>
                <a:r>
                  <a:rPr lang="en-US" sz="1400" b="0" i="0" u="none" strike="noStrike" baseline="0">
                    <a:solidFill>
                      <a:srgbClr val="000000"/>
                    </a:solidFill>
                    <a:latin typeface="Arial"/>
                    <a:cs typeface="Arial"/>
                  </a:rPr>
                  <a:t>n/cm</a:t>
                </a:r>
                <a:r>
                  <a:rPr lang="en-US" sz="1400" b="0" i="0" u="none" strike="noStrike" baseline="30000">
                    <a:solidFill>
                      <a:srgbClr val="000000"/>
                    </a:solidFill>
                    <a:latin typeface="Arial"/>
                    <a:cs typeface="Arial"/>
                  </a:rPr>
                  <a:t>2</a:t>
                </a:r>
                <a:r>
                  <a:rPr lang="en-US" sz="1400" b="0" i="0" u="none" strike="noStrike" baseline="0">
                    <a:solidFill>
                      <a:srgbClr val="000000"/>
                    </a:solidFill>
                    <a:latin typeface="Arial"/>
                    <a:cs typeface="Arial"/>
                  </a:rPr>
                  <a:t>/s/100uA/meV</a:t>
                </a:r>
              </a:p>
            </c:rich>
          </c:tx>
          <c:layout>
            <c:manualLayout>
              <c:xMode val="edge"/>
              <c:yMode val="edge"/>
              <c:x val="8.8790233074361822E-3"/>
              <c:y val="0.21533442088091354"/>
            </c:manualLayout>
          </c:layout>
          <c:overlay val="0"/>
          <c:spPr>
            <a:noFill/>
            <a:ln w="25400">
              <a:noFill/>
            </a:ln>
          </c:spPr>
        </c:title>
        <c:numFmt formatCode="0.0E+00" sourceLinked="0"/>
        <c:majorTickMark val="out"/>
        <c:minorTickMark val="none"/>
        <c:tickLblPos val="nextTo"/>
        <c:spPr>
          <a:ln w="3175">
            <a:solidFill>
              <a:srgbClr val="000000"/>
            </a:solidFill>
            <a:prstDash val="solid"/>
          </a:ln>
        </c:spPr>
        <c:txPr>
          <a:bodyPr rot="0" vert="horz"/>
          <a:lstStyle/>
          <a:p>
            <a:pPr>
              <a:defRPr sz="1300" b="0" i="0" u="none" strike="noStrike" baseline="0">
                <a:solidFill>
                  <a:srgbClr val="000000"/>
                </a:solidFill>
                <a:latin typeface="Arial"/>
                <a:ea typeface="Arial"/>
                <a:cs typeface="Arial"/>
              </a:defRPr>
            </a:pPr>
            <a:endParaRPr lang="en-US"/>
          </a:p>
        </c:txPr>
        <c:crossAx val="83651584"/>
        <c:crosses val="autoZero"/>
        <c:crossBetween val="midCat"/>
      </c:valAx>
      <c:spPr>
        <a:noFill/>
        <a:ln w="12700">
          <a:solidFill>
            <a:srgbClr val="808080"/>
          </a:solidFill>
          <a:prstDash val="solid"/>
        </a:ln>
      </c:spPr>
    </c:plotArea>
    <c:legend>
      <c:legendPos val="r"/>
      <c:layout>
        <c:manualLayout>
          <c:xMode val="edge"/>
          <c:yMode val="edge"/>
          <c:x val="0.2280976351283778"/>
          <c:y val="0.46485397658626004"/>
          <c:w val="0.30504257035609761"/>
          <c:h val="0.16446048410615341"/>
        </c:manualLayout>
      </c:layout>
      <c:overlay val="0"/>
      <c:spPr>
        <a:solidFill>
          <a:schemeClr val="bg1"/>
        </a:solidFill>
        <a:ln>
          <a:solidFill>
            <a:srgbClr val="000000"/>
          </a:solidFill>
        </a:ln>
      </c:spPr>
      <c:txPr>
        <a:bodyPr/>
        <a:lstStyle/>
        <a:p>
          <a:pPr>
            <a:defRPr sz="1600"/>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16315205327413"/>
          <c:y val="4.2414355628058731E-2"/>
          <c:w val="0.79023307436182022"/>
          <c:h val="0.83523654159869498"/>
        </c:manualLayout>
      </c:layout>
      <c:scatterChart>
        <c:scatterStyle val="smoothMarker"/>
        <c:varyColors val="0"/>
        <c:ser>
          <c:idx val="0"/>
          <c:order val="0"/>
          <c:tx>
            <c:v>calculated spectrum</c:v>
          </c:tx>
          <c:spPr>
            <a:ln w="12700">
              <a:solidFill>
                <a:srgbClr val="000000"/>
              </a:solidFill>
              <a:prstDash val="solid"/>
            </a:ln>
          </c:spPr>
          <c:marker>
            <c:symbol val="none"/>
          </c:marker>
          <c:errBars>
            <c:errDir val="y"/>
            <c:errBarType val="both"/>
            <c:errValType val="cust"/>
            <c:noEndCap val="0"/>
            <c:plus>
              <c:numRef>
                <c:f>'neutron flux'!$C$2:$C$109</c:f>
                <c:numCache>
                  <c:formatCode>General</c:formatCode>
                  <c:ptCount val="108"/>
                  <c:pt idx="0">
                    <c:v>1582995724.2527792</c:v>
                  </c:pt>
                  <c:pt idx="1">
                    <c:v>1520922222.0324767</c:v>
                  </c:pt>
                  <c:pt idx="2">
                    <c:v>1530964336.3509462</c:v>
                  </c:pt>
                  <c:pt idx="3">
                    <c:v>1523999678.8065975</c:v>
                  </c:pt>
                  <c:pt idx="4">
                    <c:v>1493929509.6548963</c:v>
                  </c:pt>
                  <c:pt idx="5">
                    <c:v>1633184805.1942298</c:v>
                  </c:pt>
                  <c:pt idx="6">
                    <c:v>1478255150.4395418</c:v>
                  </c:pt>
                  <c:pt idx="7">
                    <c:v>1511238304.834259</c:v>
                  </c:pt>
                  <c:pt idx="8">
                    <c:v>1526318853.5102701</c:v>
                  </c:pt>
                  <c:pt idx="9">
                    <c:v>1495637968.4860208</c:v>
                  </c:pt>
                  <c:pt idx="10">
                    <c:v>1507552240.0556409</c:v>
                  </c:pt>
                  <c:pt idx="11">
                    <c:v>1518601750.9993751</c:v>
                  </c:pt>
                  <c:pt idx="12">
                    <c:v>1519861003.2309659</c:v>
                  </c:pt>
                  <c:pt idx="13">
                    <c:v>1486916149.6190565</c:v>
                  </c:pt>
                  <c:pt idx="14">
                    <c:v>1481136886.973748</c:v>
                  </c:pt>
                  <c:pt idx="15">
                    <c:v>1483105968.7911758</c:v>
                  </c:pt>
                  <c:pt idx="16">
                    <c:v>1449462481.0400467</c:v>
                  </c:pt>
                  <c:pt idx="17">
                    <c:v>1455405583.5036163</c:v>
                  </c:pt>
                  <c:pt idx="18">
                    <c:v>1467846203.4665301</c:v>
                  </c:pt>
                  <c:pt idx="19">
                    <c:v>1438155593.7914598</c:v>
                  </c:pt>
                  <c:pt idx="20">
                    <c:v>1520137839.2626307</c:v>
                  </c:pt>
                  <c:pt idx="21">
                    <c:v>1451494947.4641809</c:v>
                  </c:pt>
                  <c:pt idx="22">
                    <c:v>1454994350.7720835</c:v>
                  </c:pt>
                  <c:pt idx="23">
                    <c:v>1424880578.6045425</c:v>
                  </c:pt>
                  <c:pt idx="24">
                    <c:v>1384622475.5866132</c:v>
                  </c:pt>
                  <c:pt idx="25">
                    <c:v>1434203895.165385</c:v>
                  </c:pt>
                  <c:pt idx="26">
                    <c:v>1408024954.0814137</c:v>
                  </c:pt>
                  <c:pt idx="27">
                    <c:v>1435612717.5813642</c:v>
                  </c:pt>
                  <c:pt idx="28">
                    <c:v>1384562507.7816384</c:v>
                  </c:pt>
                  <c:pt idx="29">
                    <c:v>1376911105.0045521</c:v>
                  </c:pt>
                  <c:pt idx="30">
                    <c:v>1382754608.5768301</c:v>
                  </c:pt>
                  <c:pt idx="31">
                    <c:v>1387880862.9855237</c:v>
                  </c:pt>
                  <c:pt idx="32">
                    <c:v>1401218225.5401626</c:v>
                  </c:pt>
                  <c:pt idx="33">
                    <c:v>1318406176.5667782</c:v>
                  </c:pt>
                  <c:pt idx="34">
                    <c:v>1369301231.1250782</c:v>
                  </c:pt>
                  <c:pt idx="35">
                    <c:v>1343330112.3603182</c:v>
                  </c:pt>
                  <c:pt idx="36">
                    <c:v>1315665361.4124045</c:v>
                  </c:pt>
                  <c:pt idx="37">
                    <c:v>1294575602.0690043</c:v>
                  </c:pt>
                  <c:pt idx="38">
                    <c:v>1304311247.8811138</c:v>
                  </c:pt>
                  <c:pt idx="39">
                    <c:v>1383746016.246732</c:v>
                  </c:pt>
                  <c:pt idx="40">
                    <c:v>1275802809.9631927</c:v>
                  </c:pt>
                  <c:pt idx="41">
                    <c:v>1281816273.9876959</c:v>
                  </c:pt>
                  <c:pt idx="42">
                    <c:v>1301829767.8768113</c:v>
                  </c:pt>
                  <c:pt idx="43">
                    <c:v>1275341527.3939734</c:v>
                  </c:pt>
                  <c:pt idx="44">
                    <c:v>1229202034.0614021</c:v>
                  </c:pt>
                  <c:pt idx="45">
                    <c:v>1232015202.3030913</c:v>
                  </c:pt>
                  <c:pt idx="46">
                    <c:v>1250822211.5729108</c:v>
                  </c:pt>
                  <c:pt idx="47">
                    <c:v>1205175436.9828534</c:v>
                  </c:pt>
                  <c:pt idx="48">
                    <c:v>1200687323.565387</c:v>
                  </c:pt>
                  <c:pt idx="49">
                    <c:v>1180055803.3418472</c:v>
                  </c:pt>
                  <c:pt idx="50">
                    <c:v>1195706687.7833185</c:v>
                  </c:pt>
                  <c:pt idx="51">
                    <c:v>1175164764.2400858</c:v>
                  </c:pt>
                  <c:pt idx="52">
                    <c:v>1131993120.9307203</c:v>
                  </c:pt>
                  <c:pt idx="53">
                    <c:v>1190581349.0873718</c:v>
                  </c:pt>
                  <c:pt idx="54">
                    <c:v>1170209634.5001426</c:v>
                  </c:pt>
                  <c:pt idx="55">
                    <c:v>1136105434.9369197</c:v>
                  </c:pt>
                  <c:pt idx="56">
                    <c:v>1124226220.5714672</c:v>
                  </c:pt>
                  <c:pt idx="57">
                    <c:v>1109347824.022609</c:v>
                  </c:pt>
                  <c:pt idx="58">
                    <c:v>1083912967.5828121</c:v>
                  </c:pt>
                  <c:pt idx="59">
                    <c:v>1110324185.7654743</c:v>
                  </c:pt>
                  <c:pt idx="60">
                    <c:v>1130394325.8108985</c:v>
                  </c:pt>
                  <c:pt idx="61">
                    <c:v>1112231024.4502721</c:v>
                  </c:pt>
                  <c:pt idx="62">
                    <c:v>1051469197.6959263</c:v>
                  </c:pt>
                  <c:pt idx="63">
                    <c:v>1040489072.417904</c:v>
                  </c:pt>
                  <c:pt idx="64">
                    <c:v>1030063107.0076584</c:v>
                  </c:pt>
                  <c:pt idx="65">
                    <c:v>1022886578.9119686</c:v>
                  </c:pt>
                  <c:pt idx="66">
                    <c:v>1006327243.7229594</c:v>
                  </c:pt>
                  <c:pt idx="67">
                    <c:v>1009536539.6507343</c:v>
                  </c:pt>
                  <c:pt idx="68">
                    <c:v>996104116.79545629</c:v>
                  </c:pt>
                  <c:pt idx="69">
                    <c:v>970913268.6974988</c:v>
                  </c:pt>
                  <c:pt idx="70">
                    <c:v>948787216.49911976</c:v>
                  </c:pt>
                  <c:pt idx="71">
                    <c:v>953340479.06287861</c:v>
                  </c:pt>
                  <c:pt idx="72">
                    <c:v>983751775.19732022</c:v>
                  </c:pt>
                  <c:pt idx="73">
                    <c:v>954283584.42728865</c:v>
                  </c:pt>
                  <c:pt idx="74">
                    <c:v>1009452678.4442841</c:v>
                  </c:pt>
                  <c:pt idx="75">
                    <c:v>1054551071.4389732</c:v>
                  </c:pt>
                  <c:pt idx="76">
                    <c:v>1012724924.5657024</c:v>
                  </c:pt>
                  <c:pt idx="77">
                    <c:v>1004759780.5305237</c:v>
                  </c:pt>
                  <c:pt idx="78">
                    <c:v>992615584.12155056</c:v>
                  </c:pt>
                  <c:pt idx="79">
                    <c:v>946391151.08459163</c:v>
                  </c:pt>
                  <c:pt idx="80">
                    <c:v>991618832.72822845</c:v>
                  </c:pt>
                  <c:pt idx="81">
                    <c:v>944768899.31369126</c:v>
                  </c:pt>
                  <c:pt idx="82">
                    <c:v>892160446.51735616</c:v>
                  </c:pt>
                  <c:pt idx="83">
                    <c:v>940405905.64177084</c:v>
                  </c:pt>
                  <c:pt idx="84">
                    <c:v>888818229.65180612</c:v>
                  </c:pt>
                  <c:pt idx="85">
                    <c:v>919810911.13354766</c:v>
                  </c:pt>
                  <c:pt idx="86">
                    <c:v>894196511.85126221</c:v>
                  </c:pt>
                  <c:pt idx="87">
                    <c:v>924822549.84622252</c:v>
                  </c:pt>
                  <c:pt idx="88">
                    <c:v>952289220.80403507</c:v>
                  </c:pt>
                  <c:pt idx="89">
                    <c:v>920189722.89695716</c:v>
                  </c:pt>
                  <c:pt idx="90">
                    <c:v>919299481.88178468</c:v>
                  </c:pt>
                  <c:pt idx="91">
                    <c:v>939536331.24459803</c:v>
                  </c:pt>
                  <c:pt idx="92">
                    <c:v>1005456846.3866677</c:v>
                  </c:pt>
                  <c:pt idx="93">
                    <c:v>1084971708.9707654</c:v>
                  </c:pt>
                  <c:pt idx="94">
                    <c:v>1076192137.1521742</c:v>
                  </c:pt>
                  <c:pt idx="95">
                    <c:v>1061206392.2467886</c:v>
                  </c:pt>
                  <c:pt idx="96">
                    <c:v>1008749476.3381153</c:v>
                  </c:pt>
                  <c:pt idx="97">
                    <c:v>989415789.37911999</c:v>
                  </c:pt>
                  <c:pt idx="98">
                    <c:v>995084540.34728587</c:v>
                  </c:pt>
                  <c:pt idx="99">
                    <c:v>1072517523.3595563</c:v>
                  </c:pt>
                  <c:pt idx="100">
                    <c:v>929575767.8144033</c:v>
                  </c:pt>
                  <c:pt idx="101">
                    <c:v>1009230414.2300112</c:v>
                  </c:pt>
                  <c:pt idx="102">
                    <c:v>930470117.91691506</c:v>
                  </c:pt>
                  <c:pt idx="103">
                    <c:v>929105343.83387685</c:v>
                  </c:pt>
                  <c:pt idx="104">
                    <c:v>873772202.53589308</c:v>
                  </c:pt>
                  <c:pt idx="105">
                    <c:v>913949876.39456022</c:v>
                  </c:pt>
                  <c:pt idx="106">
                    <c:v>868124965.90168607</c:v>
                  </c:pt>
                  <c:pt idx="107">
                    <c:v>862791723.25508034</c:v>
                  </c:pt>
                </c:numCache>
              </c:numRef>
            </c:plus>
            <c:minus>
              <c:numRef>
                <c:f>'neutron flux'!$C$2:$C$109</c:f>
                <c:numCache>
                  <c:formatCode>General</c:formatCode>
                  <c:ptCount val="108"/>
                  <c:pt idx="0">
                    <c:v>1582995724.2527792</c:v>
                  </c:pt>
                  <c:pt idx="1">
                    <c:v>1520922222.0324767</c:v>
                  </c:pt>
                  <c:pt idx="2">
                    <c:v>1530964336.3509462</c:v>
                  </c:pt>
                  <c:pt idx="3">
                    <c:v>1523999678.8065975</c:v>
                  </c:pt>
                  <c:pt idx="4">
                    <c:v>1493929509.6548963</c:v>
                  </c:pt>
                  <c:pt idx="5">
                    <c:v>1633184805.1942298</c:v>
                  </c:pt>
                  <c:pt idx="6">
                    <c:v>1478255150.4395418</c:v>
                  </c:pt>
                  <c:pt idx="7">
                    <c:v>1511238304.834259</c:v>
                  </c:pt>
                  <c:pt idx="8">
                    <c:v>1526318853.5102701</c:v>
                  </c:pt>
                  <c:pt idx="9">
                    <c:v>1495637968.4860208</c:v>
                  </c:pt>
                  <c:pt idx="10">
                    <c:v>1507552240.0556409</c:v>
                  </c:pt>
                  <c:pt idx="11">
                    <c:v>1518601750.9993751</c:v>
                  </c:pt>
                  <c:pt idx="12">
                    <c:v>1519861003.2309659</c:v>
                  </c:pt>
                  <c:pt idx="13">
                    <c:v>1486916149.6190565</c:v>
                  </c:pt>
                  <c:pt idx="14">
                    <c:v>1481136886.973748</c:v>
                  </c:pt>
                  <c:pt idx="15">
                    <c:v>1483105968.7911758</c:v>
                  </c:pt>
                  <c:pt idx="16">
                    <c:v>1449462481.0400467</c:v>
                  </c:pt>
                  <c:pt idx="17">
                    <c:v>1455405583.5036163</c:v>
                  </c:pt>
                  <c:pt idx="18">
                    <c:v>1467846203.4665301</c:v>
                  </c:pt>
                  <c:pt idx="19">
                    <c:v>1438155593.7914598</c:v>
                  </c:pt>
                  <c:pt idx="20">
                    <c:v>1520137839.2626307</c:v>
                  </c:pt>
                  <c:pt idx="21">
                    <c:v>1451494947.4641809</c:v>
                  </c:pt>
                  <c:pt idx="22">
                    <c:v>1454994350.7720835</c:v>
                  </c:pt>
                  <c:pt idx="23">
                    <c:v>1424880578.6045425</c:v>
                  </c:pt>
                  <c:pt idx="24">
                    <c:v>1384622475.5866132</c:v>
                  </c:pt>
                  <c:pt idx="25">
                    <c:v>1434203895.165385</c:v>
                  </c:pt>
                  <c:pt idx="26">
                    <c:v>1408024954.0814137</c:v>
                  </c:pt>
                  <c:pt idx="27">
                    <c:v>1435612717.5813642</c:v>
                  </c:pt>
                  <c:pt idx="28">
                    <c:v>1384562507.7816384</c:v>
                  </c:pt>
                  <c:pt idx="29">
                    <c:v>1376911105.0045521</c:v>
                  </c:pt>
                  <c:pt idx="30">
                    <c:v>1382754608.5768301</c:v>
                  </c:pt>
                  <c:pt idx="31">
                    <c:v>1387880862.9855237</c:v>
                  </c:pt>
                  <c:pt idx="32">
                    <c:v>1401218225.5401626</c:v>
                  </c:pt>
                  <c:pt idx="33">
                    <c:v>1318406176.5667782</c:v>
                  </c:pt>
                  <c:pt idx="34">
                    <c:v>1369301231.1250782</c:v>
                  </c:pt>
                  <c:pt idx="35">
                    <c:v>1343330112.3603182</c:v>
                  </c:pt>
                  <c:pt idx="36">
                    <c:v>1315665361.4124045</c:v>
                  </c:pt>
                  <c:pt idx="37">
                    <c:v>1294575602.0690043</c:v>
                  </c:pt>
                  <c:pt idx="38">
                    <c:v>1304311247.8811138</c:v>
                  </c:pt>
                  <c:pt idx="39">
                    <c:v>1383746016.246732</c:v>
                  </c:pt>
                  <c:pt idx="40">
                    <c:v>1275802809.9631927</c:v>
                  </c:pt>
                  <c:pt idx="41">
                    <c:v>1281816273.9876959</c:v>
                  </c:pt>
                  <c:pt idx="42">
                    <c:v>1301829767.8768113</c:v>
                  </c:pt>
                  <c:pt idx="43">
                    <c:v>1275341527.3939734</c:v>
                  </c:pt>
                  <c:pt idx="44">
                    <c:v>1229202034.0614021</c:v>
                  </c:pt>
                  <c:pt idx="45">
                    <c:v>1232015202.3030913</c:v>
                  </c:pt>
                  <c:pt idx="46">
                    <c:v>1250822211.5729108</c:v>
                  </c:pt>
                  <c:pt idx="47">
                    <c:v>1205175436.9828534</c:v>
                  </c:pt>
                  <c:pt idx="48">
                    <c:v>1200687323.565387</c:v>
                  </c:pt>
                  <c:pt idx="49">
                    <c:v>1180055803.3418472</c:v>
                  </c:pt>
                  <c:pt idx="50">
                    <c:v>1195706687.7833185</c:v>
                  </c:pt>
                  <c:pt idx="51">
                    <c:v>1175164764.2400858</c:v>
                  </c:pt>
                  <c:pt idx="52">
                    <c:v>1131993120.9307203</c:v>
                  </c:pt>
                  <c:pt idx="53">
                    <c:v>1190581349.0873718</c:v>
                  </c:pt>
                  <c:pt idx="54">
                    <c:v>1170209634.5001426</c:v>
                  </c:pt>
                  <c:pt idx="55">
                    <c:v>1136105434.9369197</c:v>
                  </c:pt>
                  <c:pt idx="56">
                    <c:v>1124226220.5714672</c:v>
                  </c:pt>
                  <c:pt idx="57">
                    <c:v>1109347824.022609</c:v>
                  </c:pt>
                  <c:pt idx="58">
                    <c:v>1083912967.5828121</c:v>
                  </c:pt>
                  <c:pt idx="59">
                    <c:v>1110324185.7654743</c:v>
                  </c:pt>
                  <c:pt idx="60">
                    <c:v>1130394325.8108985</c:v>
                  </c:pt>
                  <c:pt idx="61">
                    <c:v>1112231024.4502721</c:v>
                  </c:pt>
                  <c:pt idx="62">
                    <c:v>1051469197.6959263</c:v>
                  </c:pt>
                  <c:pt idx="63">
                    <c:v>1040489072.417904</c:v>
                  </c:pt>
                  <c:pt idx="64">
                    <c:v>1030063107.0076584</c:v>
                  </c:pt>
                  <c:pt idx="65">
                    <c:v>1022886578.9119686</c:v>
                  </c:pt>
                  <c:pt idx="66">
                    <c:v>1006327243.7229594</c:v>
                  </c:pt>
                  <c:pt idx="67">
                    <c:v>1009536539.6507343</c:v>
                  </c:pt>
                  <c:pt idx="68">
                    <c:v>996104116.79545629</c:v>
                  </c:pt>
                  <c:pt idx="69">
                    <c:v>970913268.6974988</c:v>
                  </c:pt>
                  <c:pt idx="70">
                    <c:v>948787216.49911976</c:v>
                  </c:pt>
                  <c:pt idx="71">
                    <c:v>953340479.06287861</c:v>
                  </c:pt>
                  <c:pt idx="72">
                    <c:v>983751775.19732022</c:v>
                  </c:pt>
                  <c:pt idx="73">
                    <c:v>954283584.42728865</c:v>
                  </c:pt>
                  <c:pt idx="74">
                    <c:v>1009452678.4442841</c:v>
                  </c:pt>
                  <c:pt idx="75">
                    <c:v>1054551071.4389732</c:v>
                  </c:pt>
                  <c:pt idx="76">
                    <c:v>1012724924.5657024</c:v>
                  </c:pt>
                  <c:pt idx="77">
                    <c:v>1004759780.5305237</c:v>
                  </c:pt>
                  <c:pt idx="78">
                    <c:v>992615584.12155056</c:v>
                  </c:pt>
                  <c:pt idx="79">
                    <c:v>946391151.08459163</c:v>
                  </c:pt>
                  <c:pt idx="80">
                    <c:v>991618832.72822845</c:v>
                  </c:pt>
                  <c:pt idx="81">
                    <c:v>944768899.31369126</c:v>
                  </c:pt>
                  <c:pt idx="82">
                    <c:v>892160446.51735616</c:v>
                  </c:pt>
                  <c:pt idx="83">
                    <c:v>940405905.64177084</c:v>
                  </c:pt>
                  <c:pt idx="84">
                    <c:v>888818229.65180612</c:v>
                  </c:pt>
                  <c:pt idx="85">
                    <c:v>919810911.13354766</c:v>
                  </c:pt>
                  <c:pt idx="86">
                    <c:v>894196511.85126221</c:v>
                  </c:pt>
                  <c:pt idx="87">
                    <c:v>924822549.84622252</c:v>
                  </c:pt>
                  <c:pt idx="88">
                    <c:v>952289220.80403507</c:v>
                  </c:pt>
                  <c:pt idx="89">
                    <c:v>920189722.89695716</c:v>
                  </c:pt>
                  <c:pt idx="90">
                    <c:v>919299481.88178468</c:v>
                  </c:pt>
                  <c:pt idx="91">
                    <c:v>939536331.24459803</c:v>
                  </c:pt>
                  <c:pt idx="92">
                    <c:v>1005456846.3866677</c:v>
                  </c:pt>
                  <c:pt idx="93">
                    <c:v>1084971708.9707654</c:v>
                  </c:pt>
                  <c:pt idx="94">
                    <c:v>1076192137.1521742</c:v>
                  </c:pt>
                  <c:pt idx="95">
                    <c:v>1061206392.2467886</c:v>
                  </c:pt>
                  <c:pt idx="96">
                    <c:v>1008749476.3381153</c:v>
                  </c:pt>
                  <c:pt idx="97">
                    <c:v>989415789.37911999</c:v>
                  </c:pt>
                  <c:pt idx="98">
                    <c:v>995084540.34728587</c:v>
                  </c:pt>
                  <c:pt idx="99">
                    <c:v>1072517523.3595563</c:v>
                  </c:pt>
                  <c:pt idx="100">
                    <c:v>929575767.8144033</c:v>
                  </c:pt>
                  <c:pt idx="101">
                    <c:v>1009230414.2300112</c:v>
                  </c:pt>
                  <c:pt idx="102">
                    <c:v>930470117.91691506</c:v>
                  </c:pt>
                  <c:pt idx="103">
                    <c:v>929105343.83387685</c:v>
                  </c:pt>
                  <c:pt idx="104">
                    <c:v>873772202.53589308</c:v>
                  </c:pt>
                  <c:pt idx="105">
                    <c:v>913949876.39456022</c:v>
                  </c:pt>
                  <c:pt idx="106">
                    <c:v>868124965.90168607</c:v>
                  </c:pt>
                  <c:pt idx="107">
                    <c:v>862791723.25508034</c:v>
                  </c:pt>
                </c:numCache>
              </c:numRef>
            </c:minus>
            <c:spPr>
              <a:ln w="12700">
                <a:solidFill>
                  <a:srgbClr val="000000"/>
                </a:solidFill>
                <a:prstDash val="solid"/>
              </a:ln>
            </c:spPr>
          </c:errBars>
          <c:xVal>
            <c:numRef>
              <c:f>'neutron flux'!$A$2:$A$109</c:f>
              <c:numCache>
                <c:formatCode>General</c:formatCode>
                <c:ptCount val="108"/>
                <c:pt idx="0">
                  <c:v>0.90853593750000017</c:v>
                </c:pt>
                <c:pt idx="1">
                  <c:v>0.94314374999999995</c:v>
                </c:pt>
                <c:pt idx="2">
                  <c:v>0.9783984375</c:v>
                </c:pt>
                <c:pt idx="3">
                  <c:v>1.0143000000000002</c:v>
                </c:pt>
                <c:pt idx="4">
                  <c:v>1.0508484375000002</c:v>
                </c:pt>
                <c:pt idx="5">
                  <c:v>1.0880437500000002</c:v>
                </c:pt>
                <c:pt idx="6">
                  <c:v>1.1258859375000001</c:v>
                </c:pt>
                <c:pt idx="7">
                  <c:v>1.1643749999999999</c:v>
                </c:pt>
                <c:pt idx="8">
                  <c:v>1.2035109375000002</c:v>
                </c:pt>
                <c:pt idx="9">
                  <c:v>1.2432937500000003</c:v>
                </c:pt>
                <c:pt idx="10">
                  <c:v>1.2837234375000002</c:v>
                </c:pt>
                <c:pt idx="11">
                  <c:v>1.3248</c:v>
                </c:pt>
                <c:pt idx="12">
                  <c:v>1.3665234374999999</c:v>
                </c:pt>
                <c:pt idx="13">
                  <c:v>1.4088937500000003</c:v>
                </c:pt>
                <c:pt idx="14">
                  <c:v>1.4519109375000003</c:v>
                </c:pt>
                <c:pt idx="15">
                  <c:v>1.4955750000000003</c:v>
                </c:pt>
                <c:pt idx="16">
                  <c:v>1.5398859375</c:v>
                </c:pt>
                <c:pt idx="17">
                  <c:v>1.5848437500000001</c:v>
                </c:pt>
                <c:pt idx="18">
                  <c:v>1.6304484375000003</c:v>
                </c:pt>
                <c:pt idx="19">
                  <c:v>1.6767000000000005</c:v>
                </c:pt>
                <c:pt idx="20">
                  <c:v>1.7235984375000002</c:v>
                </c:pt>
                <c:pt idx="21">
                  <c:v>1.77114375</c:v>
                </c:pt>
                <c:pt idx="22">
                  <c:v>1.8193359375</c:v>
                </c:pt>
                <c:pt idx="23">
                  <c:v>1.8681750000000006</c:v>
                </c:pt>
                <c:pt idx="24">
                  <c:v>1.9176609375000004</c:v>
                </c:pt>
                <c:pt idx="25">
                  <c:v>1.9677937500000002</c:v>
                </c:pt>
                <c:pt idx="26">
                  <c:v>2.0185734374999997</c:v>
                </c:pt>
                <c:pt idx="27">
                  <c:v>2.0699999999999998</c:v>
                </c:pt>
                <c:pt idx="28">
                  <c:v>2.1220734375000005</c:v>
                </c:pt>
                <c:pt idx="29">
                  <c:v>2.1747937500000005</c:v>
                </c:pt>
                <c:pt idx="30">
                  <c:v>2.2281609375000002</c:v>
                </c:pt>
                <c:pt idx="31">
                  <c:v>2.2821750000000001</c:v>
                </c:pt>
                <c:pt idx="32">
                  <c:v>2.3368359375000001</c:v>
                </c:pt>
                <c:pt idx="33">
                  <c:v>2.3921437500000007</c:v>
                </c:pt>
                <c:pt idx="34">
                  <c:v>2.4480984375000006</c:v>
                </c:pt>
                <c:pt idx="35">
                  <c:v>2.5047000000000001</c:v>
                </c:pt>
                <c:pt idx="36">
                  <c:v>2.5619484375000008</c:v>
                </c:pt>
                <c:pt idx="37">
                  <c:v>2.6198437499999998</c:v>
                </c:pt>
                <c:pt idx="38">
                  <c:v>2.6783859375000003</c:v>
                </c:pt>
                <c:pt idx="39">
                  <c:v>2.7375750000000005</c:v>
                </c:pt>
                <c:pt idx="40">
                  <c:v>2.7974109375000005</c:v>
                </c:pt>
                <c:pt idx="41">
                  <c:v>2.857893750000001</c:v>
                </c:pt>
                <c:pt idx="42">
                  <c:v>2.9190234374999999</c:v>
                </c:pt>
                <c:pt idx="43">
                  <c:v>2.9808000000000003</c:v>
                </c:pt>
                <c:pt idx="44">
                  <c:v>3.0432234375000005</c:v>
                </c:pt>
                <c:pt idx="45">
                  <c:v>3.1062937500000003</c:v>
                </c:pt>
                <c:pt idx="46">
                  <c:v>3.1700109375000012</c:v>
                </c:pt>
                <c:pt idx="47">
                  <c:v>3.234375</c:v>
                </c:pt>
                <c:pt idx="48">
                  <c:v>3.2993859375000003</c:v>
                </c:pt>
                <c:pt idx="49">
                  <c:v>3.3650437500000003</c:v>
                </c:pt>
                <c:pt idx="50">
                  <c:v>3.4313484375000005</c:v>
                </c:pt>
                <c:pt idx="51">
                  <c:v>3.4983000000000013</c:v>
                </c:pt>
                <c:pt idx="52">
                  <c:v>3.5658984375</c:v>
                </c:pt>
                <c:pt idx="53">
                  <c:v>3.6341437500000007</c:v>
                </c:pt>
                <c:pt idx="54">
                  <c:v>3.7030359375000006</c:v>
                </c:pt>
                <c:pt idx="55">
                  <c:v>3.7725749999999998</c:v>
                </c:pt>
                <c:pt idx="56">
                  <c:v>3.8427609375000014</c:v>
                </c:pt>
                <c:pt idx="57">
                  <c:v>3.91359375</c:v>
                </c:pt>
                <c:pt idx="58">
                  <c:v>3.9850734375000005</c:v>
                </c:pt>
                <c:pt idx="59">
                  <c:v>4.0572000000000008</c:v>
                </c:pt>
                <c:pt idx="60">
                  <c:v>4.1299734375000003</c:v>
                </c:pt>
                <c:pt idx="61">
                  <c:v>4.2033937500000009</c:v>
                </c:pt>
                <c:pt idx="62">
                  <c:v>4.2774609374999999</c:v>
                </c:pt>
                <c:pt idx="63">
                  <c:v>4.3521750000000008</c:v>
                </c:pt>
                <c:pt idx="64">
                  <c:v>4.427535937500001</c:v>
                </c:pt>
                <c:pt idx="65">
                  <c:v>4.5035437500000004</c:v>
                </c:pt>
                <c:pt idx="66">
                  <c:v>4.5801984375000009</c:v>
                </c:pt>
                <c:pt idx="67">
                  <c:v>4.6574999999999998</c:v>
                </c:pt>
                <c:pt idx="68">
                  <c:v>4.7354484375000006</c:v>
                </c:pt>
                <c:pt idx="69">
                  <c:v>4.8140437500000006</c:v>
                </c:pt>
                <c:pt idx="70">
                  <c:v>4.8932859375</c:v>
                </c:pt>
                <c:pt idx="71">
                  <c:v>4.9731750000000012</c:v>
                </c:pt>
                <c:pt idx="72">
                  <c:v>5.0537109375</c:v>
                </c:pt>
                <c:pt idx="73">
                  <c:v>5.1348937500000007</c:v>
                </c:pt>
                <c:pt idx="74">
                  <c:v>5.2167234375000007</c:v>
                </c:pt>
                <c:pt idx="75">
                  <c:v>5.2991999999999999</c:v>
                </c:pt>
                <c:pt idx="76">
                  <c:v>5.3823234375000002</c:v>
                </c:pt>
                <c:pt idx="77">
                  <c:v>5.4660937499999998</c:v>
                </c:pt>
                <c:pt idx="78">
                  <c:v>5.5505109375000004</c:v>
                </c:pt>
                <c:pt idx="79">
                  <c:v>5.6355750000000011</c:v>
                </c:pt>
                <c:pt idx="80">
                  <c:v>5.7212859375000003</c:v>
                </c:pt>
                <c:pt idx="81">
                  <c:v>5.8076437500000004</c:v>
                </c:pt>
                <c:pt idx="82">
                  <c:v>5.8946484374999999</c:v>
                </c:pt>
                <c:pt idx="83">
                  <c:v>5.9823000000000013</c:v>
                </c:pt>
                <c:pt idx="84">
                  <c:v>6.0705984375000011</c:v>
                </c:pt>
                <c:pt idx="85">
                  <c:v>6.1595437500000001</c:v>
                </c:pt>
                <c:pt idx="86">
                  <c:v>6.2491359375000002</c:v>
                </c:pt>
                <c:pt idx="87">
                  <c:v>6.3393750000000004</c:v>
                </c:pt>
                <c:pt idx="88">
                  <c:v>6.4302609375000008</c:v>
                </c:pt>
                <c:pt idx="89">
                  <c:v>6.5217937500000005</c:v>
                </c:pt>
                <c:pt idx="90">
                  <c:v>6.6139734375000003</c:v>
                </c:pt>
                <c:pt idx="91">
                  <c:v>6.7068000000000021</c:v>
                </c:pt>
                <c:pt idx="92">
                  <c:v>6.8002734374999996</c:v>
                </c:pt>
                <c:pt idx="93">
                  <c:v>6.8943937500000008</c:v>
                </c:pt>
                <c:pt idx="94">
                  <c:v>6.9891609375000003</c:v>
                </c:pt>
                <c:pt idx="95">
                  <c:v>7.0845750000000001</c:v>
                </c:pt>
                <c:pt idx="96">
                  <c:v>7.1806359375000017</c:v>
                </c:pt>
                <c:pt idx="97">
                  <c:v>7.27734375</c:v>
                </c:pt>
                <c:pt idx="98">
                  <c:v>7.3746984375000011</c:v>
                </c:pt>
                <c:pt idx="99">
                  <c:v>7.4727000000000006</c:v>
                </c:pt>
                <c:pt idx="100">
                  <c:v>7.5713484375000002</c:v>
                </c:pt>
                <c:pt idx="101">
                  <c:v>7.6706437500000018</c:v>
                </c:pt>
                <c:pt idx="102">
                  <c:v>7.7705859374999999</c:v>
                </c:pt>
                <c:pt idx="103">
                  <c:v>7.8711750000000009</c:v>
                </c:pt>
                <c:pt idx="104">
                  <c:v>7.9724109375000012</c:v>
                </c:pt>
                <c:pt idx="105">
                  <c:v>8.0742937499999989</c:v>
                </c:pt>
                <c:pt idx="106">
                  <c:v>8.1768234375000013</c:v>
                </c:pt>
                <c:pt idx="107">
                  <c:v>8.2799999999999994</c:v>
                </c:pt>
              </c:numCache>
            </c:numRef>
          </c:xVal>
          <c:yVal>
            <c:numRef>
              <c:f>'neutron flux'!$B$2:$B$109</c:f>
              <c:numCache>
                <c:formatCode>0.00E+00</c:formatCode>
                <c:ptCount val="108"/>
                <c:pt idx="0">
                  <c:v>71306113705.080139</c:v>
                </c:pt>
                <c:pt idx="1">
                  <c:v>70413065834.836884</c:v>
                </c:pt>
                <c:pt idx="2">
                  <c:v>71876259922.579636</c:v>
                </c:pt>
                <c:pt idx="3">
                  <c:v>72571413276.504639</c:v>
                </c:pt>
                <c:pt idx="4">
                  <c:v>71823534118.023865</c:v>
                </c:pt>
                <c:pt idx="5">
                  <c:v>76675342966.86525</c:v>
                </c:pt>
                <c:pt idx="6">
                  <c:v>72820450760.568573</c:v>
                </c:pt>
                <c:pt idx="7">
                  <c:v>74813777467.042526</c:v>
                </c:pt>
                <c:pt idx="8">
                  <c:v>77478114391.384277</c:v>
                </c:pt>
                <c:pt idx="9">
                  <c:v>77094740643.609314</c:v>
                </c:pt>
                <c:pt idx="10">
                  <c:v>78929436652.127808</c:v>
                </c:pt>
                <c:pt idx="11">
                  <c:v>78684028549.190414</c:v>
                </c:pt>
                <c:pt idx="12">
                  <c:v>81275989477.591751</c:v>
                </c:pt>
                <c:pt idx="13">
                  <c:v>79091284554.205124</c:v>
                </c:pt>
                <c:pt idx="14">
                  <c:v>79631015428.696136</c:v>
                </c:pt>
                <c:pt idx="15">
                  <c:v>81044042010.446762</c:v>
                </c:pt>
                <c:pt idx="16">
                  <c:v>80080800057.461136</c:v>
                </c:pt>
                <c:pt idx="17">
                  <c:v>81764358623.798676</c:v>
                </c:pt>
                <c:pt idx="18">
                  <c:v>82929164037.657059</c:v>
                </c:pt>
                <c:pt idx="19">
                  <c:v>80343887921.310608</c:v>
                </c:pt>
                <c:pt idx="20">
                  <c:v>86371468139.922195</c:v>
                </c:pt>
                <c:pt idx="21">
                  <c:v>81544659969.897812</c:v>
                </c:pt>
                <c:pt idx="22">
                  <c:v>83620364986.901352</c:v>
                </c:pt>
                <c:pt idx="23">
                  <c:v>82363039225.696106</c:v>
                </c:pt>
                <c:pt idx="24">
                  <c:v>80972074595.708374</c:v>
                </c:pt>
                <c:pt idx="25">
                  <c:v>83871572816.689178</c:v>
                </c:pt>
                <c:pt idx="26">
                  <c:v>83811009171.512726</c:v>
                </c:pt>
                <c:pt idx="27">
                  <c:v>84447806916.550827</c:v>
                </c:pt>
                <c:pt idx="28">
                  <c:v>84942485139.977829</c:v>
                </c:pt>
                <c:pt idx="29">
                  <c:v>82449766766.739655</c:v>
                </c:pt>
                <c:pt idx="30">
                  <c:v>83803309610.71698</c:v>
                </c:pt>
                <c:pt idx="31">
                  <c:v>85671658208.982956</c:v>
                </c:pt>
                <c:pt idx="32">
                  <c:v>82912321037.879456</c:v>
                </c:pt>
                <c:pt idx="33">
                  <c:v>80390620522.364517</c:v>
                </c:pt>
                <c:pt idx="34">
                  <c:v>81994085696.112473</c:v>
                </c:pt>
                <c:pt idx="35">
                  <c:v>82921611874.093719</c:v>
                </c:pt>
                <c:pt idx="36">
                  <c:v>82229085088.275284</c:v>
                </c:pt>
                <c:pt idx="37">
                  <c:v>79912074201.79039</c:v>
                </c:pt>
                <c:pt idx="38">
                  <c:v>81519452992.569611</c:v>
                </c:pt>
                <c:pt idx="39">
                  <c:v>82859042889.025864</c:v>
                </c:pt>
                <c:pt idx="40">
                  <c:v>80239170437.936646</c:v>
                </c:pt>
                <c:pt idx="41">
                  <c:v>79615917638.98732</c:v>
                </c:pt>
                <c:pt idx="42">
                  <c:v>80858991793.590759</c:v>
                </c:pt>
                <c:pt idx="43">
                  <c:v>78241811496.56279</c:v>
                </c:pt>
                <c:pt idx="44">
                  <c:v>77797597092.49379</c:v>
                </c:pt>
                <c:pt idx="45">
                  <c:v>77485232849.251022</c:v>
                </c:pt>
                <c:pt idx="46">
                  <c:v>78176388223.306915</c:v>
                </c:pt>
                <c:pt idx="47">
                  <c:v>76276926391.319824</c:v>
                </c:pt>
                <c:pt idx="48">
                  <c:v>75514926010.401688</c:v>
                </c:pt>
                <c:pt idx="49">
                  <c:v>74687076160.876404</c:v>
                </c:pt>
                <c:pt idx="50">
                  <c:v>74731667986.457413</c:v>
                </c:pt>
                <c:pt idx="51">
                  <c:v>73909733600.005402</c:v>
                </c:pt>
                <c:pt idx="52">
                  <c:v>72101472670.746521</c:v>
                </c:pt>
                <c:pt idx="53">
                  <c:v>74879330131.28125</c:v>
                </c:pt>
                <c:pt idx="54">
                  <c:v>73138102156.258911</c:v>
                </c:pt>
                <c:pt idx="55">
                  <c:v>69699719934.78035</c:v>
                </c:pt>
                <c:pt idx="56">
                  <c:v>69827715563.44516</c:v>
                </c:pt>
                <c:pt idx="57">
                  <c:v>69334239001.413055</c:v>
                </c:pt>
                <c:pt idx="58">
                  <c:v>68170626892.000755</c:v>
                </c:pt>
                <c:pt idx="59">
                  <c:v>68964235140.712692</c:v>
                </c:pt>
                <c:pt idx="60">
                  <c:v>68096043723.548111</c:v>
                </c:pt>
                <c:pt idx="61">
                  <c:v>68235032174.863327</c:v>
                </c:pt>
                <c:pt idx="62">
                  <c:v>65716824855.995392</c:v>
                </c:pt>
                <c:pt idx="63">
                  <c:v>64626650460.73938</c:v>
                </c:pt>
                <c:pt idx="64">
                  <c:v>63584142407.88015</c:v>
                </c:pt>
                <c:pt idx="65">
                  <c:v>63533327882.730972</c:v>
                </c:pt>
                <c:pt idx="66">
                  <c:v>61737867713.065002</c:v>
                </c:pt>
                <c:pt idx="67">
                  <c:v>60815454195.82737</c:v>
                </c:pt>
                <c:pt idx="68">
                  <c:v>60369946472.451897</c:v>
                </c:pt>
                <c:pt idx="69">
                  <c:v>58488751126.355347</c:v>
                </c:pt>
                <c:pt idx="70">
                  <c:v>57852879054.824371</c:v>
                </c:pt>
                <c:pt idx="71">
                  <c:v>57086256231.310097</c:v>
                </c:pt>
                <c:pt idx="72">
                  <c:v>57194870651.006989</c:v>
                </c:pt>
                <c:pt idx="73">
                  <c:v>56134328495.722855</c:v>
                </c:pt>
                <c:pt idx="74">
                  <c:v>54565009645.636978</c:v>
                </c:pt>
                <c:pt idx="75">
                  <c:v>54079542125.075546</c:v>
                </c:pt>
                <c:pt idx="76">
                  <c:v>52746089821.130341</c:v>
                </c:pt>
                <c:pt idx="77">
                  <c:v>51791741264.459984</c:v>
                </c:pt>
                <c:pt idx="78">
                  <c:v>50643652251.099518</c:v>
                </c:pt>
                <c:pt idx="79">
                  <c:v>48532879542.799568</c:v>
                </c:pt>
                <c:pt idx="80">
                  <c:v>50335981356.762871</c:v>
                </c:pt>
                <c:pt idx="81">
                  <c:v>48699427799.674805</c:v>
                </c:pt>
                <c:pt idx="82">
                  <c:v>45987651882.337944</c:v>
                </c:pt>
                <c:pt idx="83">
                  <c:v>48474531218.64798</c:v>
                </c:pt>
                <c:pt idx="84">
                  <c:v>46052758013.046944</c:v>
                </c:pt>
                <c:pt idx="85">
                  <c:v>46221653825.806412</c:v>
                </c:pt>
                <c:pt idx="86">
                  <c:v>45622271012.819504</c:v>
                </c:pt>
                <c:pt idx="87">
                  <c:v>46473494967.146858</c:v>
                </c:pt>
                <c:pt idx="88">
                  <c:v>44087463926.112732</c:v>
                </c:pt>
                <c:pt idx="89">
                  <c:v>42017795566.071106</c:v>
                </c:pt>
                <c:pt idx="90">
                  <c:v>41977145291.405693</c:v>
                </c:pt>
                <c:pt idx="91">
                  <c:v>42901202339.935982</c:v>
                </c:pt>
                <c:pt idx="92">
                  <c:v>39584915212.073532</c:v>
                </c:pt>
                <c:pt idx="93">
                  <c:v>38611092845.934708</c:v>
                </c:pt>
                <c:pt idx="94">
                  <c:v>37761127619.374535</c:v>
                </c:pt>
                <c:pt idx="95">
                  <c:v>36719944368.400993</c:v>
                </c:pt>
                <c:pt idx="96">
                  <c:v>36285952386.263145</c:v>
                </c:pt>
                <c:pt idx="97">
                  <c:v>34716343486.986664</c:v>
                </c:pt>
                <c:pt idx="98">
                  <c:v>35923629615.425484</c:v>
                </c:pt>
                <c:pt idx="99">
                  <c:v>36856272280.397125</c:v>
                </c:pt>
                <c:pt idx="100">
                  <c:v>34175579699.058945</c:v>
                </c:pt>
                <c:pt idx="101">
                  <c:v>35788312561.347916</c:v>
                </c:pt>
                <c:pt idx="102">
                  <c:v>32648074312.87421</c:v>
                </c:pt>
                <c:pt idx="103">
                  <c:v>32714976895.559044</c:v>
                </c:pt>
                <c:pt idx="104">
                  <c:v>31430654767.478172</c:v>
                </c:pt>
                <c:pt idx="105">
                  <c:v>33234540959.802189</c:v>
                </c:pt>
                <c:pt idx="106">
                  <c:v>31683392916.11993</c:v>
                </c:pt>
                <c:pt idx="107">
                  <c:v>31488749023.908039</c:v>
                </c:pt>
              </c:numCache>
            </c:numRef>
          </c:yVal>
          <c:smooth val="1"/>
        </c:ser>
        <c:ser>
          <c:idx val="1"/>
          <c:order val="1"/>
          <c:tx>
            <c:v>Maxwell, T=24K</c:v>
          </c:tx>
          <c:marker>
            <c:symbol val="none"/>
          </c:marker>
          <c:xVal>
            <c:numRef>
              <c:f>'Maxwell (E)'!$A$2:$A$109</c:f>
              <c:numCache>
                <c:formatCode>General</c:formatCode>
                <c:ptCount val="108"/>
                <c:pt idx="0">
                  <c:v>0.90853593750000017</c:v>
                </c:pt>
                <c:pt idx="1">
                  <c:v>0.94314374999999995</c:v>
                </c:pt>
                <c:pt idx="2">
                  <c:v>0.9783984375</c:v>
                </c:pt>
                <c:pt idx="3">
                  <c:v>1.0143000000000002</c:v>
                </c:pt>
                <c:pt idx="4">
                  <c:v>1.0508484375000002</c:v>
                </c:pt>
                <c:pt idx="5">
                  <c:v>1.0880437500000002</c:v>
                </c:pt>
                <c:pt idx="6">
                  <c:v>1.1258859375000001</c:v>
                </c:pt>
                <c:pt idx="7">
                  <c:v>1.1643749999999999</c:v>
                </c:pt>
                <c:pt idx="8">
                  <c:v>1.2035109375000002</c:v>
                </c:pt>
                <c:pt idx="9">
                  <c:v>1.2432937500000003</c:v>
                </c:pt>
                <c:pt idx="10">
                  <c:v>1.2837234375000002</c:v>
                </c:pt>
                <c:pt idx="11">
                  <c:v>1.3248</c:v>
                </c:pt>
                <c:pt idx="12">
                  <c:v>1.3665234374999999</c:v>
                </c:pt>
                <c:pt idx="13">
                  <c:v>1.4088937500000003</c:v>
                </c:pt>
                <c:pt idx="14">
                  <c:v>1.4519109375000003</c:v>
                </c:pt>
                <c:pt idx="15">
                  <c:v>1.4955750000000003</c:v>
                </c:pt>
                <c:pt idx="16">
                  <c:v>1.5398859375</c:v>
                </c:pt>
                <c:pt idx="17">
                  <c:v>1.5848437500000001</c:v>
                </c:pt>
                <c:pt idx="18">
                  <c:v>1.6304484375000003</c:v>
                </c:pt>
                <c:pt idx="19">
                  <c:v>1.6767000000000005</c:v>
                </c:pt>
                <c:pt idx="20">
                  <c:v>1.7235984375000002</c:v>
                </c:pt>
                <c:pt idx="21">
                  <c:v>1.77114375</c:v>
                </c:pt>
                <c:pt idx="22">
                  <c:v>1.8193359375</c:v>
                </c:pt>
                <c:pt idx="23">
                  <c:v>1.8681750000000006</c:v>
                </c:pt>
                <c:pt idx="24">
                  <c:v>1.9176609375000004</c:v>
                </c:pt>
                <c:pt idx="25">
                  <c:v>1.9677937500000002</c:v>
                </c:pt>
                <c:pt idx="26">
                  <c:v>2.0185734374999997</c:v>
                </c:pt>
                <c:pt idx="27">
                  <c:v>2.0699999999999998</c:v>
                </c:pt>
                <c:pt idx="28">
                  <c:v>2.1220734375000005</c:v>
                </c:pt>
                <c:pt idx="29">
                  <c:v>2.1747937500000005</c:v>
                </c:pt>
                <c:pt idx="30">
                  <c:v>2.2281609375000002</c:v>
                </c:pt>
                <c:pt idx="31">
                  <c:v>2.2821750000000001</c:v>
                </c:pt>
                <c:pt idx="32">
                  <c:v>2.3368359375000001</c:v>
                </c:pt>
                <c:pt idx="33">
                  <c:v>2.3921437500000007</c:v>
                </c:pt>
                <c:pt idx="34">
                  <c:v>2.4480984375000006</c:v>
                </c:pt>
                <c:pt idx="35">
                  <c:v>2.5047000000000001</c:v>
                </c:pt>
                <c:pt idx="36">
                  <c:v>2.5619484375000008</c:v>
                </c:pt>
                <c:pt idx="37">
                  <c:v>2.6198437499999998</c:v>
                </c:pt>
                <c:pt idx="38">
                  <c:v>2.6783859375000003</c:v>
                </c:pt>
                <c:pt idx="39">
                  <c:v>2.7375750000000005</c:v>
                </c:pt>
                <c:pt idx="40">
                  <c:v>2.7974109375000005</c:v>
                </c:pt>
                <c:pt idx="41">
                  <c:v>2.857893750000001</c:v>
                </c:pt>
                <c:pt idx="42">
                  <c:v>2.9190234374999999</c:v>
                </c:pt>
                <c:pt idx="43">
                  <c:v>2.9808000000000003</c:v>
                </c:pt>
                <c:pt idx="44">
                  <c:v>3.0432234375000005</c:v>
                </c:pt>
                <c:pt idx="45">
                  <c:v>3.1062937500000003</c:v>
                </c:pt>
                <c:pt idx="46">
                  <c:v>3.1700109375000012</c:v>
                </c:pt>
                <c:pt idx="47">
                  <c:v>3.234375</c:v>
                </c:pt>
                <c:pt idx="48">
                  <c:v>3.2993859375000003</c:v>
                </c:pt>
                <c:pt idx="49">
                  <c:v>3.3650437500000003</c:v>
                </c:pt>
                <c:pt idx="50">
                  <c:v>3.4313484375000005</c:v>
                </c:pt>
                <c:pt idx="51">
                  <c:v>3.4983000000000013</c:v>
                </c:pt>
                <c:pt idx="52">
                  <c:v>3.5658984375</c:v>
                </c:pt>
                <c:pt idx="53">
                  <c:v>3.6341437500000007</c:v>
                </c:pt>
                <c:pt idx="54">
                  <c:v>3.7030359375000006</c:v>
                </c:pt>
                <c:pt idx="55">
                  <c:v>3.7725749999999998</c:v>
                </c:pt>
                <c:pt idx="56">
                  <c:v>3.8427609375000014</c:v>
                </c:pt>
                <c:pt idx="57">
                  <c:v>3.91359375</c:v>
                </c:pt>
                <c:pt idx="58">
                  <c:v>3.9850734375000005</c:v>
                </c:pt>
                <c:pt idx="59">
                  <c:v>4.0572000000000008</c:v>
                </c:pt>
                <c:pt idx="60">
                  <c:v>4.1299734375000003</c:v>
                </c:pt>
                <c:pt idx="61">
                  <c:v>4.2033937500000009</c:v>
                </c:pt>
                <c:pt idx="62">
                  <c:v>4.2774609374999999</c:v>
                </c:pt>
                <c:pt idx="63">
                  <c:v>4.3521750000000008</c:v>
                </c:pt>
                <c:pt idx="64">
                  <c:v>4.427535937500001</c:v>
                </c:pt>
                <c:pt idx="65">
                  <c:v>4.5035437500000004</c:v>
                </c:pt>
                <c:pt idx="66">
                  <c:v>4.5801984375000009</c:v>
                </c:pt>
                <c:pt idx="67">
                  <c:v>4.6574999999999998</c:v>
                </c:pt>
                <c:pt idx="68">
                  <c:v>4.7354484375000006</c:v>
                </c:pt>
                <c:pt idx="69">
                  <c:v>4.8140437500000006</c:v>
                </c:pt>
                <c:pt idx="70">
                  <c:v>4.8932859375</c:v>
                </c:pt>
                <c:pt idx="71">
                  <c:v>4.9731750000000012</c:v>
                </c:pt>
                <c:pt idx="72">
                  <c:v>5.0537109375</c:v>
                </c:pt>
                <c:pt idx="73">
                  <c:v>5.1348937500000007</c:v>
                </c:pt>
                <c:pt idx="74">
                  <c:v>5.2167234375000007</c:v>
                </c:pt>
                <c:pt idx="75">
                  <c:v>5.2991999999999999</c:v>
                </c:pt>
                <c:pt idx="76">
                  <c:v>5.3823234375000002</c:v>
                </c:pt>
                <c:pt idx="77">
                  <c:v>5.4660937499999998</c:v>
                </c:pt>
                <c:pt idx="78">
                  <c:v>5.5505109375000004</c:v>
                </c:pt>
                <c:pt idx="79">
                  <c:v>5.6355750000000011</c:v>
                </c:pt>
                <c:pt idx="80">
                  <c:v>5.7212859375000003</c:v>
                </c:pt>
                <c:pt idx="81">
                  <c:v>5.8076437500000004</c:v>
                </c:pt>
                <c:pt idx="82">
                  <c:v>5.8946484374999999</c:v>
                </c:pt>
                <c:pt idx="83">
                  <c:v>5.9823000000000013</c:v>
                </c:pt>
                <c:pt idx="84">
                  <c:v>6.0705984375000011</c:v>
                </c:pt>
                <c:pt idx="85">
                  <c:v>6.1595437500000001</c:v>
                </c:pt>
                <c:pt idx="86">
                  <c:v>6.2491359375000002</c:v>
                </c:pt>
                <c:pt idx="87">
                  <c:v>6.3393750000000004</c:v>
                </c:pt>
                <c:pt idx="88">
                  <c:v>6.4302609375000008</c:v>
                </c:pt>
                <c:pt idx="89">
                  <c:v>6.5217937500000005</c:v>
                </c:pt>
                <c:pt idx="90">
                  <c:v>6.6139734375000003</c:v>
                </c:pt>
                <c:pt idx="91">
                  <c:v>6.7068000000000021</c:v>
                </c:pt>
                <c:pt idx="92">
                  <c:v>6.8002734374999996</c:v>
                </c:pt>
                <c:pt idx="93">
                  <c:v>6.8943937500000008</c:v>
                </c:pt>
                <c:pt idx="94">
                  <c:v>6.9891609375000003</c:v>
                </c:pt>
                <c:pt idx="95">
                  <c:v>7.0845750000000001</c:v>
                </c:pt>
                <c:pt idx="96">
                  <c:v>7.1806359375000017</c:v>
                </c:pt>
                <c:pt idx="97">
                  <c:v>7.27734375</c:v>
                </c:pt>
                <c:pt idx="98">
                  <c:v>7.3746984375000011</c:v>
                </c:pt>
                <c:pt idx="99">
                  <c:v>7.4727000000000006</c:v>
                </c:pt>
                <c:pt idx="100">
                  <c:v>7.5713484375000002</c:v>
                </c:pt>
                <c:pt idx="101">
                  <c:v>7.6706437500000018</c:v>
                </c:pt>
                <c:pt idx="102">
                  <c:v>7.7705859374999999</c:v>
                </c:pt>
                <c:pt idx="103">
                  <c:v>7.8711750000000009</c:v>
                </c:pt>
                <c:pt idx="104">
                  <c:v>7.9724109375000012</c:v>
                </c:pt>
                <c:pt idx="105">
                  <c:v>8.0742937499999989</c:v>
                </c:pt>
                <c:pt idx="106">
                  <c:v>8.1768234375000013</c:v>
                </c:pt>
                <c:pt idx="107">
                  <c:v>8.2799999999999994</c:v>
                </c:pt>
              </c:numCache>
            </c:numRef>
          </c:xVal>
          <c:yVal>
            <c:numRef>
              <c:f>'Maxwell (E)'!$B$2:$B$109</c:f>
              <c:numCache>
                <c:formatCode>General</c:formatCode>
                <c:ptCount val="108"/>
                <c:pt idx="0">
                  <c:v>65003420267.230141</c:v>
                </c:pt>
                <c:pt idx="1">
                  <c:v>66359979783.416794</c:v>
                </c:pt>
                <c:pt idx="2">
                  <c:v>67677226475.939056</c:v>
                </c:pt>
                <c:pt idx="3">
                  <c:v>68953428802.375809</c:v>
                </c:pt>
                <c:pt idx="4">
                  <c:v>70186947605.374817</c:v>
                </c:pt>
                <c:pt idx="5">
                  <c:v>71376238057.232361</c:v>
                </c:pt>
                <c:pt idx="6">
                  <c:v>72519851357.915207</c:v>
                </c:pt>
                <c:pt idx="7">
                  <c:v>73616436186.18486</c:v>
                </c:pt>
                <c:pt idx="8">
                  <c:v>74664739904.199448</c:v>
                </c:pt>
                <c:pt idx="9">
                  <c:v>75663609516.670731</c:v>
                </c:pt>
                <c:pt idx="10">
                  <c:v>76611992386.340836</c:v>
                </c:pt>
                <c:pt idx="11">
                  <c:v>77508936708.210892</c:v>
                </c:pt>
                <c:pt idx="12">
                  <c:v>78353591745.604004</c:v>
                </c:pt>
                <c:pt idx="13">
                  <c:v>79145207831.77095</c:v>
                </c:pt>
                <c:pt idx="14">
                  <c:v>79883136141.351593</c:v>
                </c:pt>
                <c:pt idx="15">
                  <c:v>80566828236.583221</c:v>
                </c:pt>
                <c:pt idx="16">
                  <c:v>81195835393.698761</c:v>
                </c:pt>
                <c:pt idx="17">
                  <c:v>81769807715.482376</c:v>
                </c:pt>
                <c:pt idx="18">
                  <c:v>82288493036.443787</c:v>
                </c:pt>
                <c:pt idx="19">
                  <c:v>82751735627.537521</c:v>
                </c:pt>
                <c:pt idx="20">
                  <c:v>83159474707.785583</c:v>
                </c:pt>
                <c:pt idx="21">
                  <c:v>83511742770.562943</c:v>
                </c:pt>
                <c:pt idx="22">
                  <c:v>83808663732.672577</c:v>
                </c:pt>
                <c:pt idx="23">
                  <c:v>84050450914.6707</c:v>
                </c:pt>
                <c:pt idx="24">
                  <c:v>84237404861.203384</c:v>
                </c:pt>
                <c:pt idx="25">
                  <c:v>84369911010.38089</c:v>
                </c:pt>
                <c:pt idx="26">
                  <c:v>84448437221.448196</c:v>
                </c:pt>
                <c:pt idx="27">
                  <c:v>84473531170.206314</c:v>
                </c:pt>
                <c:pt idx="28">
                  <c:v>84445817621.802444</c:v>
                </c:pt>
                <c:pt idx="29">
                  <c:v>84365995590.634918</c:v>
                </c:pt>
                <c:pt idx="30">
                  <c:v>84234835397.213882</c:v>
                </c:pt>
                <c:pt idx="31">
                  <c:v>84053175631.88031</c:v>
                </c:pt>
                <c:pt idx="32">
                  <c:v>83821920035.314621</c:v>
                </c:pt>
                <c:pt idx="33">
                  <c:v>83542034305.762726</c:v>
                </c:pt>
                <c:pt idx="34">
                  <c:v>83214542842.873978</c:v>
                </c:pt>
                <c:pt idx="35">
                  <c:v>82840525437.979004</c:v>
                </c:pt>
                <c:pt idx="36">
                  <c:v>82421113920.544022</c:v>
                </c:pt>
                <c:pt idx="37">
                  <c:v>81957488770.413055</c:v>
                </c:pt>
                <c:pt idx="38">
                  <c:v>81450875705.303329</c:v>
                </c:pt>
                <c:pt idx="39">
                  <c:v>80902542252.841064</c:v>
                </c:pt>
                <c:pt idx="40">
                  <c:v>80313794316.227417</c:v>
                </c:pt>
                <c:pt idx="41">
                  <c:v>79685972742.400223</c:v>
                </c:pt>
                <c:pt idx="42">
                  <c:v>79020449901.312668</c:v>
                </c:pt>
                <c:pt idx="43">
                  <c:v>78318626284.685013</c:v>
                </c:pt>
                <c:pt idx="44">
                  <c:v>77581927132.301224</c:v>
                </c:pt>
                <c:pt idx="45">
                  <c:v>76811799093.621216</c:v>
                </c:pt>
                <c:pt idx="46">
                  <c:v>76009706932.161179</c:v>
                </c:pt>
                <c:pt idx="47">
                  <c:v>75177130279.764252</c:v>
                </c:pt>
                <c:pt idx="48">
                  <c:v>74315560447.537277</c:v>
                </c:pt>
                <c:pt idx="49">
                  <c:v>73426497299.875946</c:v>
                </c:pt>
                <c:pt idx="50">
                  <c:v>72511446197.632874</c:v>
                </c:pt>
                <c:pt idx="51">
                  <c:v>71571915016.111786</c:v>
                </c:pt>
                <c:pt idx="52">
                  <c:v>70609411243.188843</c:v>
                </c:pt>
                <c:pt idx="53">
                  <c:v>69625439162.478653</c:v>
                </c:pt>
                <c:pt idx="54">
                  <c:v>68621497126.072144</c:v>
                </c:pt>
                <c:pt idx="55">
                  <c:v>67599074920.983612</c:v>
                </c:pt>
                <c:pt idx="56">
                  <c:v>66559651233.051193</c:v>
                </c:pt>
                <c:pt idx="57">
                  <c:v>65504691211.645317</c:v>
                </c:pt>
                <c:pt idx="58">
                  <c:v>64435644138.148369</c:v>
                </c:pt>
                <c:pt idx="59">
                  <c:v>63353941200.784958</c:v>
                </c:pt>
                <c:pt idx="60">
                  <c:v>62260993377.998344</c:v>
                </c:pt>
                <c:pt idx="61">
                  <c:v>61158189432.193779</c:v>
                </c:pt>
                <c:pt idx="62">
                  <c:v>60046894015.299889</c:v>
                </c:pt>
                <c:pt idx="63">
                  <c:v>58928445887.236313</c:v>
                </c:pt>
                <c:pt idx="64">
                  <c:v>57804156248.025085</c:v>
                </c:pt>
                <c:pt idx="65">
                  <c:v>56675307183.937126</c:v>
                </c:pt>
                <c:pt idx="66">
                  <c:v>55543150227.734024</c:v>
                </c:pt>
                <c:pt idx="67">
                  <c:v>54408905032.743515</c:v>
                </c:pt>
                <c:pt idx="68">
                  <c:v>53273758160.195808</c:v>
                </c:pt>
                <c:pt idx="69">
                  <c:v>52138861978.952896</c:v>
                </c:pt>
                <c:pt idx="70">
                  <c:v>51005333676.476646</c:v>
                </c:pt>
                <c:pt idx="71">
                  <c:v>49874254379.613014</c:v>
                </c:pt>
                <c:pt idx="72">
                  <c:v>48746668383.512436</c:v>
                </c:pt>
                <c:pt idx="73">
                  <c:v>47623582486.764374</c:v>
                </c:pt>
                <c:pt idx="74">
                  <c:v>46505965430.598</c:v>
                </c:pt>
                <c:pt idx="75">
                  <c:v>45394747439.787888</c:v>
                </c:pt>
                <c:pt idx="76">
                  <c:v>44290819862.706787</c:v>
                </c:pt>
                <c:pt idx="77">
                  <c:v>43195034907.786705</c:v>
                </c:pt>
                <c:pt idx="78">
                  <c:v>42108205473.481857</c:v>
                </c:pt>
                <c:pt idx="79">
                  <c:v>41031105068.676888</c:v>
                </c:pt>
                <c:pt idx="80">
                  <c:v>39964467820.347816</c:v>
                </c:pt>
                <c:pt idx="81">
                  <c:v>38908988565.161491</c:v>
                </c:pt>
                <c:pt idx="82">
                  <c:v>37865323021.594948</c:v>
                </c:pt>
                <c:pt idx="83">
                  <c:v>36834088039.063393</c:v>
                </c:pt>
                <c:pt idx="84">
                  <c:v>35815861920.46991</c:v>
                </c:pt>
                <c:pt idx="85">
                  <c:v>34811184814.526505</c:v>
                </c:pt>
                <c:pt idx="86">
                  <c:v>33820559174.148052</c:v>
                </c:pt>
                <c:pt idx="87">
                  <c:v>32844450277.184448</c:v>
                </c:pt>
                <c:pt idx="88">
                  <c:v>31883286805.734196</c:v>
                </c:pt>
                <c:pt idx="89">
                  <c:v>30937461480.27243</c:v>
                </c:pt>
                <c:pt idx="90">
                  <c:v>30007331744.828411</c:v>
                </c:pt>
                <c:pt idx="91">
                  <c:v>29093220499.460762</c:v>
                </c:pt>
                <c:pt idx="92">
                  <c:v>28195416876.303875</c:v>
                </c:pt>
                <c:pt idx="93">
                  <c:v>27314177055.492535</c:v>
                </c:pt>
                <c:pt idx="94">
                  <c:v>26449725117.318356</c:v>
                </c:pt>
                <c:pt idx="95">
                  <c:v>25602253927.023891</c:v>
                </c:pt>
                <c:pt idx="96">
                  <c:v>24771926048.704376</c:v>
                </c:pt>
                <c:pt idx="97">
                  <c:v>23958874684.85783</c:v>
                </c:pt>
                <c:pt idx="98">
                  <c:v>23163204638.20174</c:v>
                </c:pt>
                <c:pt idx="99">
                  <c:v>22384993292.461857</c:v>
                </c:pt>
                <c:pt idx="100">
                  <c:v>21624291608.928299</c:v>
                </c:pt>
                <c:pt idx="101">
                  <c:v>20881125135.673492</c:v>
                </c:pt>
                <c:pt idx="102">
                  <c:v>20155495026.428242</c:v>
                </c:pt>
                <c:pt idx="103">
                  <c:v>19447379066.219612</c:v>
                </c:pt>
                <c:pt idx="104">
                  <c:v>18756732700.986313</c:v>
                </c:pt>
                <c:pt idx="105">
                  <c:v>18083490068.501045</c:v>
                </c:pt>
                <c:pt idx="106">
                  <c:v>17427565028.047958</c:v>
                </c:pt>
                <c:pt idx="107">
                  <c:v>16788852186.423199</c:v>
                </c:pt>
              </c:numCache>
            </c:numRef>
          </c:yVal>
          <c:smooth val="1"/>
        </c:ser>
        <c:dLbls>
          <c:showLegendKey val="0"/>
          <c:showVal val="0"/>
          <c:showCatName val="0"/>
          <c:showSerName val="0"/>
          <c:showPercent val="0"/>
          <c:showBubbleSize val="0"/>
        </c:dLbls>
        <c:axId val="87214336"/>
        <c:axId val="87224704"/>
      </c:scatterChart>
      <c:valAx>
        <c:axId val="87214336"/>
        <c:scaling>
          <c:orientation val="minMax"/>
        </c:scaling>
        <c:delete val="0"/>
        <c:axPos val="b"/>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b="1" i="0" u="none" strike="noStrike" baseline="0">
                    <a:solidFill>
                      <a:srgbClr val="000000"/>
                    </a:solidFill>
                    <a:latin typeface="Arial"/>
                    <a:cs typeface="Arial"/>
                  </a:rPr>
                  <a:t>Energy,</a:t>
                </a:r>
                <a:r>
                  <a:rPr lang="en-US" sz="1000" b="1" i="0" u="none" strike="noStrike" baseline="0">
                    <a:solidFill>
                      <a:srgbClr val="000000"/>
                    </a:solidFill>
                    <a:latin typeface="Arial"/>
                    <a:cs typeface="Arial"/>
                  </a:rPr>
                  <a:t> </a:t>
                </a:r>
                <a:r>
                  <a:rPr lang="en-US" sz="1400" b="0" i="0" u="none" strike="noStrike" baseline="0">
                    <a:solidFill>
                      <a:srgbClr val="000000"/>
                    </a:solidFill>
                    <a:latin typeface="Arial"/>
                    <a:cs typeface="Arial"/>
                  </a:rPr>
                  <a:t>meV</a:t>
                </a:r>
              </a:p>
            </c:rich>
          </c:tx>
          <c:layout>
            <c:manualLayout>
              <c:xMode val="edge"/>
              <c:yMode val="edge"/>
              <c:x val="0.47835738068812433"/>
              <c:y val="0.9396411092985318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87224704"/>
        <c:crosses val="autoZero"/>
        <c:crossBetween val="midCat"/>
      </c:valAx>
      <c:valAx>
        <c:axId val="87224704"/>
        <c:scaling>
          <c:orientation val="minMax"/>
          <c:max val="90000000000"/>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b="1" i="0" u="none" strike="noStrike" baseline="0">
                    <a:solidFill>
                      <a:srgbClr val="000000"/>
                    </a:solidFill>
                    <a:latin typeface="Arial"/>
                    <a:cs typeface="Arial"/>
                  </a:rPr>
                  <a:t>neutron flux</a:t>
                </a:r>
                <a:r>
                  <a:rPr lang="en-US" sz="1000" b="1" i="0" u="none" strike="noStrike" baseline="0">
                    <a:solidFill>
                      <a:srgbClr val="000000"/>
                    </a:solidFill>
                    <a:latin typeface="Arial"/>
                    <a:cs typeface="Arial"/>
                  </a:rPr>
                  <a:t> </a:t>
                </a:r>
                <a:r>
                  <a:rPr lang="en-US" sz="1400" b="0" i="0" u="none" strike="noStrike" baseline="0">
                    <a:solidFill>
                      <a:srgbClr val="000000"/>
                    </a:solidFill>
                    <a:latin typeface="Arial"/>
                    <a:cs typeface="Arial"/>
                  </a:rPr>
                  <a:t>n/cm</a:t>
                </a:r>
                <a:r>
                  <a:rPr lang="en-US" sz="1400" b="0" i="0" u="none" strike="noStrike" baseline="30000">
                    <a:solidFill>
                      <a:srgbClr val="000000"/>
                    </a:solidFill>
                    <a:latin typeface="Arial"/>
                    <a:cs typeface="Arial"/>
                  </a:rPr>
                  <a:t>2</a:t>
                </a:r>
                <a:r>
                  <a:rPr lang="en-US" sz="1400" b="0" i="0" u="none" strike="noStrike" baseline="0">
                    <a:solidFill>
                      <a:srgbClr val="000000"/>
                    </a:solidFill>
                    <a:latin typeface="Arial"/>
                    <a:cs typeface="Arial"/>
                  </a:rPr>
                  <a:t>/s/100uA/meV</a:t>
                </a:r>
              </a:p>
            </c:rich>
          </c:tx>
          <c:layout>
            <c:manualLayout>
              <c:xMode val="edge"/>
              <c:yMode val="edge"/>
              <c:x val="8.8790233074361822E-3"/>
              <c:y val="0.21533442088091354"/>
            </c:manualLayout>
          </c:layout>
          <c:overlay val="0"/>
          <c:spPr>
            <a:noFill/>
            <a:ln w="25400">
              <a:noFill/>
            </a:ln>
          </c:spPr>
        </c:title>
        <c:numFmt formatCode="0.0E+00" sourceLinked="0"/>
        <c:majorTickMark val="out"/>
        <c:minorTickMark val="none"/>
        <c:tickLblPos val="nextTo"/>
        <c:spPr>
          <a:ln w="3175">
            <a:solidFill>
              <a:srgbClr val="000000"/>
            </a:solidFill>
            <a:prstDash val="solid"/>
          </a:ln>
        </c:spPr>
        <c:txPr>
          <a:bodyPr rot="0" vert="horz"/>
          <a:lstStyle/>
          <a:p>
            <a:pPr>
              <a:defRPr sz="1300" b="0" i="0" u="none" strike="noStrike" baseline="0">
                <a:solidFill>
                  <a:srgbClr val="000000"/>
                </a:solidFill>
                <a:latin typeface="Arial"/>
                <a:ea typeface="Arial"/>
                <a:cs typeface="Arial"/>
              </a:defRPr>
            </a:pPr>
            <a:endParaRPr lang="en-US"/>
          </a:p>
        </c:txPr>
        <c:crossAx val="87214336"/>
        <c:crosses val="autoZero"/>
        <c:crossBetween val="midCat"/>
      </c:valAx>
      <c:spPr>
        <a:noFill/>
        <a:ln w="12700">
          <a:solidFill>
            <a:srgbClr val="808080"/>
          </a:solidFill>
          <a:prstDash val="solid"/>
        </a:ln>
      </c:spPr>
    </c:plotArea>
    <c:legend>
      <c:legendPos val="r"/>
      <c:layout>
        <c:manualLayout>
          <c:xMode val="edge"/>
          <c:yMode val="edge"/>
          <c:x val="0.20552861247974824"/>
          <c:y val="0.47369495479731699"/>
          <c:w val="0.32173948408862102"/>
          <c:h val="0.13711952672582592"/>
        </c:manualLayout>
      </c:layout>
      <c:overlay val="0"/>
      <c:spPr>
        <a:solidFill>
          <a:schemeClr val="bg1"/>
        </a:solidFill>
        <a:ln>
          <a:solidFill>
            <a:srgbClr val="000000"/>
          </a:solidFill>
        </a:ln>
      </c:spPr>
      <c:txPr>
        <a:bodyPr/>
        <a:lstStyle/>
        <a:p>
          <a:pPr>
            <a:defRPr sz="1600"/>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16315205327413"/>
          <c:y val="4.2414355628058731E-2"/>
          <c:w val="0.79023307436182022"/>
          <c:h val="0.83523654159869498"/>
        </c:manualLayout>
      </c:layout>
      <c:scatterChart>
        <c:scatterStyle val="smoothMarker"/>
        <c:varyColors val="0"/>
        <c:ser>
          <c:idx val="0"/>
          <c:order val="0"/>
          <c:tx>
            <c:v>calculated spectrum</c:v>
          </c:tx>
          <c:spPr>
            <a:ln w="12700">
              <a:solidFill>
                <a:srgbClr val="000000"/>
              </a:solidFill>
              <a:prstDash val="solid"/>
            </a:ln>
          </c:spPr>
          <c:marker>
            <c:symbol val="none"/>
          </c:marker>
          <c:errBars>
            <c:errDir val="y"/>
            <c:errBarType val="both"/>
            <c:errValType val="cust"/>
            <c:noEndCap val="0"/>
            <c:plus>
              <c:numRef>
                <c:f>'neutron flux'!$C$2:$C$109</c:f>
                <c:numCache>
                  <c:formatCode>General</c:formatCode>
                  <c:ptCount val="108"/>
                  <c:pt idx="0">
                    <c:v>1614543332.760313</c:v>
                  </c:pt>
                  <c:pt idx="1">
                    <c:v>1702850837.0191467</c:v>
                  </c:pt>
                  <c:pt idx="2">
                    <c:v>1718078743.4185209</c:v>
                  </c:pt>
                  <c:pt idx="3">
                    <c:v>1723816773.5267799</c:v>
                  </c:pt>
                  <c:pt idx="4">
                    <c:v>1665271009.8508692</c:v>
                  </c:pt>
                  <c:pt idx="5">
                    <c:v>1726945397.4400873</c:v>
                  </c:pt>
                  <c:pt idx="6">
                    <c:v>1731458629.3712921</c:v>
                  </c:pt>
                  <c:pt idx="7">
                    <c:v>1748985868.4544337</c:v>
                  </c:pt>
                  <c:pt idx="8">
                    <c:v>1784055036.6608651</c:v>
                  </c:pt>
                  <c:pt idx="9">
                    <c:v>1750937974.6295493</c:v>
                  </c:pt>
                  <c:pt idx="10">
                    <c:v>1761421288.8121486</c:v>
                  </c:pt>
                  <c:pt idx="11">
                    <c:v>1824283331.5682938</c:v>
                  </c:pt>
                  <c:pt idx="12">
                    <c:v>1845564905.7174871</c:v>
                  </c:pt>
                  <c:pt idx="13">
                    <c:v>1847398131.9351733</c:v>
                  </c:pt>
                  <c:pt idx="14">
                    <c:v>1767891412.7294717</c:v>
                  </c:pt>
                  <c:pt idx="15">
                    <c:v>1802567051.7156866</c:v>
                  </c:pt>
                  <c:pt idx="16">
                    <c:v>1799030815.2193112</c:v>
                  </c:pt>
                  <c:pt idx="17">
                    <c:v>1820359500.0917158</c:v>
                  </c:pt>
                  <c:pt idx="18">
                    <c:v>1809003872.5130174</c:v>
                  </c:pt>
                  <c:pt idx="19">
                    <c:v>1831935450.6348662</c:v>
                  </c:pt>
                  <c:pt idx="20">
                    <c:v>1883864485.6504395</c:v>
                  </c:pt>
                  <c:pt idx="21">
                    <c:v>1868262537.7535224</c:v>
                  </c:pt>
                  <c:pt idx="22">
                    <c:v>1754598694.2190111</c:v>
                  </c:pt>
                  <c:pt idx="23">
                    <c:v>1840488853.8725486</c:v>
                  </c:pt>
                  <c:pt idx="24">
                    <c:v>1864746472.982466</c:v>
                  </c:pt>
                  <c:pt idx="25">
                    <c:v>1873035228.1170928</c:v>
                  </c:pt>
                  <c:pt idx="26">
                    <c:v>1807804233.6797588</c:v>
                  </c:pt>
                  <c:pt idx="27">
                    <c:v>1786867776.4125736</c:v>
                  </c:pt>
                  <c:pt idx="28">
                    <c:v>1743945886.7387037</c:v>
                  </c:pt>
                  <c:pt idx="29">
                    <c:v>1775102157.5805411</c:v>
                  </c:pt>
                  <c:pt idx="30">
                    <c:v>1769903158.7848725</c:v>
                  </c:pt>
                  <c:pt idx="31">
                    <c:v>1811440151.6472569</c:v>
                  </c:pt>
                  <c:pt idx="32">
                    <c:v>1819991494.5559363</c:v>
                  </c:pt>
                  <c:pt idx="33">
                    <c:v>1712189971.7409041</c:v>
                  </c:pt>
                  <c:pt idx="34">
                    <c:v>1752769604.8335335</c:v>
                  </c:pt>
                  <c:pt idx="35">
                    <c:v>1704262618.8637431</c:v>
                  </c:pt>
                  <c:pt idx="36">
                    <c:v>1775799469.2484334</c:v>
                  </c:pt>
                  <c:pt idx="37">
                    <c:v>1755501983.0652959</c:v>
                  </c:pt>
                  <c:pt idx="38">
                    <c:v>1687002640.576062</c:v>
                  </c:pt>
                  <c:pt idx="39">
                    <c:v>1687694176.6358063</c:v>
                  </c:pt>
                  <c:pt idx="40">
                    <c:v>1691622213.9236815</c:v>
                  </c:pt>
                  <c:pt idx="41">
                    <c:v>1632260449.4781573</c:v>
                  </c:pt>
                  <c:pt idx="42">
                    <c:v>1631007331.3850412</c:v>
                  </c:pt>
                  <c:pt idx="43">
                    <c:v>1606078661.8147755</c:v>
                  </c:pt>
                  <c:pt idx="44">
                    <c:v>1633409678.6895635</c:v>
                  </c:pt>
                  <c:pt idx="45">
                    <c:v>1605585399.196275</c:v>
                  </c:pt>
                  <c:pt idx="46">
                    <c:v>1566628782.0249538</c:v>
                  </c:pt>
                  <c:pt idx="47">
                    <c:v>1608909058.4193676</c:v>
                  </c:pt>
                  <c:pt idx="48">
                    <c:v>1510566727.6654437</c:v>
                  </c:pt>
                  <c:pt idx="49">
                    <c:v>1560102347.2720366</c:v>
                  </c:pt>
                  <c:pt idx="50">
                    <c:v>1503105405.7908802</c:v>
                  </c:pt>
                  <c:pt idx="51">
                    <c:v>1510453569.2364359</c:v>
                  </c:pt>
                  <c:pt idx="52">
                    <c:v>1501677873.3098214</c:v>
                  </c:pt>
                  <c:pt idx="53">
                    <c:v>1461040050.4984479</c:v>
                  </c:pt>
                  <c:pt idx="54">
                    <c:v>1486813361.6449416</c:v>
                  </c:pt>
                  <c:pt idx="55">
                    <c:v>1430901561.10706</c:v>
                  </c:pt>
                  <c:pt idx="56">
                    <c:v>1395935762.626251</c:v>
                  </c:pt>
                  <c:pt idx="57">
                    <c:v>1365173974.0936773</c:v>
                  </c:pt>
                  <c:pt idx="58">
                    <c:v>1383678751.6798203</c:v>
                  </c:pt>
                  <c:pt idx="59">
                    <c:v>1340694410.1438739</c:v>
                  </c:pt>
                  <c:pt idx="60">
                    <c:v>1322999614.7860403</c:v>
                  </c:pt>
                  <c:pt idx="61">
                    <c:v>1308191882.5683129</c:v>
                  </c:pt>
                  <c:pt idx="62">
                    <c:v>1282524380.7675359</c:v>
                  </c:pt>
                  <c:pt idx="63">
                    <c:v>1259888108.2789407</c:v>
                  </c:pt>
                  <c:pt idx="64">
                    <c:v>1326268423.9841077</c:v>
                  </c:pt>
                  <c:pt idx="65">
                    <c:v>1264027641.483397</c:v>
                  </c:pt>
                  <c:pt idx="66">
                    <c:v>1241252898.1032064</c:v>
                  </c:pt>
                  <c:pt idx="67">
                    <c:v>1239460868.9778211</c:v>
                  </c:pt>
                  <c:pt idx="68">
                    <c:v>1204362010.4126351</c:v>
                  </c:pt>
                  <c:pt idx="69">
                    <c:v>1194019154.1939228</c:v>
                  </c:pt>
                  <c:pt idx="70">
                    <c:v>1179062762.7565033</c:v>
                  </c:pt>
                  <c:pt idx="71">
                    <c:v>1182204637.6169121</c:v>
                  </c:pt>
                  <c:pt idx="72">
                    <c:v>1142157729.6253395</c:v>
                  </c:pt>
                  <c:pt idx="73">
                    <c:v>1162051868.0795436</c:v>
                  </c:pt>
                  <c:pt idx="74">
                    <c:v>1264095179.8050828</c:v>
                  </c:pt>
                  <c:pt idx="75">
                    <c:v>1247515565.8815324</c:v>
                  </c:pt>
                  <c:pt idx="76">
                    <c:v>1292779529.3046622</c:v>
                  </c:pt>
                  <c:pt idx="77">
                    <c:v>1257099285.4140167</c:v>
                  </c:pt>
                  <c:pt idx="78">
                    <c:v>1202124124.4771228</c:v>
                  </c:pt>
                  <c:pt idx="79">
                    <c:v>1246993019.7440228</c:v>
                  </c:pt>
                  <c:pt idx="80">
                    <c:v>1165241786.5294333</c:v>
                  </c:pt>
                  <c:pt idx="81">
                    <c:v>1145349364.2174339</c:v>
                  </c:pt>
                  <c:pt idx="82">
                    <c:v>1107778036.7974041</c:v>
                  </c:pt>
                  <c:pt idx="83">
                    <c:v>1109366476.0090625</c:v>
                  </c:pt>
                  <c:pt idx="84">
                    <c:v>1113895352.8675272</c:v>
                  </c:pt>
                  <c:pt idx="85">
                    <c:v>1120947895.8324108</c:v>
                  </c:pt>
                  <c:pt idx="86">
                    <c:v>1163933765.384439</c:v>
                  </c:pt>
                  <c:pt idx="87">
                    <c:v>1013830902.3975288</c:v>
                  </c:pt>
                  <c:pt idx="88">
                    <c:v>1113038595.8472309</c:v>
                  </c:pt>
                  <c:pt idx="89">
                    <c:v>1111848059.409111</c:v>
                  </c:pt>
                  <c:pt idx="90">
                    <c:v>1076923180.3149769</c:v>
                  </c:pt>
                  <c:pt idx="91">
                    <c:v>1151062821.5766175</c:v>
                  </c:pt>
                  <c:pt idx="92">
                    <c:v>1192328501.8608317</c:v>
                  </c:pt>
                  <c:pt idx="93">
                    <c:v>1339611053.3550217</c:v>
                  </c:pt>
                  <c:pt idx="94">
                    <c:v>1203605643.8643754</c:v>
                  </c:pt>
                  <c:pt idx="95">
                    <c:v>1375561903.3698218</c:v>
                  </c:pt>
                  <c:pt idx="96">
                    <c:v>1263817648.9398365</c:v>
                  </c:pt>
                  <c:pt idx="97">
                    <c:v>1168884403.1530697</c:v>
                  </c:pt>
                  <c:pt idx="98">
                    <c:v>1184285390.3692737</c:v>
                  </c:pt>
                  <c:pt idx="99">
                    <c:v>1175960125.1120703</c:v>
                  </c:pt>
                  <c:pt idx="100">
                    <c:v>1208680327.5878441</c:v>
                  </c:pt>
                  <c:pt idx="101">
                    <c:v>1131571057.7464185</c:v>
                  </c:pt>
                  <c:pt idx="102">
                    <c:v>1126719055.4900959</c:v>
                  </c:pt>
                  <c:pt idx="103">
                    <c:v>1109150491.8309233</c:v>
                  </c:pt>
                  <c:pt idx="104">
                    <c:v>1147163565.1493878</c:v>
                  </c:pt>
                  <c:pt idx="105">
                    <c:v>1154149780.3965492</c:v>
                  </c:pt>
                  <c:pt idx="106">
                    <c:v>1033386328.9038756</c:v>
                  </c:pt>
                  <c:pt idx="107">
                    <c:v>1101822099.2957206</c:v>
                  </c:pt>
                </c:numCache>
              </c:numRef>
            </c:plus>
            <c:minus>
              <c:numRef>
                <c:f>'neutron flux'!$C$2:$C$109</c:f>
                <c:numCache>
                  <c:formatCode>General</c:formatCode>
                  <c:ptCount val="108"/>
                  <c:pt idx="0">
                    <c:v>1614543332.760313</c:v>
                  </c:pt>
                  <c:pt idx="1">
                    <c:v>1702850837.0191467</c:v>
                  </c:pt>
                  <c:pt idx="2">
                    <c:v>1718078743.4185209</c:v>
                  </c:pt>
                  <c:pt idx="3">
                    <c:v>1723816773.5267799</c:v>
                  </c:pt>
                  <c:pt idx="4">
                    <c:v>1665271009.8508692</c:v>
                  </c:pt>
                  <c:pt idx="5">
                    <c:v>1726945397.4400873</c:v>
                  </c:pt>
                  <c:pt idx="6">
                    <c:v>1731458629.3712921</c:v>
                  </c:pt>
                  <c:pt idx="7">
                    <c:v>1748985868.4544337</c:v>
                  </c:pt>
                  <c:pt idx="8">
                    <c:v>1784055036.6608651</c:v>
                  </c:pt>
                  <c:pt idx="9">
                    <c:v>1750937974.6295493</c:v>
                  </c:pt>
                  <c:pt idx="10">
                    <c:v>1761421288.8121486</c:v>
                  </c:pt>
                  <c:pt idx="11">
                    <c:v>1824283331.5682938</c:v>
                  </c:pt>
                  <c:pt idx="12">
                    <c:v>1845564905.7174871</c:v>
                  </c:pt>
                  <c:pt idx="13">
                    <c:v>1847398131.9351733</c:v>
                  </c:pt>
                  <c:pt idx="14">
                    <c:v>1767891412.7294717</c:v>
                  </c:pt>
                  <c:pt idx="15">
                    <c:v>1802567051.7156866</c:v>
                  </c:pt>
                  <c:pt idx="16">
                    <c:v>1799030815.2193112</c:v>
                  </c:pt>
                  <c:pt idx="17">
                    <c:v>1820359500.0917158</c:v>
                  </c:pt>
                  <c:pt idx="18">
                    <c:v>1809003872.5130174</c:v>
                  </c:pt>
                  <c:pt idx="19">
                    <c:v>1831935450.6348662</c:v>
                  </c:pt>
                  <c:pt idx="20">
                    <c:v>1883864485.6504395</c:v>
                  </c:pt>
                  <c:pt idx="21">
                    <c:v>1868262537.7535224</c:v>
                  </c:pt>
                  <c:pt idx="22">
                    <c:v>1754598694.2190111</c:v>
                  </c:pt>
                  <c:pt idx="23">
                    <c:v>1840488853.8725486</c:v>
                  </c:pt>
                  <c:pt idx="24">
                    <c:v>1864746472.982466</c:v>
                  </c:pt>
                  <c:pt idx="25">
                    <c:v>1873035228.1170928</c:v>
                  </c:pt>
                  <c:pt idx="26">
                    <c:v>1807804233.6797588</c:v>
                  </c:pt>
                  <c:pt idx="27">
                    <c:v>1786867776.4125736</c:v>
                  </c:pt>
                  <c:pt idx="28">
                    <c:v>1743945886.7387037</c:v>
                  </c:pt>
                  <c:pt idx="29">
                    <c:v>1775102157.5805411</c:v>
                  </c:pt>
                  <c:pt idx="30">
                    <c:v>1769903158.7848725</c:v>
                  </c:pt>
                  <c:pt idx="31">
                    <c:v>1811440151.6472569</c:v>
                  </c:pt>
                  <c:pt idx="32">
                    <c:v>1819991494.5559363</c:v>
                  </c:pt>
                  <c:pt idx="33">
                    <c:v>1712189971.7409041</c:v>
                  </c:pt>
                  <c:pt idx="34">
                    <c:v>1752769604.8335335</c:v>
                  </c:pt>
                  <c:pt idx="35">
                    <c:v>1704262618.8637431</c:v>
                  </c:pt>
                  <c:pt idx="36">
                    <c:v>1775799469.2484334</c:v>
                  </c:pt>
                  <c:pt idx="37">
                    <c:v>1755501983.0652959</c:v>
                  </c:pt>
                  <c:pt idx="38">
                    <c:v>1687002640.576062</c:v>
                  </c:pt>
                  <c:pt idx="39">
                    <c:v>1687694176.6358063</c:v>
                  </c:pt>
                  <c:pt idx="40">
                    <c:v>1691622213.9236815</c:v>
                  </c:pt>
                  <c:pt idx="41">
                    <c:v>1632260449.4781573</c:v>
                  </c:pt>
                  <c:pt idx="42">
                    <c:v>1631007331.3850412</c:v>
                  </c:pt>
                  <c:pt idx="43">
                    <c:v>1606078661.8147755</c:v>
                  </c:pt>
                  <c:pt idx="44">
                    <c:v>1633409678.6895635</c:v>
                  </c:pt>
                  <c:pt idx="45">
                    <c:v>1605585399.196275</c:v>
                  </c:pt>
                  <c:pt idx="46">
                    <c:v>1566628782.0249538</c:v>
                  </c:pt>
                  <c:pt idx="47">
                    <c:v>1608909058.4193676</c:v>
                  </c:pt>
                  <c:pt idx="48">
                    <c:v>1510566727.6654437</c:v>
                  </c:pt>
                  <c:pt idx="49">
                    <c:v>1560102347.2720366</c:v>
                  </c:pt>
                  <c:pt idx="50">
                    <c:v>1503105405.7908802</c:v>
                  </c:pt>
                  <c:pt idx="51">
                    <c:v>1510453569.2364359</c:v>
                  </c:pt>
                  <c:pt idx="52">
                    <c:v>1501677873.3098214</c:v>
                  </c:pt>
                  <c:pt idx="53">
                    <c:v>1461040050.4984479</c:v>
                  </c:pt>
                  <c:pt idx="54">
                    <c:v>1486813361.6449416</c:v>
                  </c:pt>
                  <c:pt idx="55">
                    <c:v>1430901561.10706</c:v>
                  </c:pt>
                  <c:pt idx="56">
                    <c:v>1395935762.626251</c:v>
                  </c:pt>
                  <c:pt idx="57">
                    <c:v>1365173974.0936773</c:v>
                  </c:pt>
                  <c:pt idx="58">
                    <c:v>1383678751.6798203</c:v>
                  </c:pt>
                  <c:pt idx="59">
                    <c:v>1340694410.1438739</c:v>
                  </c:pt>
                  <c:pt idx="60">
                    <c:v>1322999614.7860403</c:v>
                  </c:pt>
                  <c:pt idx="61">
                    <c:v>1308191882.5683129</c:v>
                  </c:pt>
                  <c:pt idx="62">
                    <c:v>1282524380.7675359</c:v>
                  </c:pt>
                  <c:pt idx="63">
                    <c:v>1259888108.2789407</c:v>
                  </c:pt>
                  <c:pt idx="64">
                    <c:v>1326268423.9841077</c:v>
                  </c:pt>
                  <c:pt idx="65">
                    <c:v>1264027641.483397</c:v>
                  </c:pt>
                  <c:pt idx="66">
                    <c:v>1241252898.1032064</c:v>
                  </c:pt>
                  <c:pt idx="67">
                    <c:v>1239460868.9778211</c:v>
                  </c:pt>
                  <c:pt idx="68">
                    <c:v>1204362010.4126351</c:v>
                  </c:pt>
                  <c:pt idx="69">
                    <c:v>1194019154.1939228</c:v>
                  </c:pt>
                  <c:pt idx="70">
                    <c:v>1179062762.7565033</c:v>
                  </c:pt>
                  <c:pt idx="71">
                    <c:v>1182204637.6169121</c:v>
                  </c:pt>
                  <c:pt idx="72">
                    <c:v>1142157729.6253395</c:v>
                  </c:pt>
                  <c:pt idx="73">
                    <c:v>1162051868.0795436</c:v>
                  </c:pt>
                  <c:pt idx="74">
                    <c:v>1264095179.8050828</c:v>
                  </c:pt>
                  <c:pt idx="75">
                    <c:v>1247515565.8815324</c:v>
                  </c:pt>
                  <c:pt idx="76">
                    <c:v>1292779529.3046622</c:v>
                  </c:pt>
                  <c:pt idx="77">
                    <c:v>1257099285.4140167</c:v>
                  </c:pt>
                  <c:pt idx="78">
                    <c:v>1202124124.4771228</c:v>
                  </c:pt>
                  <c:pt idx="79">
                    <c:v>1246993019.7440228</c:v>
                  </c:pt>
                  <c:pt idx="80">
                    <c:v>1165241786.5294333</c:v>
                  </c:pt>
                  <c:pt idx="81">
                    <c:v>1145349364.2174339</c:v>
                  </c:pt>
                  <c:pt idx="82">
                    <c:v>1107778036.7974041</c:v>
                  </c:pt>
                  <c:pt idx="83">
                    <c:v>1109366476.0090625</c:v>
                  </c:pt>
                  <c:pt idx="84">
                    <c:v>1113895352.8675272</c:v>
                  </c:pt>
                  <c:pt idx="85">
                    <c:v>1120947895.8324108</c:v>
                  </c:pt>
                  <c:pt idx="86">
                    <c:v>1163933765.384439</c:v>
                  </c:pt>
                  <c:pt idx="87">
                    <c:v>1013830902.3975288</c:v>
                  </c:pt>
                  <c:pt idx="88">
                    <c:v>1113038595.8472309</c:v>
                  </c:pt>
                  <c:pt idx="89">
                    <c:v>1111848059.409111</c:v>
                  </c:pt>
                  <c:pt idx="90">
                    <c:v>1076923180.3149769</c:v>
                  </c:pt>
                  <c:pt idx="91">
                    <c:v>1151062821.5766175</c:v>
                  </c:pt>
                  <c:pt idx="92">
                    <c:v>1192328501.8608317</c:v>
                  </c:pt>
                  <c:pt idx="93">
                    <c:v>1339611053.3550217</c:v>
                  </c:pt>
                  <c:pt idx="94">
                    <c:v>1203605643.8643754</c:v>
                  </c:pt>
                  <c:pt idx="95">
                    <c:v>1375561903.3698218</c:v>
                  </c:pt>
                  <c:pt idx="96">
                    <c:v>1263817648.9398365</c:v>
                  </c:pt>
                  <c:pt idx="97">
                    <c:v>1168884403.1530697</c:v>
                  </c:pt>
                  <c:pt idx="98">
                    <c:v>1184285390.3692737</c:v>
                  </c:pt>
                  <c:pt idx="99">
                    <c:v>1175960125.1120703</c:v>
                  </c:pt>
                  <c:pt idx="100">
                    <c:v>1208680327.5878441</c:v>
                  </c:pt>
                  <c:pt idx="101">
                    <c:v>1131571057.7464185</c:v>
                  </c:pt>
                  <c:pt idx="102">
                    <c:v>1126719055.4900959</c:v>
                  </c:pt>
                  <c:pt idx="103">
                    <c:v>1109150491.8309233</c:v>
                  </c:pt>
                  <c:pt idx="104">
                    <c:v>1147163565.1493878</c:v>
                  </c:pt>
                  <c:pt idx="105">
                    <c:v>1154149780.3965492</c:v>
                  </c:pt>
                  <c:pt idx="106">
                    <c:v>1033386328.9038756</c:v>
                  </c:pt>
                  <c:pt idx="107">
                    <c:v>1101822099.2957206</c:v>
                  </c:pt>
                </c:numCache>
              </c:numRef>
            </c:minus>
            <c:spPr>
              <a:ln w="12700">
                <a:solidFill>
                  <a:srgbClr val="000000"/>
                </a:solidFill>
                <a:prstDash val="solid"/>
              </a:ln>
            </c:spPr>
          </c:errBars>
          <c:xVal>
            <c:numRef>
              <c:f>'neutron flux'!$A$2:$A$109</c:f>
              <c:numCache>
                <c:formatCode>General</c:formatCode>
                <c:ptCount val="108"/>
                <c:pt idx="0">
                  <c:v>0.90853593750000017</c:v>
                </c:pt>
                <c:pt idx="1">
                  <c:v>0.94314374999999995</c:v>
                </c:pt>
                <c:pt idx="2">
                  <c:v>0.9783984375</c:v>
                </c:pt>
                <c:pt idx="3">
                  <c:v>1.0143000000000002</c:v>
                </c:pt>
                <c:pt idx="4">
                  <c:v>1.0508484375000002</c:v>
                </c:pt>
                <c:pt idx="5">
                  <c:v>1.0880437500000002</c:v>
                </c:pt>
                <c:pt idx="6">
                  <c:v>1.1258859375000001</c:v>
                </c:pt>
                <c:pt idx="7">
                  <c:v>1.1643749999999999</c:v>
                </c:pt>
                <c:pt idx="8">
                  <c:v>1.2035109375000002</c:v>
                </c:pt>
                <c:pt idx="9">
                  <c:v>1.2432937500000003</c:v>
                </c:pt>
                <c:pt idx="10">
                  <c:v>1.2837234375000002</c:v>
                </c:pt>
                <c:pt idx="11">
                  <c:v>1.3248</c:v>
                </c:pt>
                <c:pt idx="12">
                  <c:v>1.3665234374999999</c:v>
                </c:pt>
                <c:pt idx="13">
                  <c:v>1.4088937500000003</c:v>
                </c:pt>
                <c:pt idx="14">
                  <c:v>1.4519109375000003</c:v>
                </c:pt>
                <c:pt idx="15">
                  <c:v>1.4955750000000003</c:v>
                </c:pt>
                <c:pt idx="16">
                  <c:v>1.5398859375</c:v>
                </c:pt>
                <c:pt idx="17">
                  <c:v>1.5848437500000001</c:v>
                </c:pt>
                <c:pt idx="18">
                  <c:v>1.6304484375000003</c:v>
                </c:pt>
                <c:pt idx="19">
                  <c:v>1.6767000000000005</c:v>
                </c:pt>
                <c:pt idx="20">
                  <c:v>1.7235984375000002</c:v>
                </c:pt>
                <c:pt idx="21">
                  <c:v>1.77114375</c:v>
                </c:pt>
                <c:pt idx="22">
                  <c:v>1.8193359375</c:v>
                </c:pt>
                <c:pt idx="23">
                  <c:v>1.8681750000000006</c:v>
                </c:pt>
                <c:pt idx="24">
                  <c:v>1.9176609375000004</c:v>
                </c:pt>
                <c:pt idx="25">
                  <c:v>1.9677937500000002</c:v>
                </c:pt>
                <c:pt idx="26">
                  <c:v>2.0185734374999997</c:v>
                </c:pt>
                <c:pt idx="27">
                  <c:v>2.0699999999999998</c:v>
                </c:pt>
                <c:pt idx="28">
                  <c:v>2.1220734375000005</c:v>
                </c:pt>
                <c:pt idx="29">
                  <c:v>2.1747937500000005</c:v>
                </c:pt>
                <c:pt idx="30">
                  <c:v>2.2281609375000002</c:v>
                </c:pt>
                <c:pt idx="31">
                  <c:v>2.2821750000000001</c:v>
                </c:pt>
                <c:pt idx="32">
                  <c:v>2.3368359375000001</c:v>
                </c:pt>
                <c:pt idx="33">
                  <c:v>2.3921437500000007</c:v>
                </c:pt>
                <c:pt idx="34">
                  <c:v>2.4480984375000006</c:v>
                </c:pt>
                <c:pt idx="35">
                  <c:v>2.5047000000000001</c:v>
                </c:pt>
                <c:pt idx="36">
                  <c:v>2.5619484375000008</c:v>
                </c:pt>
                <c:pt idx="37">
                  <c:v>2.6198437499999998</c:v>
                </c:pt>
                <c:pt idx="38">
                  <c:v>2.6783859375000003</c:v>
                </c:pt>
                <c:pt idx="39">
                  <c:v>2.7375750000000005</c:v>
                </c:pt>
                <c:pt idx="40">
                  <c:v>2.7974109375000005</c:v>
                </c:pt>
                <c:pt idx="41">
                  <c:v>2.857893750000001</c:v>
                </c:pt>
                <c:pt idx="42">
                  <c:v>2.9190234374999999</c:v>
                </c:pt>
                <c:pt idx="43">
                  <c:v>2.9808000000000003</c:v>
                </c:pt>
                <c:pt idx="44">
                  <c:v>3.0432234375000005</c:v>
                </c:pt>
                <c:pt idx="45">
                  <c:v>3.1062937500000003</c:v>
                </c:pt>
                <c:pt idx="46">
                  <c:v>3.1700109375000012</c:v>
                </c:pt>
                <c:pt idx="47">
                  <c:v>3.234375</c:v>
                </c:pt>
                <c:pt idx="48">
                  <c:v>3.2993859375000003</c:v>
                </c:pt>
                <c:pt idx="49">
                  <c:v>3.3650437500000003</c:v>
                </c:pt>
                <c:pt idx="50">
                  <c:v>3.4313484375000005</c:v>
                </c:pt>
                <c:pt idx="51">
                  <c:v>3.4983000000000013</c:v>
                </c:pt>
                <c:pt idx="52">
                  <c:v>3.5658984375</c:v>
                </c:pt>
                <c:pt idx="53">
                  <c:v>3.6341437500000007</c:v>
                </c:pt>
                <c:pt idx="54">
                  <c:v>3.7030359375000006</c:v>
                </c:pt>
                <c:pt idx="55">
                  <c:v>3.7725749999999998</c:v>
                </c:pt>
                <c:pt idx="56">
                  <c:v>3.8427609375000014</c:v>
                </c:pt>
                <c:pt idx="57">
                  <c:v>3.91359375</c:v>
                </c:pt>
                <c:pt idx="58">
                  <c:v>3.9850734375000005</c:v>
                </c:pt>
                <c:pt idx="59">
                  <c:v>4.0572000000000008</c:v>
                </c:pt>
                <c:pt idx="60">
                  <c:v>4.1299734375000003</c:v>
                </c:pt>
                <c:pt idx="61">
                  <c:v>4.2033937500000009</c:v>
                </c:pt>
                <c:pt idx="62">
                  <c:v>4.2774609374999999</c:v>
                </c:pt>
                <c:pt idx="63">
                  <c:v>4.3521750000000008</c:v>
                </c:pt>
                <c:pt idx="64">
                  <c:v>4.427535937500001</c:v>
                </c:pt>
                <c:pt idx="65">
                  <c:v>4.5035437500000004</c:v>
                </c:pt>
                <c:pt idx="66">
                  <c:v>4.5801984375000009</c:v>
                </c:pt>
                <c:pt idx="67">
                  <c:v>4.6574999999999998</c:v>
                </c:pt>
                <c:pt idx="68">
                  <c:v>4.7354484375000006</c:v>
                </c:pt>
                <c:pt idx="69">
                  <c:v>4.8140437500000006</c:v>
                </c:pt>
                <c:pt idx="70">
                  <c:v>4.8932859375</c:v>
                </c:pt>
                <c:pt idx="71">
                  <c:v>4.9731750000000012</c:v>
                </c:pt>
                <c:pt idx="72">
                  <c:v>5.0537109375</c:v>
                </c:pt>
                <c:pt idx="73">
                  <c:v>5.1348937500000007</c:v>
                </c:pt>
                <c:pt idx="74">
                  <c:v>5.2167234375000007</c:v>
                </c:pt>
                <c:pt idx="75">
                  <c:v>5.2991999999999999</c:v>
                </c:pt>
                <c:pt idx="76">
                  <c:v>5.3823234375000002</c:v>
                </c:pt>
                <c:pt idx="77">
                  <c:v>5.4660937499999998</c:v>
                </c:pt>
                <c:pt idx="78">
                  <c:v>5.5505109375000004</c:v>
                </c:pt>
                <c:pt idx="79">
                  <c:v>5.6355750000000011</c:v>
                </c:pt>
                <c:pt idx="80">
                  <c:v>5.7212859375000003</c:v>
                </c:pt>
                <c:pt idx="81">
                  <c:v>5.8076437500000004</c:v>
                </c:pt>
                <c:pt idx="82">
                  <c:v>5.8946484374999999</c:v>
                </c:pt>
                <c:pt idx="83">
                  <c:v>5.9823000000000013</c:v>
                </c:pt>
                <c:pt idx="84">
                  <c:v>6.0705984375000011</c:v>
                </c:pt>
                <c:pt idx="85">
                  <c:v>6.1595437500000001</c:v>
                </c:pt>
                <c:pt idx="86">
                  <c:v>6.2491359375000002</c:v>
                </c:pt>
                <c:pt idx="87">
                  <c:v>6.3393750000000004</c:v>
                </c:pt>
                <c:pt idx="88">
                  <c:v>6.4302609375000008</c:v>
                </c:pt>
                <c:pt idx="89">
                  <c:v>6.5217937500000005</c:v>
                </c:pt>
                <c:pt idx="90">
                  <c:v>6.6139734375000003</c:v>
                </c:pt>
                <c:pt idx="91">
                  <c:v>6.7068000000000021</c:v>
                </c:pt>
                <c:pt idx="92">
                  <c:v>6.8002734374999996</c:v>
                </c:pt>
                <c:pt idx="93">
                  <c:v>6.8943937500000008</c:v>
                </c:pt>
                <c:pt idx="94">
                  <c:v>6.9891609375000003</c:v>
                </c:pt>
                <c:pt idx="95">
                  <c:v>7.0845750000000001</c:v>
                </c:pt>
                <c:pt idx="96">
                  <c:v>7.1806359375000017</c:v>
                </c:pt>
                <c:pt idx="97">
                  <c:v>7.27734375</c:v>
                </c:pt>
                <c:pt idx="98">
                  <c:v>7.3746984375000011</c:v>
                </c:pt>
                <c:pt idx="99">
                  <c:v>7.4727000000000006</c:v>
                </c:pt>
                <c:pt idx="100">
                  <c:v>7.5713484375000002</c:v>
                </c:pt>
                <c:pt idx="101">
                  <c:v>7.6706437500000018</c:v>
                </c:pt>
                <c:pt idx="102">
                  <c:v>7.7705859374999999</c:v>
                </c:pt>
                <c:pt idx="103">
                  <c:v>7.8711750000000009</c:v>
                </c:pt>
                <c:pt idx="104">
                  <c:v>7.9724109375000012</c:v>
                </c:pt>
                <c:pt idx="105">
                  <c:v>8.0742937499999989</c:v>
                </c:pt>
                <c:pt idx="106">
                  <c:v>8.1768234375000013</c:v>
                </c:pt>
                <c:pt idx="107">
                  <c:v>8.2799999999999994</c:v>
                </c:pt>
              </c:numCache>
            </c:numRef>
          </c:xVal>
          <c:yVal>
            <c:numRef>
              <c:f>'neutron flux'!$B$2:$B$109</c:f>
              <c:numCache>
                <c:formatCode>0.00E+00</c:formatCode>
                <c:ptCount val="108"/>
                <c:pt idx="0">
                  <c:v>56850117350.71524</c:v>
                </c:pt>
                <c:pt idx="1">
                  <c:v>59749152176.110405</c:v>
                </c:pt>
                <c:pt idx="2">
                  <c:v>62024503372.509781</c:v>
                </c:pt>
                <c:pt idx="3">
                  <c:v>61785547438.235832</c:v>
                </c:pt>
                <c:pt idx="4">
                  <c:v>63318289347.941795</c:v>
                </c:pt>
                <c:pt idx="5">
                  <c:v>66935868117.83284</c:v>
                </c:pt>
                <c:pt idx="6">
                  <c:v>68982415512.800476</c:v>
                </c:pt>
                <c:pt idx="7">
                  <c:v>70523623728.001358</c:v>
                </c:pt>
                <c:pt idx="8">
                  <c:v>73417902743.245483</c:v>
                </c:pt>
                <c:pt idx="9">
                  <c:v>72653027992.927353</c:v>
                </c:pt>
                <c:pt idx="10">
                  <c:v>74636495288.65036</c:v>
                </c:pt>
                <c:pt idx="11">
                  <c:v>75383608742.491486</c:v>
                </c:pt>
                <c:pt idx="12">
                  <c:v>80945829198.135391</c:v>
                </c:pt>
                <c:pt idx="13">
                  <c:v>81743280174.122711</c:v>
                </c:pt>
                <c:pt idx="14">
                  <c:v>78923723782.565704</c:v>
                </c:pt>
                <c:pt idx="15">
                  <c:v>81564119987.135132</c:v>
                </c:pt>
                <c:pt idx="16">
                  <c:v>84859944114.118454</c:v>
                </c:pt>
                <c:pt idx="17">
                  <c:v>84667883725.196091</c:v>
                </c:pt>
                <c:pt idx="18">
                  <c:v>86971340024.664307</c:v>
                </c:pt>
                <c:pt idx="19">
                  <c:v>88499297132.119141</c:v>
                </c:pt>
                <c:pt idx="20">
                  <c:v>91449732313.128128</c:v>
                </c:pt>
                <c:pt idx="21">
                  <c:v>90692356201.627304</c:v>
                </c:pt>
                <c:pt idx="22">
                  <c:v>87293467374.080154</c:v>
                </c:pt>
                <c:pt idx="23">
                  <c:v>92024442693.627426</c:v>
                </c:pt>
                <c:pt idx="24">
                  <c:v>95140126172.574799</c:v>
                </c:pt>
                <c:pt idx="25">
                  <c:v>99102393022.068405</c:v>
                </c:pt>
                <c:pt idx="26">
                  <c:v>93668613144.028946</c:v>
                </c:pt>
                <c:pt idx="27">
                  <c:v>93553286723.171402</c:v>
                </c:pt>
                <c:pt idx="28">
                  <c:v>92272269139.613953</c:v>
                </c:pt>
                <c:pt idx="29">
                  <c:v>93920749078.33551</c:v>
                </c:pt>
                <c:pt idx="30">
                  <c:v>95156083805.638321</c:v>
                </c:pt>
                <c:pt idx="31">
                  <c:v>94345841231.627975</c:v>
                </c:pt>
                <c:pt idx="32">
                  <c:v>95789026029.259811</c:v>
                </c:pt>
                <c:pt idx="33">
                  <c:v>94076372073.676041</c:v>
                </c:pt>
                <c:pt idx="34">
                  <c:v>96306022243.600739</c:v>
                </c:pt>
                <c:pt idx="35">
                  <c:v>93129104855.942245</c:v>
                </c:pt>
                <c:pt idx="36">
                  <c:v>96510840720.02356</c:v>
                </c:pt>
                <c:pt idx="37">
                  <c:v>92394841213.962952</c:v>
                </c:pt>
                <c:pt idx="38">
                  <c:v>90699066697.637741</c:v>
                </c:pt>
                <c:pt idx="39">
                  <c:v>92730449265.703644</c:v>
                </c:pt>
                <c:pt idx="40">
                  <c:v>92946275490.312164</c:v>
                </c:pt>
                <c:pt idx="41">
                  <c:v>90180135330.284927</c:v>
                </c:pt>
                <c:pt idx="42">
                  <c:v>90110902286.466354</c:v>
                </c:pt>
                <c:pt idx="43">
                  <c:v>86815062800.798676</c:v>
                </c:pt>
                <c:pt idx="44">
                  <c:v>87817724660.729233</c:v>
                </c:pt>
                <c:pt idx="45">
                  <c:v>87736907059.905731</c:v>
                </c:pt>
                <c:pt idx="46">
                  <c:v>86554076354.969818</c:v>
                </c:pt>
                <c:pt idx="47">
                  <c:v>87918527782.479095</c:v>
                </c:pt>
                <c:pt idx="48">
                  <c:v>83456725285.383621</c:v>
                </c:pt>
                <c:pt idx="49">
                  <c:v>86193499849.283783</c:v>
                </c:pt>
                <c:pt idx="50">
                  <c:v>82588209109.389023</c:v>
                </c:pt>
                <c:pt idx="51">
                  <c:v>80772918140.98587</c:v>
                </c:pt>
                <c:pt idx="52">
                  <c:v>84363925466.843903</c:v>
                </c:pt>
                <c:pt idx="53">
                  <c:v>80720444778.919769</c:v>
                </c:pt>
                <c:pt idx="54">
                  <c:v>81246631783.876587</c:v>
                </c:pt>
                <c:pt idx="55">
                  <c:v>77346030330.111359</c:v>
                </c:pt>
                <c:pt idx="56">
                  <c:v>76280642766.461807</c:v>
                </c:pt>
                <c:pt idx="57">
                  <c:v>74194237722.482468</c:v>
                </c:pt>
                <c:pt idx="58">
                  <c:v>73993516132.610703</c:v>
                </c:pt>
                <c:pt idx="59">
                  <c:v>72863826638.254013</c:v>
                </c:pt>
                <c:pt idx="60">
                  <c:v>71513492691.137314</c:v>
                </c:pt>
                <c:pt idx="61">
                  <c:v>69956785164.080902</c:v>
                </c:pt>
                <c:pt idx="62">
                  <c:v>69325642203.650589</c:v>
                </c:pt>
                <c:pt idx="63">
                  <c:v>66309900435.733727</c:v>
                </c:pt>
                <c:pt idx="64">
                  <c:v>67323270253.000397</c:v>
                </c:pt>
                <c:pt idx="65">
                  <c:v>66527770604.389313</c:v>
                </c:pt>
                <c:pt idx="66">
                  <c:v>64987062727.916565</c:v>
                </c:pt>
                <c:pt idx="67">
                  <c:v>64893239213.498497</c:v>
                </c:pt>
                <c:pt idx="68">
                  <c:v>63722857693.790215</c:v>
                </c:pt>
                <c:pt idx="69">
                  <c:v>62843113378.627518</c:v>
                </c:pt>
                <c:pt idx="70">
                  <c:v>61091334857.849915</c:v>
                </c:pt>
                <c:pt idx="71">
                  <c:v>61254126301.394409</c:v>
                </c:pt>
                <c:pt idx="72">
                  <c:v>60113564717.123138</c:v>
                </c:pt>
                <c:pt idx="73">
                  <c:v>60523534795.80957</c:v>
                </c:pt>
                <c:pt idx="74">
                  <c:v>58253234092.400131</c:v>
                </c:pt>
                <c:pt idx="75">
                  <c:v>56705252994.615112</c:v>
                </c:pt>
                <c:pt idx="76">
                  <c:v>56950640057.474106</c:v>
                </c:pt>
                <c:pt idx="77">
                  <c:v>57401793854.521317</c:v>
                </c:pt>
                <c:pt idx="78">
                  <c:v>53191332941.465614</c:v>
                </c:pt>
                <c:pt idx="79">
                  <c:v>54692676304.562401</c:v>
                </c:pt>
                <c:pt idx="80">
                  <c:v>53207387512.759514</c:v>
                </c:pt>
                <c:pt idx="81">
                  <c:v>50455919128.521317</c:v>
                </c:pt>
                <c:pt idx="82">
                  <c:v>49016727291.92054</c:v>
                </c:pt>
                <c:pt idx="83">
                  <c:v>48443950917.426315</c:v>
                </c:pt>
                <c:pt idx="84">
                  <c:v>48220578046.213303</c:v>
                </c:pt>
                <c:pt idx="85">
                  <c:v>47699910460.953651</c:v>
                </c:pt>
                <c:pt idx="86">
                  <c:v>48296006862.424858</c:v>
                </c:pt>
                <c:pt idx="87">
                  <c:v>44466267649.01442</c:v>
                </c:pt>
                <c:pt idx="88">
                  <c:v>44344167165.228317</c:v>
                </c:pt>
                <c:pt idx="89">
                  <c:v>42763386900.350426</c:v>
                </c:pt>
                <c:pt idx="90">
                  <c:v>42398550406.101456</c:v>
                </c:pt>
                <c:pt idx="91">
                  <c:v>43933695480.023567</c:v>
                </c:pt>
                <c:pt idx="92">
                  <c:v>40693805524.260468</c:v>
                </c:pt>
                <c:pt idx="93">
                  <c:v>41732431568.692268</c:v>
                </c:pt>
                <c:pt idx="94">
                  <c:v>38453854436.561508</c:v>
                </c:pt>
                <c:pt idx="95">
                  <c:v>42324981642.148361</c:v>
                </c:pt>
                <c:pt idx="96">
                  <c:v>40248969711.459763</c:v>
                </c:pt>
                <c:pt idx="97">
                  <c:v>38198836704.348686</c:v>
                </c:pt>
                <c:pt idx="98">
                  <c:v>37477385771.179543</c:v>
                </c:pt>
                <c:pt idx="99">
                  <c:v>36863953765.268661</c:v>
                </c:pt>
                <c:pt idx="100">
                  <c:v>38008815332.951073</c:v>
                </c:pt>
                <c:pt idx="101">
                  <c:v>36620422580.790245</c:v>
                </c:pt>
                <c:pt idx="102">
                  <c:v>35431416839.311188</c:v>
                </c:pt>
                <c:pt idx="103">
                  <c:v>35664002952.76281</c:v>
                </c:pt>
                <c:pt idx="104">
                  <c:v>36533871501.572861</c:v>
                </c:pt>
                <c:pt idx="105">
                  <c:v>36523727227.738899</c:v>
                </c:pt>
                <c:pt idx="106">
                  <c:v>32910392640.250816</c:v>
                </c:pt>
                <c:pt idx="107">
                  <c:v>34978479342.721291</c:v>
                </c:pt>
              </c:numCache>
            </c:numRef>
          </c:yVal>
          <c:smooth val="1"/>
        </c:ser>
        <c:ser>
          <c:idx val="1"/>
          <c:order val="1"/>
          <c:tx>
            <c:v>Maxwell, T=26K</c:v>
          </c:tx>
          <c:marker>
            <c:symbol val="none"/>
          </c:marker>
          <c:xVal>
            <c:numRef>
              <c:f>'Maxwell (E)'!$A$2:$A$109</c:f>
              <c:numCache>
                <c:formatCode>General</c:formatCode>
                <c:ptCount val="108"/>
                <c:pt idx="0">
                  <c:v>0.90853593750000017</c:v>
                </c:pt>
                <c:pt idx="1">
                  <c:v>0.94314374999999995</c:v>
                </c:pt>
                <c:pt idx="2">
                  <c:v>0.9783984375</c:v>
                </c:pt>
                <c:pt idx="3">
                  <c:v>1.0143000000000002</c:v>
                </c:pt>
                <c:pt idx="4">
                  <c:v>1.0508484375000002</c:v>
                </c:pt>
                <c:pt idx="5">
                  <c:v>1.0880437500000002</c:v>
                </c:pt>
                <c:pt idx="6">
                  <c:v>1.1258859375000001</c:v>
                </c:pt>
                <c:pt idx="7">
                  <c:v>1.1643749999999999</c:v>
                </c:pt>
                <c:pt idx="8">
                  <c:v>1.2035109375000002</c:v>
                </c:pt>
                <c:pt idx="9">
                  <c:v>1.2432937500000003</c:v>
                </c:pt>
                <c:pt idx="10">
                  <c:v>1.2837234375000002</c:v>
                </c:pt>
                <c:pt idx="11">
                  <c:v>1.3248</c:v>
                </c:pt>
                <c:pt idx="12">
                  <c:v>1.3665234374999999</c:v>
                </c:pt>
                <c:pt idx="13">
                  <c:v>1.4088937500000003</c:v>
                </c:pt>
                <c:pt idx="14">
                  <c:v>1.4519109375000003</c:v>
                </c:pt>
                <c:pt idx="15">
                  <c:v>1.4955750000000003</c:v>
                </c:pt>
                <c:pt idx="16">
                  <c:v>1.5398859375</c:v>
                </c:pt>
                <c:pt idx="17">
                  <c:v>1.5848437500000001</c:v>
                </c:pt>
                <c:pt idx="18">
                  <c:v>1.6304484375000003</c:v>
                </c:pt>
                <c:pt idx="19">
                  <c:v>1.6767000000000005</c:v>
                </c:pt>
                <c:pt idx="20">
                  <c:v>1.7235984375000002</c:v>
                </c:pt>
                <c:pt idx="21">
                  <c:v>1.77114375</c:v>
                </c:pt>
                <c:pt idx="22">
                  <c:v>1.8193359375</c:v>
                </c:pt>
                <c:pt idx="23">
                  <c:v>1.8681750000000006</c:v>
                </c:pt>
                <c:pt idx="24">
                  <c:v>1.9176609375000004</c:v>
                </c:pt>
                <c:pt idx="25">
                  <c:v>1.9677937500000002</c:v>
                </c:pt>
                <c:pt idx="26">
                  <c:v>2.0185734374999997</c:v>
                </c:pt>
                <c:pt idx="27">
                  <c:v>2.0699999999999998</c:v>
                </c:pt>
                <c:pt idx="28">
                  <c:v>2.1220734375000005</c:v>
                </c:pt>
                <c:pt idx="29">
                  <c:v>2.1747937500000005</c:v>
                </c:pt>
                <c:pt idx="30">
                  <c:v>2.2281609375000002</c:v>
                </c:pt>
                <c:pt idx="31">
                  <c:v>2.2821750000000001</c:v>
                </c:pt>
                <c:pt idx="32">
                  <c:v>2.3368359375000001</c:v>
                </c:pt>
                <c:pt idx="33">
                  <c:v>2.3921437500000007</c:v>
                </c:pt>
                <c:pt idx="34">
                  <c:v>2.4480984375000006</c:v>
                </c:pt>
                <c:pt idx="35">
                  <c:v>2.5047000000000001</c:v>
                </c:pt>
                <c:pt idx="36">
                  <c:v>2.5619484375000008</c:v>
                </c:pt>
                <c:pt idx="37">
                  <c:v>2.6198437499999998</c:v>
                </c:pt>
                <c:pt idx="38">
                  <c:v>2.6783859375000003</c:v>
                </c:pt>
                <c:pt idx="39">
                  <c:v>2.7375750000000005</c:v>
                </c:pt>
                <c:pt idx="40">
                  <c:v>2.7974109375000005</c:v>
                </c:pt>
                <c:pt idx="41">
                  <c:v>2.857893750000001</c:v>
                </c:pt>
                <c:pt idx="42">
                  <c:v>2.9190234374999999</c:v>
                </c:pt>
                <c:pt idx="43">
                  <c:v>2.9808000000000003</c:v>
                </c:pt>
                <c:pt idx="44">
                  <c:v>3.0432234375000005</c:v>
                </c:pt>
                <c:pt idx="45">
                  <c:v>3.1062937500000003</c:v>
                </c:pt>
                <c:pt idx="46">
                  <c:v>3.1700109375000012</c:v>
                </c:pt>
                <c:pt idx="47">
                  <c:v>3.234375</c:v>
                </c:pt>
                <c:pt idx="48">
                  <c:v>3.2993859375000003</c:v>
                </c:pt>
                <c:pt idx="49">
                  <c:v>3.3650437500000003</c:v>
                </c:pt>
                <c:pt idx="50">
                  <c:v>3.4313484375000005</c:v>
                </c:pt>
                <c:pt idx="51">
                  <c:v>3.4983000000000013</c:v>
                </c:pt>
                <c:pt idx="52">
                  <c:v>3.5658984375</c:v>
                </c:pt>
                <c:pt idx="53">
                  <c:v>3.6341437500000007</c:v>
                </c:pt>
                <c:pt idx="54">
                  <c:v>3.7030359375000006</c:v>
                </c:pt>
                <c:pt idx="55">
                  <c:v>3.7725749999999998</c:v>
                </c:pt>
                <c:pt idx="56">
                  <c:v>3.8427609375000014</c:v>
                </c:pt>
                <c:pt idx="57">
                  <c:v>3.91359375</c:v>
                </c:pt>
                <c:pt idx="58">
                  <c:v>3.9850734375000005</c:v>
                </c:pt>
                <c:pt idx="59">
                  <c:v>4.0572000000000008</c:v>
                </c:pt>
                <c:pt idx="60">
                  <c:v>4.1299734375000003</c:v>
                </c:pt>
                <c:pt idx="61">
                  <c:v>4.2033937500000009</c:v>
                </c:pt>
                <c:pt idx="62">
                  <c:v>4.2774609374999999</c:v>
                </c:pt>
                <c:pt idx="63">
                  <c:v>4.3521750000000008</c:v>
                </c:pt>
                <c:pt idx="64">
                  <c:v>4.427535937500001</c:v>
                </c:pt>
                <c:pt idx="65">
                  <c:v>4.5035437500000004</c:v>
                </c:pt>
                <c:pt idx="66">
                  <c:v>4.5801984375000009</c:v>
                </c:pt>
                <c:pt idx="67">
                  <c:v>4.6574999999999998</c:v>
                </c:pt>
                <c:pt idx="68">
                  <c:v>4.7354484375000006</c:v>
                </c:pt>
                <c:pt idx="69">
                  <c:v>4.8140437500000006</c:v>
                </c:pt>
                <c:pt idx="70">
                  <c:v>4.8932859375</c:v>
                </c:pt>
                <c:pt idx="71">
                  <c:v>4.9731750000000012</c:v>
                </c:pt>
                <c:pt idx="72">
                  <c:v>5.0537109375</c:v>
                </c:pt>
                <c:pt idx="73">
                  <c:v>5.1348937500000007</c:v>
                </c:pt>
                <c:pt idx="74">
                  <c:v>5.2167234375000007</c:v>
                </c:pt>
                <c:pt idx="75">
                  <c:v>5.2991999999999999</c:v>
                </c:pt>
                <c:pt idx="76">
                  <c:v>5.3823234375000002</c:v>
                </c:pt>
                <c:pt idx="77">
                  <c:v>5.4660937499999998</c:v>
                </c:pt>
                <c:pt idx="78">
                  <c:v>5.5505109375000004</c:v>
                </c:pt>
                <c:pt idx="79">
                  <c:v>5.6355750000000011</c:v>
                </c:pt>
                <c:pt idx="80">
                  <c:v>5.7212859375000003</c:v>
                </c:pt>
                <c:pt idx="81">
                  <c:v>5.8076437500000004</c:v>
                </c:pt>
                <c:pt idx="82">
                  <c:v>5.8946484374999999</c:v>
                </c:pt>
                <c:pt idx="83">
                  <c:v>5.9823000000000013</c:v>
                </c:pt>
                <c:pt idx="84">
                  <c:v>6.0705984375000011</c:v>
                </c:pt>
                <c:pt idx="85">
                  <c:v>6.1595437500000001</c:v>
                </c:pt>
                <c:pt idx="86">
                  <c:v>6.2491359375000002</c:v>
                </c:pt>
                <c:pt idx="87">
                  <c:v>6.3393750000000004</c:v>
                </c:pt>
                <c:pt idx="88">
                  <c:v>6.4302609375000008</c:v>
                </c:pt>
                <c:pt idx="89">
                  <c:v>6.5217937500000005</c:v>
                </c:pt>
                <c:pt idx="90">
                  <c:v>6.6139734375000003</c:v>
                </c:pt>
                <c:pt idx="91">
                  <c:v>6.7068000000000021</c:v>
                </c:pt>
                <c:pt idx="92">
                  <c:v>6.8002734374999996</c:v>
                </c:pt>
                <c:pt idx="93">
                  <c:v>6.8943937500000008</c:v>
                </c:pt>
                <c:pt idx="94">
                  <c:v>6.9891609375000003</c:v>
                </c:pt>
                <c:pt idx="95">
                  <c:v>7.0845750000000001</c:v>
                </c:pt>
                <c:pt idx="96">
                  <c:v>7.1806359375000017</c:v>
                </c:pt>
                <c:pt idx="97">
                  <c:v>7.27734375</c:v>
                </c:pt>
                <c:pt idx="98">
                  <c:v>7.3746984375000011</c:v>
                </c:pt>
                <c:pt idx="99">
                  <c:v>7.4727000000000006</c:v>
                </c:pt>
                <c:pt idx="100">
                  <c:v>7.5713484375000002</c:v>
                </c:pt>
                <c:pt idx="101">
                  <c:v>7.6706437500000018</c:v>
                </c:pt>
                <c:pt idx="102">
                  <c:v>7.7705859374999999</c:v>
                </c:pt>
                <c:pt idx="103">
                  <c:v>7.8711750000000009</c:v>
                </c:pt>
                <c:pt idx="104">
                  <c:v>7.9724109375000012</c:v>
                </c:pt>
                <c:pt idx="105">
                  <c:v>8.0742937499999989</c:v>
                </c:pt>
                <c:pt idx="106">
                  <c:v>8.1768234375000013</c:v>
                </c:pt>
                <c:pt idx="107">
                  <c:v>8.2799999999999994</c:v>
                </c:pt>
              </c:numCache>
            </c:numRef>
          </c:xVal>
          <c:yVal>
            <c:numRef>
              <c:f>'Maxwell (E)'!$B$2:$B$109</c:f>
              <c:numCache>
                <c:formatCode>General</c:formatCode>
                <c:ptCount val="108"/>
                <c:pt idx="0">
                  <c:v>68145840647.430389</c:v>
                </c:pt>
                <c:pt idx="1">
                  <c:v>69657565721.849457</c:v>
                </c:pt>
                <c:pt idx="2">
                  <c:v>71133462796.567886</c:v>
                </c:pt>
                <c:pt idx="3">
                  <c:v>72571660861.121094</c:v>
                </c:pt>
                <c:pt idx="4">
                  <c:v>73970370633.49295</c:v>
                </c:pt>
                <c:pt idx="5">
                  <c:v>75327886786.359589</c:v>
                </c:pt>
                <c:pt idx="6">
                  <c:v>76642589963.257492</c:v>
                </c:pt>
                <c:pt idx="7">
                  <c:v>77912948583.047073</c:v>
                </c:pt>
                <c:pt idx="8">
                  <c:v>79137520431.630966</c:v>
                </c:pt>
                <c:pt idx="9">
                  <c:v>80314954040.467789</c:v>
                </c:pt>
                <c:pt idx="10">
                  <c:v>81443989851.995789</c:v>
                </c:pt>
                <c:pt idx="11">
                  <c:v>82523461172.644653</c:v>
                </c:pt>
                <c:pt idx="12">
                  <c:v>83552294914.665939</c:v>
                </c:pt>
                <c:pt idx="13">
                  <c:v>84529512128.552567</c:v>
                </c:pt>
                <c:pt idx="14">
                  <c:v>85454228328.342026</c:v>
                </c:pt>
                <c:pt idx="15">
                  <c:v>86325653612.607803</c:v>
                </c:pt>
                <c:pt idx="16">
                  <c:v>87143092584.434464</c:v>
                </c:pt>
                <c:pt idx="17">
                  <c:v>87905944074.145554</c:v>
                </c:pt>
                <c:pt idx="18">
                  <c:v>88613700669.007187</c:v>
                </c:pt>
                <c:pt idx="19">
                  <c:v>89265948054.561935</c:v>
                </c:pt>
                <c:pt idx="20">
                  <c:v>89862364172.659973</c:v>
                </c:pt>
                <c:pt idx="21">
                  <c:v>90402718201.641342</c:v>
                </c:pt>
                <c:pt idx="22">
                  <c:v>90886869364.488495</c:v>
                </c:pt>
                <c:pt idx="23">
                  <c:v>91314765571.109375</c:v>
                </c:pt>
                <c:pt idx="24">
                  <c:v>91686441901.225739</c:v>
                </c:pt>
                <c:pt idx="25">
                  <c:v>92002018934.633301</c:v>
                </c:pt>
                <c:pt idx="26">
                  <c:v>92261700935.863831</c:v>
                </c:pt>
                <c:pt idx="27">
                  <c:v>92465773900.518784</c:v>
                </c:pt>
                <c:pt idx="28">
                  <c:v>92614603470.756241</c:v>
                </c:pt>
                <c:pt idx="29">
                  <c:v>92708632727.599045</c:v>
                </c:pt>
                <c:pt idx="30">
                  <c:v>92748379867.891632</c:v>
                </c:pt>
                <c:pt idx="31">
                  <c:v>92734435773.866867</c:v>
                </c:pt>
                <c:pt idx="32">
                  <c:v>92667461483.39093</c:v>
                </c:pt>
                <c:pt idx="33">
                  <c:v>92548185569.035934</c:v>
                </c:pt>
                <c:pt idx="34">
                  <c:v>92377401434.185944</c:v>
                </c:pt>
                <c:pt idx="35">
                  <c:v>92155964534.412201</c:v>
                </c:pt>
                <c:pt idx="36">
                  <c:v>91884789532.359283</c:v>
                </c:pt>
                <c:pt idx="37">
                  <c:v>91564847394.366669</c:v>
                </c:pt>
                <c:pt idx="38">
                  <c:v>91197162437.006912</c:v>
                </c:pt>
                <c:pt idx="39">
                  <c:v>90782809331.658997</c:v>
                </c:pt>
                <c:pt idx="40">
                  <c:v>90322910075.147186</c:v>
                </c:pt>
                <c:pt idx="41">
                  <c:v>89818630934.369385</c:v>
                </c:pt>
                <c:pt idx="42">
                  <c:v>89271179372.71051</c:v>
                </c:pt>
                <c:pt idx="43">
                  <c:v>88681800965.888718</c:v>
                </c:pt>
                <c:pt idx="44">
                  <c:v>88051776314.716766</c:v>
                </c:pt>
                <c:pt idx="45">
                  <c:v>87382417962.077728</c:v>
                </c:pt>
                <c:pt idx="46">
                  <c:v>86675067321.213913</c:v>
                </c:pt>
                <c:pt idx="47">
                  <c:v>85931091622.213425</c:v>
                </c:pt>
                <c:pt idx="48">
                  <c:v>85151880883.349167</c:v>
                </c:pt>
                <c:pt idx="49">
                  <c:v>84338844913.682846</c:v>
                </c:pt>
                <c:pt idx="50">
                  <c:v>83493410353.092026</c:v>
                </c:pt>
                <c:pt idx="51">
                  <c:v>82617017755.613113</c:v>
                </c:pt>
                <c:pt idx="52">
                  <c:v>81711118721.717682</c:v>
                </c:pt>
                <c:pt idx="53">
                  <c:v>80777173084.856857</c:v>
                </c:pt>
                <c:pt idx="54">
                  <c:v>79816646157.316437</c:v>
                </c:pt>
                <c:pt idx="55">
                  <c:v>78831006040.128845</c:v>
                </c:pt>
                <c:pt idx="56">
                  <c:v>77821721001.484726</c:v>
                </c:pt>
                <c:pt idx="57">
                  <c:v>76790256927.781815</c:v>
                </c:pt>
                <c:pt idx="58">
                  <c:v>75738074851.137009</c:v>
                </c:pt>
                <c:pt idx="59">
                  <c:v>74666628556.878296</c:v>
                </c:pt>
                <c:pt idx="60">
                  <c:v>73577362274.219513</c:v>
                </c:pt>
                <c:pt idx="61">
                  <c:v>72471708453.009003</c:v>
                </c:pt>
                <c:pt idx="62">
                  <c:v>71351085629.132477</c:v>
                </c:pt>
                <c:pt idx="63">
                  <c:v>70216896380.841217</c:v>
                </c:pt>
                <c:pt idx="64">
                  <c:v>69070525377.970901</c:v>
                </c:pt>
                <c:pt idx="65">
                  <c:v>67913337525.714005</c:v>
                </c:pt>
                <c:pt idx="66">
                  <c:v>66746676204.311714</c:v>
                </c:pt>
                <c:pt idx="67">
                  <c:v>65571861605.739265</c:v>
                </c:pt>
                <c:pt idx="68">
                  <c:v>64390189168.172623</c:v>
                </c:pt>
                <c:pt idx="69">
                  <c:v>63202928108.746765</c:v>
                </c:pt>
                <c:pt idx="70">
                  <c:v>62011320054.843147</c:v>
                </c:pt>
                <c:pt idx="71">
                  <c:v>60816577773.882469</c:v>
                </c:pt>
                <c:pt idx="72">
                  <c:v>59619884001.344376</c:v>
                </c:pt>
                <c:pt idx="73">
                  <c:v>58422390366.489914</c:v>
                </c:pt>
                <c:pt idx="74">
                  <c:v>57225216415.029007</c:v>
                </c:pt>
                <c:pt idx="75">
                  <c:v>56029448727.748993</c:v>
                </c:pt>
                <c:pt idx="76">
                  <c:v>54836140133.906273</c:v>
                </c:pt>
                <c:pt idx="77">
                  <c:v>53646309017.979507</c:v>
                </c:pt>
                <c:pt idx="78">
                  <c:v>52460938718.189972</c:v>
                </c:pt>
                <c:pt idx="79">
                  <c:v>51280977015.01368</c:v>
                </c:pt>
                <c:pt idx="80">
                  <c:v>50107335707.739784</c:v>
                </c:pt>
                <c:pt idx="81">
                  <c:v>48940890276.971825</c:v>
                </c:pt>
                <c:pt idx="82">
                  <c:v>47782479630.821655</c:v>
                </c:pt>
                <c:pt idx="83">
                  <c:v>46632905932.411163</c:v>
                </c:pt>
                <c:pt idx="84">
                  <c:v>45492934506.173904</c:v>
                </c:pt>
                <c:pt idx="85">
                  <c:v>44363293820.336868</c:v>
                </c:pt>
                <c:pt idx="86">
                  <c:v>43244675542.863632</c:v>
                </c:pt>
                <c:pt idx="87">
                  <c:v>42137734668.050934</c:v>
                </c:pt>
                <c:pt idx="88">
                  <c:v>41043089710.893959</c:v>
                </c:pt>
                <c:pt idx="89">
                  <c:v>39961322966.27005</c:v>
                </c:pt>
                <c:pt idx="90">
                  <c:v>38892980829.935089</c:v>
                </c:pt>
                <c:pt idx="91">
                  <c:v>37838574178.282608</c:v>
                </c:pt>
                <c:pt idx="92">
                  <c:v>36798578803.782166</c:v>
                </c:pt>
                <c:pt idx="93">
                  <c:v>35773435902.988754</c:v>
                </c:pt>
                <c:pt idx="94">
                  <c:v>34763552614.002594</c:v>
                </c:pt>
                <c:pt idx="95">
                  <c:v>33769302600.251781</c:v>
                </c:pt>
                <c:pt idx="96">
                  <c:v>32791026677.477097</c:v>
                </c:pt>
                <c:pt idx="97">
                  <c:v>31829033480.80999</c:v>
                </c:pt>
                <c:pt idx="98">
                  <c:v>30883600168.856335</c:v>
                </c:pt>
                <c:pt idx="99">
                  <c:v>29954973161.728874</c:v>
                </c:pt>
                <c:pt idx="100">
                  <c:v>29043368910.007027</c:v>
                </c:pt>
                <c:pt idx="101">
                  <c:v>28148974691.647438</c:v>
                </c:pt>
                <c:pt idx="102">
                  <c:v>27271949433.919113</c:v>
                </c:pt>
                <c:pt idx="103">
                  <c:v>26412424557.493286</c:v>
                </c:pt>
                <c:pt idx="104">
                  <c:v>25570504839.881832</c:v>
                </c:pt>
                <c:pt idx="105">
                  <c:v>24746269295.484535</c:v>
                </c:pt>
                <c:pt idx="106">
                  <c:v>23939772069.57951</c:v>
                </c:pt>
                <c:pt idx="107">
                  <c:v>23151043343.66795</c:v>
                </c:pt>
              </c:numCache>
            </c:numRef>
          </c:yVal>
          <c:smooth val="1"/>
        </c:ser>
        <c:dLbls>
          <c:showLegendKey val="0"/>
          <c:showVal val="0"/>
          <c:showCatName val="0"/>
          <c:showSerName val="0"/>
          <c:showPercent val="0"/>
          <c:showBubbleSize val="0"/>
        </c:dLbls>
        <c:axId val="85665280"/>
        <c:axId val="85667200"/>
      </c:scatterChart>
      <c:valAx>
        <c:axId val="85665280"/>
        <c:scaling>
          <c:orientation val="minMax"/>
        </c:scaling>
        <c:delete val="0"/>
        <c:axPos val="b"/>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b="1" i="0" u="none" strike="noStrike" baseline="0">
                    <a:solidFill>
                      <a:srgbClr val="000000"/>
                    </a:solidFill>
                    <a:latin typeface="Arial"/>
                    <a:cs typeface="Arial"/>
                  </a:rPr>
                  <a:t>Energy,</a:t>
                </a:r>
                <a:r>
                  <a:rPr lang="en-US" sz="1000" b="1" i="0" u="none" strike="noStrike" baseline="0">
                    <a:solidFill>
                      <a:srgbClr val="000000"/>
                    </a:solidFill>
                    <a:latin typeface="Arial"/>
                    <a:cs typeface="Arial"/>
                  </a:rPr>
                  <a:t> </a:t>
                </a:r>
                <a:r>
                  <a:rPr lang="en-US" sz="1400" b="0" i="0" u="none" strike="noStrike" baseline="0">
                    <a:solidFill>
                      <a:srgbClr val="000000"/>
                    </a:solidFill>
                    <a:latin typeface="Arial"/>
                    <a:cs typeface="Arial"/>
                  </a:rPr>
                  <a:t>meV</a:t>
                </a:r>
              </a:p>
            </c:rich>
          </c:tx>
          <c:layout>
            <c:manualLayout>
              <c:xMode val="edge"/>
              <c:yMode val="edge"/>
              <c:x val="0.47835738068812433"/>
              <c:y val="0.9396411092985318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85667200"/>
        <c:crosses val="autoZero"/>
        <c:crossBetween val="midCat"/>
      </c:valAx>
      <c:valAx>
        <c:axId val="85667200"/>
        <c:scaling>
          <c:orientation val="minMax"/>
          <c:max val="100000000000"/>
          <c:min val="0"/>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b="1" i="0" u="none" strike="noStrike" baseline="0">
                    <a:solidFill>
                      <a:srgbClr val="000000"/>
                    </a:solidFill>
                    <a:latin typeface="Arial"/>
                    <a:cs typeface="Arial"/>
                  </a:rPr>
                  <a:t>neutron flux</a:t>
                </a:r>
                <a:r>
                  <a:rPr lang="en-US" sz="1000" b="1" i="0" u="none" strike="noStrike" baseline="0">
                    <a:solidFill>
                      <a:srgbClr val="000000"/>
                    </a:solidFill>
                    <a:latin typeface="Arial"/>
                    <a:cs typeface="Arial"/>
                  </a:rPr>
                  <a:t> </a:t>
                </a:r>
                <a:r>
                  <a:rPr lang="en-US" sz="1400" b="0" i="0" u="none" strike="noStrike" baseline="0">
                    <a:solidFill>
                      <a:srgbClr val="000000"/>
                    </a:solidFill>
                    <a:latin typeface="Arial"/>
                    <a:cs typeface="Arial"/>
                  </a:rPr>
                  <a:t>n/cm</a:t>
                </a:r>
                <a:r>
                  <a:rPr lang="en-US" sz="1400" b="0" i="0" u="none" strike="noStrike" baseline="30000">
                    <a:solidFill>
                      <a:srgbClr val="000000"/>
                    </a:solidFill>
                    <a:latin typeface="Arial"/>
                    <a:cs typeface="Arial"/>
                  </a:rPr>
                  <a:t>2</a:t>
                </a:r>
                <a:r>
                  <a:rPr lang="en-US" sz="1400" b="0" i="0" u="none" strike="noStrike" baseline="0">
                    <a:solidFill>
                      <a:srgbClr val="000000"/>
                    </a:solidFill>
                    <a:latin typeface="Arial"/>
                    <a:cs typeface="Arial"/>
                  </a:rPr>
                  <a:t>/s/100uA/meV</a:t>
                </a:r>
              </a:p>
            </c:rich>
          </c:tx>
          <c:layout>
            <c:manualLayout>
              <c:xMode val="edge"/>
              <c:yMode val="edge"/>
              <c:x val="8.8790233074361822E-3"/>
              <c:y val="0.21533442088091354"/>
            </c:manualLayout>
          </c:layout>
          <c:overlay val="0"/>
          <c:spPr>
            <a:noFill/>
            <a:ln w="25400">
              <a:noFill/>
            </a:ln>
          </c:spPr>
        </c:title>
        <c:numFmt formatCode="0.0E+00" sourceLinked="0"/>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85665280"/>
        <c:crosses val="autoZero"/>
        <c:crossBetween val="midCat"/>
      </c:valAx>
      <c:spPr>
        <a:noFill/>
        <a:ln w="12700">
          <a:solidFill>
            <a:srgbClr val="808080"/>
          </a:solidFill>
          <a:prstDash val="solid"/>
        </a:ln>
      </c:spPr>
    </c:plotArea>
    <c:legend>
      <c:legendPos val="r"/>
      <c:layout>
        <c:manualLayout>
          <c:xMode val="edge"/>
          <c:yMode val="edge"/>
          <c:x val="0.29075638088210293"/>
          <c:y val="0.50189110545378812"/>
          <c:w val="0.30673605045770641"/>
          <c:h val="9.5677393766894811E-2"/>
        </c:manualLayout>
      </c:layout>
      <c:overlay val="0"/>
      <c:spPr>
        <a:solidFill>
          <a:schemeClr val="bg1"/>
        </a:solidFill>
        <a:ln>
          <a:solidFill>
            <a:srgbClr val="000000"/>
          </a:solidFill>
        </a:ln>
      </c:spPr>
      <c:txPr>
        <a:bodyPr/>
        <a:lstStyle/>
        <a:p>
          <a:pPr>
            <a:defRPr sz="1600"/>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6400333-504B-401E-9EE9-1492B03A0DFF}" type="slidenum">
              <a:rPr lang="en-US"/>
              <a:pPr>
                <a:defRPr/>
              </a:pPr>
              <a:t>‹#›</a:t>
            </a:fld>
            <a:endParaRPr lang="en-US"/>
          </a:p>
        </p:txBody>
      </p:sp>
    </p:spTree>
    <p:extLst>
      <p:ext uri="{BB962C8B-B14F-4D97-AF65-F5344CB8AC3E}">
        <p14:creationId xmlns:p14="http://schemas.microsoft.com/office/powerpoint/2010/main" val="2108857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2099CD-280A-46BF-AC75-4840F71774DC}" type="slidenum">
              <a:rPr lang="en-US" smtClean="0"/>
              <a:pPr eaLnBrk="1" hangingPunct="1"/>
              <a:t>4</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7AD48-0079-45AE-86EA-3289DACC278E}" type="slidenum">
              <a:rPr lang="en-US"/>
              <a:pPr/>
              <a:t>22</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AFCDD-2F4D-4780-A99A-8A641F59AD34}" type="slidenum">
              <a:rPr lang="en-US"/>
              <a:pPr/>
              <a:t>23</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de-DE"/>
              <a:t>Blue-green: transmission measurements: the experimental shows the total cross section for the water in SiO2 spheres. The contribution of the silica was subtracted from the measured cross section of the whole sample. Experimental measurements of the dry silica (same sample)</a:t>
            </a:r>
          </a:p>
          <a:p>
            <a:endParaRPr lang="de-DE"/>
          </a:p>
          <a:p>
            <a:r>
              <a:rPr lang="de-DE"/>
              <a:t>NJOY: Nuclear physics code for scattering kernel development. Blue is regular water according to MacFarlene‘s latest published scattering kernel for water. Black is generated by using the water model of MF by modifying. The weights of the different contributions of the excitation spectrum were adjusted to fit the data. (phonon spectrum and discrete oscillators (Einstein)´=excitation energies we</a:t>
            </a:r>
          </a:p>
          <a:p>
            <a:r>
              <a:rPr lang="de-DE"/>
              <a:t>The shape of the phonon spectrum and the energies of the Einstein oscillators were kept the same but the weights of those excitations were changed from the standard water model to fit the experimental data. </a:t>
            </a:r>
          </a:p>
          <a:p>
            <a:endParaRPr lang="de-DE"/>
          </a:p>
          <a:p>
            <a:r>
              <a:rPr lang="de-DE"/>
              <a:t>Need more statistics at long wavelength (low energy)</a:t>
            </a:r>
          </a:p>
          <a:p>
            <a:endParaRPr lang="de-DE"/>
          </a:p>
          <a:p>
            <a:r>
              <a:rPr lang="de-DE"/>
              <a:t>Seems to be an acceptable –reasonable model at first approximation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AFCDD-2F4D-4780-A99A-8A641F59AD34}" type="slidenum">
              <a:rPr lang="en-US"/>
              <a:pPr/>
              <a:t>24</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de-DE"/>
              <a:t>Blue-green: transmission measurements: the experimental shows the total cross section for the water in SiO2 spheres. The contribution of the silica was subtracted from the measured cross section of the whole sample. Experimental measurements of the dry silica (same sample)</a:t>
            </a:r>
          </a:p>
          <a:p>
            <a:endParaRPr lang="de-DE"/>
          </a:p>
          <a:p>
            <a:r>
              <a:rPr lang="de-DE"/>
              <a:t>NJOY: Nuclear physics code for scattering kernel development. Blue is regular water according to MacFarlene‘s latest published scattering kernel for water. Black is generated by using the water model of MF by modifying. The weights of the different contributions of the excitation spectrum were adjusted to fit the data. (phonon spectrum and discrete oscillators (Einstein)´=excitation energies we</a:t>
            </a:r>
          </a:p>
          <a:p>
            <a:r>
              <a:rPr lang="de-DE"/>
              <a:t>The shape of the phonon spectrum and the energies of the Einstein oscillators were kept the same but the weights of those excitations were changed from the standard water model to fit the experimental data. </a:t>
            </a:r>
          </a:p>
          <a:p>
            <a:endParaRPr lang="de-DE"/>
          </a:p>
          <a:p>
            <a:r>
              <a:rPr lang="de-DE"/>
              <a:t>Need more statistics at long wavelength (low energy)</a:t>
            </a:r>
          </a:p>
          <a:p>
            <a:endParaRPr lang="de-DE"/>
          </a:p>
          <a:p>
            <a:r>
              <a:rPr lang="de-DE"/>
              <a:t>Seems to be an acceptable –reasonable model at first approximation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AFCDD-2F4D-4780-A99A-8A641F59AD34}" type="slidenum">
              <a:rPr lang="en-US"/>
              <a:pPr/>
              <a:t>25</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de-DE"/>
              <a:t>Blue-green: transmission measurements: the experimental shows the total cross section for the water in SiO2 spheres. The contribution of the silica was subtracted from the measured cross section of the whole sample. Experimental measurements of the dry silica (same sample)</a:t>
            </a:r>
          </a:p>
          <a:p>
            <a:endParaRPr lang="de-DE"/>
          </a:p>
          <a:p>
            <a:r>
              <a:rPr lang="de-DE"/>
              <a:t>NJOY: Nuclear physics code for scattering kernel development. Blue is regular water according to MacFarlene‘s latest published scattering kernel for water. Black is generated by using the water model of MF by modifying. The weights of the different contributions of the excitation spectrum were adjusted to fit the data. (phonon spectrum and discrete oscillators (Einstein)´=excitation energies we</a:t>
            </a:r>
          </a:p>
          <a:p>
            <a:r>
              <a:rPr lang="de-DE"/>
              <a:t>The shape of the phonon spectrum and the energies of the Einstein oscillators were kept the same but the weights of those excitations were changed from the standard water model to fit the experimental data. </a:t>
            </a:r>
          </a:p>
          <a:p>
            <a:endParaRPr lang="de-DE"/>
          </a:p>
          <a:p>
            <a:r>
              <a:rPr lang="de-DE"/>
              <a:t>Need more statistics at long wavelength (low energy)</a:t>
            </a:r>
          </a:p>
          <a:p>
            <a:endParaRPr lang="de-DE"/>
          </a:p>
          <a:p>
            <a:r>
              <a:rPr lang="de-DE"/>
              <a:t>Seems to be an acceptable –reasonable model at first approximation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AFCDD-2F4D-4780-A99A-8A641F59AD34}" type="slidenum">
              <a:rPr lang="en-US"/>
              <a:pPr/>
              <a:t>26</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de-DE"/>
              <a:t>Blue-green: transmission measurements: the experimental shows the total cross section for the water in SiO2 spheres. The contribution of the silica was subtracted from the measured cross section of the whole sample. Experimental measurements of the dry silica (same sample)</a:t>
            </a:r>
          </a:p>
          <a:p>
            <a:endParaRPr lang="de-DE"/>
          </a:p>
          <a:p>
            <a:r>
              <a:rPr lang="de-DE"/>
              <a:t>NJOY: Nuclear physics code for scattering kernel development. Blue is regular water according to MacFarlene‘s latest published scattering kernel for water. Black is generated by using the water model of MF by modifying. The weights of the different contributions of the excitation spectrum were adjusted to fit the data. (phonon spectrum and discrete oscillators (Einstein)´=excitation energies we</a:t>
            </a:r>
          </a:p>
          <a:p>
            <a:r>
              <a:rPr lang="de-DE"/>
              <a:t>The shape of the phonon spectrum and the energies of the Einstein oscillators were kept the same but the weights of those excitations were changed from the standard water model to fit the experimental data. </a:t>
            </a:r>
          </a:p>
          <a:p>
            <a:endParaRPr lang="de-DE"/>
          </a:p>
          <a:p>
            <a:r>
              <a:rPr lang="de-DE"/>
              <a:t>Need more statistics at long wavelength (low energy)</a:t>
            </a:r>
          </a:p>
          <a:p>
            <a:endParaRPr lang="de-DE"/>
          </a:p>
          <a:p>
            <a:r>
              <a:rPr lang="de-DE"/>
              <a:t>Seems to be an acceptable –reasonable model at first approximation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EFB85-A268-4442-94E8-F3A429AF07C9}" type="slidenum">
              <a:rPr lang="en-US"/>
              <a:pPr/>
              <a:t>27</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2099CD-280A-46BF-AC75-4840F71774DC}" type="slidenum">
              <a:rPr lang="en-US" smtClean="0"/>
              <a:pPr eaLnBrk="1" hangingPunct="1"/>
              <a:t>7</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2099CD-280A-46BF-AC75-4840F71774DC}" type="slidenum">
              <a:rPr lang="en-US" smtClean="0"/>
              <a:pPr eaLnBrk="1" hangingPunct="1"/>
              <a:t>9</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2099CD-280A-46BF-AC75-4840F71774DC}" type="slidenum">
              <a:rPr lang="en-US" smtClean="0"/>
              <a:pPr eaLnBrk="1" hangingPunct="1"/>
              <a:t>11</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2099CD-280A-46BF-AC75-4840F71774DC}" type="slidenum">
              <a:rPr lang="en-US" smtClean="0"/>
              <a:pPr eaLnBrk="1" hangingPunct="1"/>
              <a:t>13</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56E1CE-8F44-48D1-9C36-910ABB0E7C66}" type="slidenum">
              <a:rPr lang="en-US"/>
              <a:pPr/>
              <a:t>18</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DD5705-02B8-4A0C-BCC7-DBF5645CB942}" type="slidenum">
              <a:rPr lang="en-US"/>
              <a:pPr/>
              <a:t>19</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4736F-4612-4C48-A5F6-62A45F9D2C47}" type="slidenum">
              <a:rPr lang="en-US"/>
              <a:pPr/>
              <a:t>20</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ED86D-3446-4B64-8103-9F4509AB7E38}" type="slidenum">
              <a:rPr lang="en-US"/>
              <a:pPr/>
              <a:t>21</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096714A3-1F2D-4B85-9F56-A1037433B51A}"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F71386-EE96-4019-B687-63FCDBE3D97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5FD035-06AB-41BE-B2D8-04C628FE37A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401638"/>
            <a:ext cx="83439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409575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81550" y="1447800"/>
            <a:ext cx="409575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81550" y="3600450"/>
            <a:ext cx="409575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245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92EB56-38EF-4145-B697-D89CF21DC68C}"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EA71D9B7-8CF8-492D-A908-23171170E1C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E752C3-1401-4833-B2AF-B07A6EC7A4EA}"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2969E81-C351-4BD6-8FF1-CBF25FEF1343}"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08D0D01-C5D8-4779-90E4-0D243FA33FA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595F299-4FBD-4E4B-A929-106111855A9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F32A74-1200-41C8-B5EA-661607A77DEB}"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C64255D3-0779-4DE8-A164-872CF045198F}"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DB5618BE-5F25-41D3-8107-E3D32306376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4.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5.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G. </a:t>
            </a:r>
            <a:r>
              <a:rPr lang="en-US" dirty="0" err="1" smtClean="0"/>
              <a:t>Muhrer</a:t>
            </a:r>
            <a:endParaRPr lang="en-US" dirty="0"/>
          </a:p>
        </p:txBody>
      </p:sp>
      <p:sp>
        <p:nvSpPr>
          <p:cNvPr id="2" name="Title 1"/>
          <p:cNvSpPr>
            <a:spLocks noGrp="1"/>
          </p:cNvSpPr>
          <p:nvPr>
            <p:ph type="ctrTitle"/>
          </p:nvPr>
        </p:nvSpPr>
        <p:spPr/>
        <p:txBody>
          <a:bodyPr>
            <a:normAutofit/>
          </a:bodyPr>
          <a:lstStyle/>
          <a:p>
            <a:r>
              <a:rPr lang="en-US" sz="2800" dirty="0" smtClean="0"/>
              <a:t>Design </a:t>
            </a:r>
            <a:r>
              <a:rPr lang="en-US" sz="2800" dirty="0"/>
              <a:t>considerations for the </a:t>
            </a:r>
            <a:r>
              <a:rPr lang="en-US" sz="2800" dirty="0" err="1"/>
              <a:t>NNbarX</a:t>
            </a:r>
            <a:r>
              <a:rPr lang="en-US" sz="2800" dirty="0"/>
              <a:t> </a:t>
            </a:r>
            <a:r>
              <a:rPr lang="en-US" sz="2800" dirty="0" smtClean="0"/>
              <a:t>source</a:t>
            </a:r>
            <a:endParaRPr lang="en-US" sz="2800" dirty="0"/>
          </a:p>
        </p:txBody>
      </p:sp>
    </p:spTree>
    <p:extLst>
      <p:ext uri="{BB962C8B-B14F-4D97-AF65-F5344CB8AC3E}">
        <p14:creationId xmlns:p14="http://schemas.microsoft.com/office/powerpoint/2010/main" val="1465455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Inverse geometry (3): Neutron spectrum in He-4</a:t>
            </a:r>
            <a:endParaRPr lang="en-US" sz="2800"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4206769486"/>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9323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436" t="15477" r="18952" b="29050"/>
          <a:stretch/>
        </p:blipFill>
        <p:spPr bwMode="auto">
          <a:xfrm>
            <a:off x="1058218" y="1603068"/>
            <a:ext cx="4487299" cy="377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6"/>
          <p:cNvSpPr>
            <a:spLocks noGrp="1" noChangeArrowheads="1"/>
          </p:cNvSpPr>
          <p:nvPr>
            <p:ph type="title"/>
          </p:nvPr>
        </p:nvSpPr>
        <p:spPr>
          <a:xfrm>
            <a:off x="457200" y="505380"/>
            <a:ext cx="8229600" cy="563562"/>
          </a:xfrm>
        </p:spPr>
        <p:txBody>
          <a:bodyPr>
            <a:noAutofit/>
          </a:bodyPr>
          <a:lstStyle/>
          <a:p>
            <a:pPr eaLnBrk="1" hangingPunct="1"/>
            <a:r>
              <a:rPr lang="en-US" sz="3600" dirty="0" smtClean="0"/>
              <a:t>ICG (4): thick D</a:t>
            </a:r>
            <a:r>
              <a:rPr lang="en-US" sz="3600" baseline="-25000" dirty="0" smtClean="0"/>
              <a:t>2</a:t>
            </a:r>
            <a:r>
              <a:rPr lang="en-US" sz="3600" dirty="0" smtClean="0"/>
              <a:t>O pre-moderator</a:t>
            </a:r>
          </a:p>
        </p:txBody>
      </p:sp>
      <p:sp>
        <p:nvSpPr>
          <p:cNvPr id="3091" name="Text Box 25"/>
          <p:cNvSpPr txBox="1">
            <a:spLocks noChangeArrowheads="1"/>
          </p:cNvSpPr>
          <p:nvPr/>
        </p:nvSpPr>
        <p:spPr bwMode="auto">
          <a:xfrm>
            <a:off x="5627077" y="1806575"/>
            <a:ext cx="351692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smtClean="0"/>
              <a:t>9.9*10</a:t>
            </a:r>
            <a:r>
              <a:rPr lang="en-US" sz="1600" baseline="30000" dirty="0" smtClean="0"/>
              <a:t>7</a:t>
            </a:r>
            <a:r>
              <a:rPr lang="en-US" sz="1600" dirty="0" smtClean="0"/>
              <a:t> </a:t>
            </a:r>
            <a:r>
              <a:rPr lang="en-US" sz="1600" dirty="0"/>
              <a:t>UCN/s/100</a:t>
            </a:r>
            <a:r>
              <a:rPr lang="en-US" sz="1600" dirty="0">
                <a:latin typeface="Symbol" pitchFamily="18" charset="2"/>
              </a:rPr>
              <a:t>m</a:t>
            </a:r>
            <a:r>
              <a:rPr lang="en-US" sz="1600" dirty="0"/>
              <a:t>A</a:t>
            </a:r>
          </a:p>
          <a:p>
            <a:pPr eaLnBrk="1" hangingPunct="1">
              <a:spcBef>
                <a:spcPct val="50000"/>
              </a:spcBef>
            </a:pPr>
            <a:r>
              <a:rPr lang="en-US" sz="1600" dirty="0"/>
              <a:t>Heat load @ 100</a:t>
            </a:r>
            <a:r>
              <a:rPr lang="en-US" sz="1600" dirty="0">
                <a:latin typeface="Symbol" pitchFamily="18" charset="2"/>
              </a:rPr>
              <a:t>m</a:t>
            </a:r>
            <a:r>
              <a:rPr lang="en-US" sz="1600" dirty="0"/>
              <a:t>A </a:t>
            </a:r>
            <a:r>
              <a:rPr lang="en-US" sz="1600" dirty="0">
                <a:cs typeface="Arial" charset="0"/>
              </a:rPr>
              <a:t>≡ 80KW</a:t>
            </a:r>
          </a:p>
          <a:p>
            <a:pPr eaLnBrk="1" hangingPunct="1">
              <a:spcBef>
                <a:spcPct val="50000"/>
              </a:spcBef>
            </a:pPr>
            <a:r>
              <a:rPr lang="en-US" sz="1600" dirty="0"/>
              <a:t>Total heat: </a:t>
            </a:r>
            <a:r>
              <a:rPr lang="en-US" sz="1600" dirty="0" smtClean="0"/>
              <a:t>17.5 </a:t>
            </a:r>
            <a:r>
              <a:rPr lang="en-US" sz="1600" dirty="0"/>
              <a:t>W</a:t>
            </a:r>
          </a:p>
          <a:p>
            <a:pPr eaLnBrk="1" hangingPunct="1">
              <a:spcBef>
                <a:spcPct val="50000"/>
              </a:spcBef>
            </a:pPr>
            <a:r>
              <a:rPr lang="en-US" sz="1600" dirty="0"/>
              <a:t>Neutron heat: </a:t>
            </a:r>
            <a:r>
              <a:rPr lang="en-US" sz="1600" dirty="0" smtClean="0"/>
              <a:t>8.0 </a:t>
            </a:r>
            <a:r>
              <a:rPr lang="en-US" sz="1600" dirty="0"/>
              <a:t>W</a:t>
            </a:r>
          </a:p>
          <a:p>
            <a:pPr eaLnBrk="1" hangingPunct="1">
              <a:spcBef>
                <a:spcPct val="50000"/>
              </a:spcBef>
            </a:pPr>
            <a:r>
              <a:rPr lang="en-US" sz="1600" dirty="0"/>
              <a:t>Photon heat: </a:t>
            </a:r>
            <a:r>
              <a:rPr lang="en-US" sz="1600" dirty="0" smtClean="0"/>
              <a:t>8.6 </a:t>
            </a:r>
            <a:r>
              <a:rPr lang="en-US" sz="1600" dirty="0"/>
              <a:t>W</a:t>
            </a:r>
          </a:p>
          <a:p>
            <a:pPr eaLnBrk="1" hangingPunct="1">
              <a:spcBef>
                <a:spcPct val="50000"/>
              </a:spcBef>
            </a:pPr>
            <a:r>
              <a:rPr lang="en-US" sz="1600" dirty="0"/>
              <a:t>Proton heat: </a:t>
            </a:r>
            <a:r>
              <a:rPr lang="en-US" sz="1600" dirty="0" smtClean="0"/>
              <a:t>0.9 </a:t>
            </a:r>
            <a:r>
              <a:rPr lang="en-US" sz="1600" dirty="0"/>
              <a:t>W</a:t>
            </a:r>
          </a:p>
          <a:p>
            <a:pPr eaLnBrk="1" hangingPunct="1">
              <a:spcBef>
                <a:spcPct val="50000"/>
              </a:spcBef>
            </a:pPr>
            <a:r>
              <a:rPr lang="en-US" sz="1600" dirty="0" smtClean="0"/>
              <a:t>5.64*10</a:t>
            </a:r>
            <a:r>
              <a:rPr lang="en-US" sz="1600" baseline="30000" dirty="0" smtClean="0"/>
              <a:t>8</a:t>
            </a:r>
            <a:r>
              <a:rPr lang="en-US" sz="1600" dirty="0" smtClean="0"/>
              <a:t> UCN/s/100W (</a:t>
            </a:r>
            <a:r>
              <a:rPr lang="en-US" sz="1400" dirty="0" smtClean="0"/>
              <a:t>heat in the He</a:t>
            </a:r>
            <a:r>
              <a:rPr lang="en-US" sz="1600" dirty="0" smtClean="0"/>
              <a:t>)</a:t>
            </a:r>
            <a:endParaRPr lang="en-US" sz="1600" dirty="0"/>
          </a:p>
        </p:txBody>
      </p:sp>
      <p:sp>
        <p:nvSpPr>
          <p:cNvPr id="3076" name="Line 7"/>
          <p:cNvSpPr>
            <a:spLocks noChangeShapeType="1"/>
          </p:cNvSpPr>
          <p:nvPr/>
        </p:nvSpPr>
        <p:spPr bwMode="auto">
          <a:xfrm>
            <a:off x="1741547" y="1624405"/>
            <a:ext cx="0" cy="14401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7" name="Line 8"/>
          <p:cNvSpPr>
            <a:spLocks noChangeShapeType="1"/>
          </p:cNvSpPr>
          <p:nvPr/>
        </p:nvSpPr>
        <p:spPr bwMode="auto">
          <a:xfrm>
            <a:off x="4827646" y="1624405"/>
            <a:ext cx="0" cy="14401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8" name="Text Box 9"/>
          <p:cNvSpPr txBox="1">
            <a:spLocks noChangeArrowheads="1"/>
          </p:cNvSpPr>
          <p:nvPr/>
        </p:nvSpPr>
        <p:spPr bwMode="auto">
          <a:xfrm>
            <a:off x="1261487" y="2035885"/>
            <a:ext cx="11658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800 MeV p+</a:t>
            </a:r>
          </a:p>
        </p:txBody>
      </p:sp>
      <p:sp>
        <p:nvSpPr>
          <p:cNvPr id="3079" name="Text Box 10"/>
          <p:cNvSpPr txBox="1">
            <a:spLocks noChangeArrowheads="1"/>
          </p:cNvSpPr>
          <p:nvPr/>
        </p:nvSpPr>
        <p:spPr bwMode="auto">
          <a:xfrm>
            <a:off x="4347586" y="2035885"/>
            <a:ext cx="11658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800 MeV p+</a:t>
            </a:r>
          </a:p>
        </p:txBody>
      </p:sp>
      <p:sp>
        <p:nvSpPr>
          <p:cNvPr id="3080" name="Text Box 11"/>
          <p:cNvSpPr txBox="1">
            <a:spLocks noChangeArrowheads="1"/>
          </p:cNvSpPr>
          <p:nvPr/>
        </p:nvSpPr>
        <p:spPr bwMode="auto">
          <a:xfrm>
            <a:off x="2701666" y="4710505"/>
            <a:ext cx="10286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smtClean="0"/>
              <a:t>Bi(300K</a:t>
            </a:r>
            <a:r>
              <a:rPr lang="en-US" sz="1400" b="1" dirty="0"/>
              <a:t>)</a:t>
            </a:r>
          </a:p>
        </p:txBody>
      </p:sp>
      <p:sp>
        <p:nvSpPr>
          <p:cNvPr id="3081" name="Text Box 12"/>
          <p:cNvSpPr txBox="1">
            <a:spLocks noChangeArrowheads="1"/>
          </p:cNvSpPr>
          <p:nvPr/>
        </p:nvSpPr>
        <p:spPr bwMode="auto">
          <a:xfrm>
            <a:off x="4690486" y="3750385"/>
            <a:ext cx="411480" cy="33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W</a:t>
            </a:r>
          </a:p>
        </p:txBody>
      </p:sp>
      <p:sp>
        <p:nvSpPr>
          <p:cNvPr id="3082" name="Text Box 13"/>
          <p:cNvSpPr txBox="1">
            <a:spLocks noChangeArrowheads="1"/>
          </p:cNvSpPr>
          <p:nvPr/>
        </p:nvSpPr>
        <p:spPr bwMode="auto">
          <a:xfrm>
            <a:off x="1535807" y="3763245"/>
            <a:ext cx="411480" cy="33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W</a:t>
            </a:r>
          </a:p>
        </p:txBody>
      </p:sp>
      <p:sp>
        <p:nvSpPr>
          <p:cNvPr id="3083" name="Line 14"/>
          <p:cNvSpPr>
            <a:spLocks noChangeShapeType="1"/>
          </p:cNvSpPr>
          <p:nvPr/>
        </p:nvSpPr>
        <p:spPr bwMode="auto">
          <a:xfrm flipV="1">
            <a:off x="1741547" y="3681805"/>
            <a:ext cx="0" cy="1371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4" name="Line 18"/>
          <p:cNvSpPr>
            <a:spLocks noChangeShapeType="1"/>
          </p:cNvSpPr>
          <p:nvPr/>
        </p:nvSpPr>
        <p:spPr bwMode="auto">
          <a:xfrm flipV="1">
            <a:off x="4827646" y="3681805"/>
            <a:ext cx="0" cy="1371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5" name="Text Box 19"/>
          <p:cNvSpPr txBox="1">
            <a:spLocks noChangeArrowheads="1"/>
          </p:cNvSpPr>
          <p:nvPr/>
        </p:nvSpPr>
        <p:spPr bwMode="auto">
          <a:xfrm>
            <a:off x="2355011" y="4230445"/>
            <a:ext cx="19239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t>H</a:t>
            </a:r>
            <a:r>
              <a:rPr lang="en-US" sz="1400" b="1" baseline="-25000" dirty="0"/>
              <a:t>2 </a:t>
            </a:r>
            <a:r>
              <a:rPr lang="en-US" sz="1400" b="1" dirty="0"/>
              <a:t>(75% </a:t>
            </a:r>
            <a:r>
              <a:rPr lang="en-US" sz="1400" b="1" dirty="0" err="1" smtClean="0"/>
              <a:t>ortho</a:t>
            </a:r>
            <a:r>
              <a:rPr lang="en-US" sz="1400" b="1" dirty="0" smtClean="0"/>
              <a:t>, 20K)</a:t>
            </a:r>
            <a:endParaRPr lang="en-US" sz="1400" b="1" baseline="-25000" dirty="0"/>
          </a:p>
        </p:txBody>
      </p:sp>
      <p:sp>
        <p:nvSpPr>
          <p:cNvPr id="3086" name="Line 20"/>
          <p:cNvSpPr>
            <a:spLocks noChangeShapeType="1"/>
          </p:cNvSpPr>
          <p:nvPr/>
        </p:nvSpPr>
        <p:spPr bwMode="auto">
          <a:xfrm flipH="1" flipV="1">
            <a:off x="3181727" y="4161865"/>
            <a:ext cx="137160" cy="1371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7" name="Text Box 21"/>
          <p:cNvSpPr txBox="1">
            <a:spLocks noChangeArrowheads="1"/>
          </p:cNvSpPr>
          <p:nvPr/>
        </p:nvSpPr>
        <p:spPr bwMode="auto">
          <a:xfrm>
            <a:off x="2975987" y="3270325"/>
            <a:ext cx="8229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t>40L-He</a:t>
            </a:r>
          </a:p>
        </p:txBody>
      </p:sp>
      <p:sp>
        <p:nvSpPr>
          <p:cNvPr id="3088" name="Line 22"/>
          <p:cNvSpPr>
            <a:spLocks noChangeShapeType="1"/>
          </p:cNvSpPr>
          <p:nvPr/>
        </p:nvSpPr>
        <p:spPr bwMode="auto">
          <a:xfrm>
            <a:off x="3250307" y="3476065"/>
            <a:ext cx="0" cy="2057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9" name="Text Box 23"/>
          <p:cNvSpPr txBox="1">
            <a:spLocks noChangeArrowheads="1"/>
          </p:cNvSpPr>
          <p:nvPr/>
        </p:nvSpPr>
        <p:spPr bwMode="auto">
          <a:xfrm>
            <a:off x="3867527" y="3613225"/>
            <a:ext cx="8915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smtClean="0"/>
              <a:t>Be(20K</a:t>
            </a:r>
            <a:r>
              <a:rPr lang="en-US" sz="1400" b="1" dirty="0"/>
              <a:t>)</a:t>
            </a:r>
          </a:p>
        </p:txBody>
      </p:sp>
      <p:sp>
        <p:nvSpPr>
          <p:cNvPr id="3090" name="Line 24"/>
          <p:cNvSpPr>
            <a:spLocks noChangeShapeType="1"/>
          </p:cNvSpPr>
          <p:nvPr/>
        </p:nvSpPr>
        <p:spPr bwMode="auto">
          <a:xfrm flipH="1">
            <a:off x="3798947" y="3750385"/>
            <a:ext cx="1371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2" name="Line 26"/>
          <p:cNvSpPr>
            <a:spLocks noChangeShapeType="1"/>
          </p:cNvSpPr>
          <p:nvPr/>
        </p:nvSpPr>
        <p:spPr bwMode="auto">
          <a:xfrm>
            <a:off x="3318887" y="2653105"/>
            <a:ext cx="14401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3" name="Text Box 27"/>
          <p:cNvSpPr txBox="1">
            <a:spLocks noChangeArrowheads="1"/>
          </p:cNvSpPr>
          <p:nvPr/>
        </p:nvSpPr>
        <p:spPr bwMode="auto">
          <a:xfrm>
            <a:off x="3730366" y="2378785"/>
            <a:ext cx="7208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t>53cm</a:t>
            </a:r>
          </a:p>
        </p:txBody>
      </p:sp>
      <p:sp>
        <p:nvSpPr>
          <p:cNvPr id="3" name="TextBox 2"/>
          <p:cNvSpPr txBox="1"/>
          <p:nvPr/>
        </p:nvSpPr>
        <p:spPr>
          <a:xfrm>
            <a:off x="1327638" y="4299025"/>
            <a:ext cx="1099709" cy="307777"/>
          </a:xfrm>
          <a:prstGeom prst="rect">
            <a:avLst/>
          </a:prstGeom>
          <a:noFill/>
        </p:spPr>
        <p:txBody>
          <a:bodyPr wrap="square" rtlCol="0">
            <a:spAutoFit/>
          </a:bodyPr>
          <a:lstStyle/>
          <a:p>
            <a:r>
              <a:rPr lang="en-US" sz="1400" b="1" dirty="0" smtClean="0"/>
              <a:t>D</a:t>
            </a:r>
            <a:r>
              <a:rPr lang="en-US" sz="1400" b="1" baseline="-25000" dirty="0" smtClean="0"/>
              <a:t>2</a:t>
            </a:r>
            <a:r>
              <a:rPr lang="en-US" sz="1400" b="1" dirty="0" smtClean="0"/>
              <a:t>O (9cm)</a:t>
            </a:r>
            <a:endParaRPr lang="en-US" sz="1400" b="1" dirty="0"/>
          </a:p>
        </p:txBody>
      </p:sp>
      <p:cxnSp>
        <p:nvCxnSpPr>
          <p:cNvPr id="5" name="Straight Arrow Connector 4"/>
          <p:cNvCxnSpPr/>
          <p:nvPr/>
        </p:nvCxnSpPr>
        <p:spPr>
          <a:xfrm flipV="1">
            <a:off x="1895077" y="3605311"/>
            <a:ext cx="637107" cy="720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062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Inverse geometry (4): Neutron spectrum in He-4</a:t>
            </a:r>
            <a:endParaRPr lang="en-US" sz="28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96780258"/>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453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875" t="15361" r="19118" b="28945"/>
          <a:stretch/>
        </p:blipFill>
        <p:spPr bwMode="auto">
          <a:xfrm>
            <a:off x="1104897" y="1609158"/>
            <a:ext cx="4429056" cy="378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6"/>
          <p:cNvSpPr>
            <a:spLocks noGrp="1" noChangeArrowheads="1"/>
          </p:cNvSpPr>
          <p:nvPr>
            <p:ph type="title"/>
          </p:nvPr>
        </p:nvSpPr>
        <p:spPr>
          <a:xfrm>
            <a:off x="457200" y="522472"/>
            <a:ext cx="8229600" cy="563562"/>
          </a:xfrm>
        </p:spPr>
        <p:txBody>
          <a:bodyPr>
            <a:noAutofit/>
          </a:bodyPr>
          <a:lstStyle/>
          <a:p>
            <a:pPr eaLnBrk="1" hangingPunct="1"/>
            <a:r>
              <a:rPr lang="en-US" sz="3600" dirty="0" smtClean="0"/>
              <a:t>ICG (5): D</a:t>
            </a:r>
            <a:r>
              <a:rPr lang="en-US" sz="3600" baseline="-25000" dirty="0" smtClean="0"/>
              <a:t>2</a:t>
            </a:r>
            <a:r>
              <a:rPr lang="en-US" sz="3600" dirty="0" smtClean="0"/>
              <a:t> moderator</a:t>
            </a:r>
          </a:p>
        </p:txBody>
      </p:sp>
      <p:sp>
        <p:nvSpPr>
          <p:cNvPr id="3091" name="Text Box 25"/>
          <p:cNvSpPr txBox="1">
            <a:spLocks noChangeArrowheads="1"/>
          </p:cNvSpPr>
          <p:nvPr/>
        </p:nvSpPr>
        <p:spPr bwMode="auto">
          <a:xfrm>
            <a:off x="5627077" y="1806575"/>
            <a:ext cx="351692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smtClean="0"/>
              <a:t>1.0*10</a:t>
            </a:r>
            <a:r>
              <a:rPr lang="en-US" sz="1600" baseline="30000" dirty="0" smtClean="0"/>
              <a:t>8</a:t>
            </a:r>
            <a:r>
              <a:rPr lang="en-US" sz="1600" dirty="0" smtClean="0"/>
              <a:t> </a:t>
            </a:r>
            <a:r>
              <a:rPr lang="en-US" sz="1600" dirty="0"/>
              <a:t>UCN/s/100</a:t>
            </a:r>
            <a:r>
              <a:rPr lang="en-US" sz="1600" dirty="0">
                <a:latin typeface="Symbol" pitchFamily="18" charset="2"/>
              </a:rPr>
              <a:t>m</a:t>
            </a:r>
            <a:r>
              <a:rPr lang="en-US" sz="1600" dirty="0"/>
              <a:t>A</a:t>
            </a:r>
          </a:p>
          <a:p>
            <a:pPr eaLnBrk="1" hangingPunct="1">
              <a:spcBef>
                <a:spcPct val="50000"/>
              </a:spcBef>
            </a:pPr>
            <a:r>
              <a:rPr lang="en-US" sz="1600" dirty="0"/>
              <a:t>Heat load @ 100</a:t>
            </a:r>
            <a:r>
              <a:rPr lang="en-US" sz="1600" dirty="0">
                <a:latin typeface="Symbol" pitchFamily="18" charset="2"/>
              </a:rPr>
              <a:t>m</a:t>
            </a:r>
            <a:r>
              <a:rPr lang="en-US" sz="1600" dirty="0"/>
              <a:t>A </a:t>
            </a:r>
            <a:r>
              <a:rPr lang="en-US" sz="1600" dirty="0">
                <a:cs typeface="Arial" charset="0"/>
              </a:rPr>
              <a:t>≡ 80KW</a:t>
            </a:r>
          </a:p>
          <a:p>
            <a:pPr eaLnBrk="1" hangingPunct="1">
              <a:spcBef>
                <a:spcPct val="50000"/>
              </a:spcBef>
            </a:pPr>
            <a:r>
              <a:rPr lang="en-US" sz="1600" dirty="0"/>
              <a:t>Total heat: </a:t>
            </a:r>
            <a:r>
              <a:rPr lang="en-US" sz="1600" dirty="0" smtClean="0"/>
              <a:t>13.9 </a:t>
            </a:r>
            <a:r>
              <a:rPr lang="en-US" sz="1600" dirty="0"/>
              <a:t>W</a:t>
            </a:r>
          </a:p>
          <a:p>
            <a:pPr eaLnBrk="1" hangingPunct="1">
              <a:spcBef>
                <a:spcPct val="50000"/>
              </a:spcBef>
            </a:pPr>
            <a:r>
              <a:rPr lang="en-US" sz="1600" dirty="0"/>
              <a:t>Neutron heat: </a:t>
            </a:r>
            <a:r>
              <a:rPr lang="en-US" sz="1600" dirty="0" smtClean="0"/>
              <a:t>10.8 </a:t>
            </a:r>
            <a:r>
              <a:rPr lang="en-US" sz="1600" dirty="0"/>
              <a:t>W</a:t>
            </a:r>
          </a:p>
          <a:p>
            <a:pPr eaLnBrk="1" hangingPunct="1">
              <a:spcBef>
                <a:spcPct val="50000"/>
              </a:spcBef>
            </a:pPr>
            <a:r>
              <a:rPr lang="en-US" sz="1600" dirty="0"/>
              <a:t>Photon heat: 2</a:t>
            </a:r>
            <a:r>
              <a:rPr lang="en-US" sz="1600" dirty="0" smtClean="0"/>
              <a:t>.4 </a:t>
            </a:r>
            <a:r>
              <a:rPr lang="en-US" sz="1600" dirty="0"/>
              <a:t>W</a:t>
            </a:r>
          </a:p>
          <a:p>
            <a:pPr eaLnBrk="1" hangingPunct="1">
              <a:spcBef>
                <a:spcPct val="50000"/>
              </a:spcBef>
            </a:pPr>
            <a:r>
              <a:rPr lang="en-US" sz="1600" dirty="0"/>
              <a:t>Proton heat: </a:t>
            </a:r>
            <a:r>
              <a:rPr lang="en-US" sz="1600" dirty="0" smtClean="0"/>
              <a:t>0.7 </a:t>
            </a:r>
            <a:r>
              <a:rPr lang="en-US" sz="1600" dirty="0"/>
              <a:t>W</a:t>
            </a:r>
          </a:p>
          <a:p>
            <a:pPr eaLnBrk="1" hangingPunct="1">
              <a:spcBef>
                <a:spcPct val="50000"/>
              </a:spcBef>
            </a:pPr>
            <a:r>
              <a:rPr lang="en-US" sz="1600" dirty="0" smtClean="0"/>
              <a:t>7.14*10</a:t>
            </a:r>
            <a:r>
              <a:rPr lang="en-US" sz="1600" baseline="30000" dirty="0" smtClean="0"/>
              <a:t>8</a:t>
            </a:r>
            <a:r>
              <a:rPr lang="en-US" sz="1600" dirty="0" smtClean="0"/>
              <a:t> UCN/s/100W (</a:t>
            </a:r>
            <a:r>
              <a:rPr lang="en-US" sz="1400" dirty="0" smtClean="0"/>
              <a:t>heat in the He</a:t>
            </a:r>
            <a:r>
              <a:rPr lang="en-US" sz="1600" dirty="0" smtClean="0"/>
              <a:t>)</a:t>
            </a:r>
            <a:endParaRPr lang="en-US" sz="1600" dirty="0"/>
          </a:p>
        </p:txBody>
      </p:sp>
      <p:sp>
        <p:nvSpPr>
          <p:cNvPr id="3076" name="Line 7"/>
          <p:cNvSpPr>
            <a:spLocks noChangeShapeType="1"/>
          </p:cNvSpPr>
          <p:nvPr/>
        </p:nvSpPr>
        <p:spPr bwMode="auto">
          <a:xfrm>
            <a:off x="1741547" y="1624405"/>
            <a:ext cx="0" cy="14401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7" name="Line 8"/>
          <p:cNvSpPr>
            <a:spLocks noChangeShapeType="1"/>
          </p:cNvSpPr>
          <p:nvPr/>
        </p:nvSpPr>
        <p:spPr bwMode="auto">
          <a:xfrm>
            <a:off x="4827646" y="1624405"/>
            <a:ext cx="0" cy="14401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8" name="Text Box 9"/>
          <p:cNvSpPr txBox="1">
            <a:spLocks noChangeArrowheads="1"/>
          </p:cNvSpPr>
          <p:nvPr/>
        </p:nvSpPr>
        <p:spPr bwMode="auto">
          <a:xfrm>
            <a:off x="1261487" y="2035885"/>
            <a:ext cx="11658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800 MeV p+</a:t>
            </a:r>
          </a:p>
        </p:txBody>
      </p:sp>
      <p:sp>
        <p:nvSpPr>
          <p:cNvPr id="3079" name="Text Box 10"/>
          <p:cNvSpPr txBox="1">
            <a:spLocks noChangeArrowheads="1"/>
          </p:cNvSpPr>
          <p:nvPr/>
        </p:nvSpPr>
        <p:spPr bwMode="auto">
          <a:xfrm>
            <a:off x="4347586" y="2035885"/>
            <a:ext cx="11658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800 MeV p+</a:t>
            </a:r>
          </a:p>
        </p:txBody>
      </p:sp>
      <p:sp>
        <p:nvSpPr>
          <p:cNvPr id="3080" name="Text Box 11"/>
          <p:cNvSpPr txBox="1">
            <a:spLocks noChangeArrowheads="1"/>
          </p:cNvSpPr>
          <p:nvPr/>
        </p:nvSpPr>
        <p:spPr bwMode="auto">
          <a:xfrm>
            <a:off x="2701666" y="4710505"/>
            <a:ext cx="10286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smtClean="0"/>
              <a:t>Bi(300K</a:t>
            </a:r>
            <a:r>
              <a:rPr lang="en-US" sz="1400" b="1" dirty="0"/>
              <a:t>)</a:t>
            </a:r>
          </a:p>
        </p:txBody>
      </p:sp>
      <p:sp>
        <p:nvSpPr>
          <p:cNvPr id="3081" name="Text Box 12"/>
          <p:cNvSpPr txBox="1">
            <a:spLocks noChangeArrowheads="1"/>
          </p:cNvSpPr>
          <p:nvPr/>
        </p:nvSpPr>
        <p:spPr bwMode="auto">
          <a:xfrm>
            <a:off x="4690486" y="3750385"/>
            <a:ext cx="411480" cy="33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W</a:t>
            </a:r>
          </a:p>
        </p:txBody>
      </p:sp>
      <p:sp>
        <p:nvSpPr>
          <p:cNvPr id="3082" name="Text Box 13"/>
          <p:cNvSpPr txBox="1">
            <a:spLocks noChangeArrowheads="1"/>
          </p:cNvSpPr>
          <p:nvPr/>
        </p:nvSpPr>
        <p:spPr bwMode="auto">
          <a:xfrm>
            <a:off x="1535807" y="3763245"/>
            <a:ext cx="411480" cy="33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W</a:t>
            </a:r>
          </a:p>
        </p:txBody>
      </p:sp>
      <p:sp>
        <p:nvSpPr>
          <p:cNvPr id="3083" name="Line 14"/>
          <p:cNvSpPr>
            <a:spLocks noChangeShapeType="1"/>
          </p:cNvSpPr>
          <p:nvPr/>
        </p:nvSpPr>
        <p:spPr bwMode="auto">
          <a:xfrm flipV="1">
            <a:off x="1741547" y="3681805"/>
            <a:ext cx="0" cy="1371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4" name="Line 18"/>
          <p:cNvSpPr>
            <a:spLocks noChangeShapeType="1"/>
          </p:cNvSpPr>
          <p:nvPr/>
        </p:nvSpPr>
        <p:spPr bwMode="auto">
          <a:xfrm flipV="1">
            <a:off x="4827646" y="3681805"/>
            <a:ext cx="0" cy="1371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5" name="Text Box 19"/>
          <p:cNvSpPr txBox="1">
            <a:spLocks noChangeArrowheads="1"/>
          </p:cNvSpPr>
          <p:nvPr/>
        </p:nvSpPr>
        <p:spPr bwMode="auto">
          <a:xfrm>
            <a:off x="2355011" y="4230445"/>
            <a:ext cx="19239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smtClean="0"/>
              <a:t>D</a:t>
            </a:r>
            <a:r>
              <a:rPr lang="en-US" sz="1400" b="1" baseline="-25000" dirty="0" smtClean="0"/>
              <a:t>2 </a:t>
            </a:r>
            <a:r>
              <a:rPr lang="en-US" sz="1400" b="1" dirty="0"/>
              <a:t>(</a:t>
            </a:r>
            <a:r>
              <a:rPr lang="en-US" sz="1400" b="1" dirty="0" smtClean="0"/>
              <a:t>70% </a:t>
            </a:r>
            <a:r>
              <a:rPr lang="en-US" sz="1400" b="1" dirty="0" err="1" smtClean="0"/>
              <a:t>ortho</a:t>
            </a:r>
            <a:r>
              <a:rPr lang="en-US" sz="1400" b="1" dirty="0" smtClean="0"/>
              <a:t>, 19K)</a:t>
            </a:r>
            <a:endParaRPr lang="en-US" sz="1400" b="1" baseline="-25000" dirty="0"/>
          </a:p>
        </p:txBody>
      </p:sp>
      <p:sp>
        <p:nvSpPr>
          <p:cNvPr id="3086" name="Line 20"/>
          <p:cNvSpPr>
            <a:spLocks noChangeShapeType="1"/>
          </p:cNvSpPr>
          <p:nvPr/>
        </p:nvSpPr>
        <p:spPr bwMode="auto">
          <a:xfrm flipH="1" flipV="1">
            <a:off x="3181727" y="4161865"/>
            <a:ext cx="137160" cy="1371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7" name="Text Box 21"/>
          <p:cNvSpPr txBox="1">
            <a:spLocks noChangeArrowheads="1"/>
          </p:cNvSpPr>
          <p:nvPr/>
        </p:nvSpPr>
        <p:spPr bwMode="auto">
          <a:xfrm>
            <a:off x="2975987" y="3270325"/>
            <a:ext cx="8229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t>40L-He</a:t>
            </a:r>
          </a:p>
        </p:txBody>
      </p:sp>
      <p:sp>
        <p:nvSpPr>
          <p:cNvPr id="3088" name="Line 22"/>
          <p:cNvSpPr>
            <a:spLocks noChangeShapeType="1"/>
          </p:cNvSpPr>
          <p:nvPr/>
        </p:nvSpPr>
        <p:spPr bwMode="auto">
          <a:xfrm>
            <a:off x="3250307" y="3476065"/>
            <a:ext cx="0" cy="2057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9" name="Text Box 23"/>
          <p:cNvSpPr txBox="1">
            <a:spLocks noChangeArrowheads="1"/>
          </p:cNvSpPr>
          <p:nvPr/>
        </p:nvSpPr>
        <p:spPr bwMode="auto">
          <a:xfrm>
            <a:off x="3867527" y="3613225"/>
            <a:ext cx="8915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smtClean="0"/>
              <a:t>Be(20K</a:t>
            </a:r>
            <a:r>
              <a:rPr lang="en-US" sz="1400" b="1" dirty="0"/>
              <a:t>)</a:t>
            </a:r>
          </a:p>
        </p:txBody>
      </p:sp>
      <p:sp>
        <p:nvSpPr>
          <p:cNvPr id="3090" name="Line 24"/>
          <p:cNvSpPr>
            <a:spLocks noChangeShapeType="1"/>
          </p:cNvSpPr>
          <p:nvPr/>
        </p:nvSpPr>
        <p:spPr bwMode="auto">
          <a:xfrm flipH="1">
            <a:off x="3798947" y="3750385"/>
            <a:ext cx="1371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2" name="Line 26"/>
          <p:cNvSpPr>
            <a:spLocks noChangeShapeType="1"/>
          </p:cNvSpPr>
          <p:nvPr/>
        </p:nvSpPr>
        <p:spPr bwMode="auto">
          <a:xfrm>
            <a:off x="3318887" y="2653105"/>
            <a:ext cx="14401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3" name="Text Box 27"/>
          <p:cNvSpPr txBox="1">
            <a:spLocks noChangeArrowheads="1"/>
          </p:cNvSpPr>
          <p:nvPr/>
        </p:nvSpPr>
        <p:spPr bwMode="auto">
          <a:xfrm>
            <a:off x="3730366" y="2378785"/>
            <a:ext cx="7208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t>53cm</a:t>
            </a:r>
          </a:p>
        </p:txBody>
      </p:sp>
      <p:sp>
        <p:nvSpPr>
          <p:cNvPr id="3" name="TextBox 2"/>
          <p:cNvSpPr txBox="1"/>
          <p:nvPr/>
        </p:nvSpPr>
        <p:spPr>
          <a:xfrm>
            <a:off x="1327638" y="4299025"/>
            <a:ext cx="1099709" cy="307777"/>
          </a:xfrm>
          <a:prstGeom prst="rect">
            <a:avLst/>
          </a:prstGeom>
          <a:noFill/>
        </p:spPr>
        <p:txBody>
          <a:bodyPr wrap="square" rtlCol="0">
            <a:spAutoFit/>
          </a:bodyPr>
          <a:lstStyle/>
          <a:p>
            <a:r>
              <a:rPr lang="en-US" sz="1400" b="1" dirty="0" smtClean="0"/>
              <a:t>D</a:t>
            </a:r>
            <a:r>
              <a:rPr lang="en-US" sz="1400" b="1" baseline="-25000" dirty="0" smtClean="0"/>
              <a:t>2</a:t>
            </a:r>
            <a:r>
              <a:rPr lang="en-US" sz="1400" b="1" dirty="0" smtClean="0"/>
              <a:t>O (5cm)</a:t>
            </a:r>
            <a:endParaRPr lang="en-US" sz="1400" b="1" dirty="0"/>
          </a:p>
        </p:txBody>
      </p:sp>
      <p:cxnSp>
        <p:nvCxnSpPr>
          <p:cNvPr id="5" name="Straight Arrow Connector 4"/>
          <p:cNvCxnSpPr/>
          <p:nvPr/>
        </p:nvCxnSpPr>
        <p:spPr>
          <a:xfrm flipV="1">
            <a:off x="1895077" y="3605311"/>
            <a:ext cx="637107" cy="720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092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Inverse geometry (5): Neutron spectrum in He-4</a:t>
            </a:r>
            <a:endParaRPr lang="en-US" sz="2800"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120541823"/>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6816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2800" dirty="0" smtClean="0"/>
              <a:t>Beryllium canister increase the UCN flux by 50%.</a:t>
            </a:r>
          </a:p>
          <a:p>
            <a:r>
              <a:rPr lang="en-US" sz="2800" dirty="0" smtClean="0"/>
              <a:t>Beryllium canister decreases the heat load in the He by about 15%. </a:t>
            </a:r>
          </a:p>
          <a:p>
            <a:r>
              <a:rPr lang="en-US" sz="2800" dirty="0" smtClean="0"/>
              <a:t>Heavy water pre-moderators decrease the heat load in the He by 20-25% (depending on the thickness).</a:t>
            </a:r>
          </a:p>
          <a:p>
            <a:r>
              <a:rPr lang="en-US" sz="2800" dirty="0" smtClean="0"/>
              <a:t>No significant UCN flux increase has been observed from introducing a heavy water pre-moderator.</a:t>
            </a:r>
          </a:p>
          <a:p>
            <a:r>
              <a:rPr lang="en-US" sz="2800" dirty="0" smtClean="0"/>
              <a:t>Liquid D</a:t>
            </a:r>
            <a:r>
              <a:rPr lang="en-US" sz="2800" baseline="-25000" dirty="0" smtClean="0"/>
              <a:t>2</a:t>
            </a:r>
            <a:r>
              <a:rPr lang="en-US" sz="2800" dirty="0" smtClean="0"/>
              <a:t> moderator lowers the gamma heating in the He significantly.</a:t>
            </a:r>
            <a:endParaRPr lang="en-US" sz="2800" dirty="0"/>
          </a:p>
        </p:txBody>
      </p:sp>
    </p:spTree>
    <p:extLst>
      <p:ext uri="{BB962C8B-B14F-4D97-AF65-F5344CB8AC3E}">
        <p14:creationId xmlns:p14="http://schemas.microsoft.com/office/powerpoint/2010/main" val="702759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65" y="2104103"/>
            <a:ext cx="7659687" cy="1168400"/>
          </a:xfrm>
        </p:spPr>
        <p:txBody>
          <a:bodyPr>
            <a:normAutofit fontScale="90000"/>
          </a:bodyPr>
          <a:lstStyle/>
          <a:p>
            <a:r>
              <a:rPr lang="en-US" dirty="0" smtClean="0"/>
              <a:t>Moderator materials in confined spaces</a:t>
            </a:r>
            <a:endParaRPr lang="en-US" dirty="0"/>
          </a:p>
        </p:txBody>
      </p:sp>
    </p:spTree>
    <p:extLst>
      <p:ext uri="{BB962C8B-B14F-4D97-AF65-F5344CB8AC3E}">
        <p14:creationId xmlns:p14="http://schemas.microsoft.com/office/powerpoint/2010/main" val="2979559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quarter" idx="1"/>
          </p:nvPr>
        </p:nvSpPr>
        <p:spPr/>
        <p:txBody>
          <a:bodyPr/>
          <a:lstStyle/>
          <a:p>
            <a:r>
              <a:rPr lang="en-US" dirty="0" smtClean="0"/>
              <a:t>Reduction of radiation damage.</a:t>
            </a:r>
          </a:p>
          <a:p>
            <a:pPr lvl="1">
              <a:buFont typeface="Wingdings" pitchFamily="2" charset="2"/>
              <a:buChar char="Ø"/>
            </a:pPr>
            <a:r>
              <a:rPr lang="en-US" sz="2000" dirty="0" smtClean="0"/>
              <a:t>Recombination of radicals before they form gases</a:t>
            </a:r>
            <a:r>
              <a:rPr lang="en-US" dirty="0" smtClean="0"/>
              <a:t>.</a:t>
            </a:r>
          </a:p>
          <a:p>
            <a:r>
              <a:rPr lang="en-US" dirty="0" smtClean="0"/>
              <a:t>Manipulation of the excitation spectrum.</a:t>
            </a:r>
          </a:p>
          <a:p>
            <a:pPr marL="560070" lvl="2" indent="-285750">
              <a:spcBef>
                <a:spcPts val="580"/>
              </a:spcBef>
              <a:buClr>
                <a:schemeClr val="accent1"/>
              </a:buClr>
              <a:buFont typeface="Wingdings" pitchFamily="2" charset="2"/>
              <a:buChar char="Ø"/>
            </a:pPr>
            <a:r>
              <a:rPr lang="en-US" dirty="0"/>
              <a:t>More of the “right” neutrons.</a:t>
            </a:r>
          </a:p>
          <a:p>
            <a:r>
              <a:rPr lang="en-US" dirty="0" smtClean="0"/>
              <a:t>Change of the solidification temperature (super cooling).</a:t>
            </a:r>
          </a:p>
          <a:p>
            <a:r>
              <a:rPr lang="en-US" dirty="0" smtClean="0"/>
              <a:t>More predictable crystallization process.</a:t>
            </a:r>
          </a:p>
        </p:txBody>
      </p:sp>
    </p:spTree>
    <p:extLst>
      <p:ext uri="{BB962C8B-B14F-4D97-AF65-F5344CB8AC3E}">
        <p14:creationId xmlns:p14="http://schemas.microsoft.com/office/powerpoint/2010/main" val="2374650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t>Water in Silica Microspheres</a:t>
            </a:r>
          </a:p>
        </p:txBody>
      </p:sp>
      <p:sp>
        <p:nvSpPr>
          <p:cNvPr id="264195" name="Rectangle 3"/>
          <p:cNvSpPr>
            <a:spLocks noGrp="1" noChangeArrowheads="1"/>
          </p:cNvSpPr>
          <p:nvPr>
            <p:ph sz="quarter" idx="1"/>
          </p:nvPr>
        </p:nvSpPr>
        <p:spPr/>
        <p:txBody>
          <a:bodyPr>
            <a:normAutofit lnSpcReduction="10000"/>
          </a:bodyPr>
          <a:lstStyle/>
          <a:p>
            <a:r>
              <a:rPr lang="en-US" dirty="0"/>
              <a:t>Silica is inert/ lightweight</a:t>
            </a:r>
          </a:p>
          <a:p>
            <a:r>
              <a:rPr lang="en-US" sz="2200" dirty="0"/>
              <a:t>TEOS + </a:t>
            </a:r>
            <a:r>
              <a:rPr lang="en-US" sz="2200" dirty="0" err="1"/>
              <a:t>NaOH</a:t>
            </a:r>
            <a:r>
              <a:rPr lang="en-US" sz="2200" dirty="0"/>
              <a:t> + H</a:t>
            </a:r>
            <a:r>
              <a:rPr lang="en-US" sz="2200" baseline="-25000" dirty="0"/>
              <a:t>2</a:t>
            </a:r>
            <a:r>
              <a:rPr lang="en-US" sz="2200" dirty="0"/>
              <a:t>O/</a:t>
            </a:r>
            <a:r>
              <a:rPr lang="en-US" sz="2200" dirty="0" err="1"/>
              <a:t>EtOH</a:t>
            </a:r>
            <a:r>
              <a:rPr lang="en-US" sz="2200" dirty="0"/>
              <a:t>                      </a:t>
            </a:r>
            <a:r>
              <a:rPr lang="en-US" sz="2200" dirty="0">
                <a:sym typeface="Wingdings" pitchFamily="2" charset="2"/>
              </a:rPr>
              <a:t>SiO</a:t>
            </a:r>
            <a:r>
              <a:rPr lang="en-US" sz="2200" baseline="-25000" dirty="0">
                <a:sym typeface="Wingdings" pitchFamily="2" charset="2"/>
              </a:rPr>
              <a:t>2</a:t>
            </a:r>
            <a:r>
              <a:rPr lang="en-US" sz="2200" dirty="0">
                <a:sym typeface="Wingdings" pitchFamily="2" charset="2"/>
              </a:rPr>
              <a:t> spheres</a:t>
            </a: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r>
              <a:rPr lang="en-US" dirty="0">
                <a:sym typeface="Wingdings" pitchFamily="2" charset="2"/>
              </a:rPr>
              <a:t>40 weight-% water in silica</a:t>
            </a:r>
          </a:p>
          <a:p>
            <a:endParaRPr lang="en-US" dirty="0"/>
          </a:p>
        </p:txBody>
      </p:sp>
      <p:grpSp>
        <p:nvGrpSpPr>
          <p:cNvPr id="264250" name="Group 58"/>
          <p:cNvGrpSpPr>
            <a:grpSpLocks/>
          </p:cNvGrpSpPr>
          <p:nvPr/>
        </p:nvGrpSpPr>
        <p:grpSpPr bwMode="auto">
          <a:xfrm>
            <a:off x="5071855" y="1788092"/>
            <a:ext cx="1222375" cy="581025"/>
            <a:chOff x="2400" y="768"/>
            <a:chExt cx="770" cy="366"/>
          </a:xfrm>
        </p:grpSpPr>
        <p:sp>
          <p:nvSpPr>
            <p:cNvPr id="264201" name="Line 9"/>
            <p:cNvSpPr>
              <a:spLocks noChangeShapeType="1"/>
            </p:cNvSpPr>
            <p:nvPr/>
          </p:nvSpPr>
          <p:spPr bwMode="auto">
            <a:xfrm>
              <a:off x="2400" y="960"/>
              <a:ext cx="768" cy="0"/>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202" name="Text Box 10"/>
            <p:cNvSpPr txBox="1">
              <a:spLocks noChangeArrowheads="1"/>
            </p:cNvSpPr>
            <p:nvPr/>
          </p:nvSpPr>
          <p:spPr bwMode="auto">
            <a:xfrm>
              <a:off x="2400" y="768"/>
              <a:ext cx="77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spcAft>
                  <a:spcPct val="0"/>
                </a:spcAft>
                <a:defRPr>
                  <a:solidFill>
                    <a:schemeClr val="tx1"/>
                  </a:solidFill>
                  <a:latin typeface="Arial" charset="0"/>
                </a:defRPr>
              </a:lvl1pPr>
              <a:lvl2pPr>
                <a:spcBef>
                  <a:spcPct val="0"/>
                </a:spcBef>
                <a:spcAft>
                  <a:spcPct val="0"/>
                </a:spcAft>
                <a:defRPr>
                  <a:solidFill>
                    <a:schemeClr val="tx1"/>
                  </a:solidFill>
                  <a:latin typeface="Arial" charset="0"/>
                </a:defRPr>
              </a:lvl2pPr>
              <a:lvl3pPr>
                <a:spcBef>
                  <a:spcPct val="0"/>
                </a:spcBef>
                <a:spcAft>
                  <a:spcPct val="0"/>
                </a:spcAft>
                <a:defRPr>
                  <a:solidFill>
                    <a:schemeClr val="tx1"/>
                  </a:solidFill>
                  <a:latin typeface="Arial" charset="0"/>
                </a:defRPr>
              </a:lvl3pPr>
              <a:lvl4pPr>
                <a:spcBef>
                  <a:spcPct val="0"/>
                </a:spcBef>
                <a:spcAft>
                  <a:spcPct val="0"/>
                </a:spcAft>
                <a:defRPr>
                  <a:solidFill>
                    <a:schemeClr val="tx1"/>
                  </a:solidFill>
                  <a:latin typeface="Arial" charset="0"/>
                </a:defRPr>
              </a:lvl4pPr>
              <a:lvl5pPr>
                <a:spcBef>
                  <a:spcPct val="0"/>
                </a:spcBef>
                <a:spcAft>
                  <a:spcPct val="0"/>
                </a:spcAft>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buFont typeface="Wingdings" pitchFamily="2" charset="2"/>
                <a:buNone/>
              </a:pPr>
              <a:r>
                <a:rPr lang="en-US" sz="1600" dirty="0"/>
                <a:t>Ultra sound</a:t>
              </a:r>
            </a:p>
            <a:p>
              <a:pPr algn="ctr">
                <a:buFont typeface="Wingdings" pitchFamily="2" charset="2"/>
                <a:buNone/>
              </a:pPr>
              <a:r>
                <a:rPr lang="en-US" sz="1600" dirty="0"/>
                <a:t>45 min</a:t>
              </a:r>
            </a:p>
          </p:txBody>
        </p:sp>
      </p:grpSp>
      <p:grpSp>
        <p:nvGrpSpPr>
          <p:cNvPr id="264249" name="Group 57"/>
          <p:cNvGrpSpPr>
            <a:grpSpLocks noChangeAspect="1"/>
          </p:cNvGrpSpPr>
          <p:nvPr/>
        </p:nvGrpSpPr>
        <p:grpSpPr bwMode="auto">
          <a:xfrm>
            <a:off x="1359910" y="2476326"/>
            <a:ext cx="2895600" cy="2593975"/>
            <a:chOff x="3168" y="2304"/>
            <a:chExt cx="1295" cy="1160"/>
          </a:xfrm>
        </p:grpSpPr>
        <p:pic>
          <p:nvPicPr>
            <p:cNvPr id="264245" name="Picture 53" descr="2_571_3"/>
            <p:cNvPicPr>
              <a:picLocks noChangeAspect="1" noChangeArrowheads="1"/>
            </p:cNvPicPr>
            <p:nvPr/>
          </p:nvPicPr>
          <p:blipFill>
            <a:blip r:embed="rId3" cstate="print">
              <a:extLst>
                <a:ext uri="{28A0092B-C50C-407E-A947-70E740481C1C}">
                  <a14:useLocalDpi xmlns:a14="http://schemas.microsoft.com/office/drawing/2010/main" val="0"/>
                </a:ext>
              </a:extLst>
            </a:blip>
            <a:srcRect l="23509" t="13676" b="11853"/>
            <a:stretch>
              <a:fillRect/>
            </a:stretch>
          </p:blipFill>
          <p:spPr bwMode="auto">
            <a:xfrm>
              <a:off x="3168" y="2304"/>
              <a:ext cx="1295"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246" name="Line 54"/>
            <p:cNvSpPr>
              <a:spLocks noChangeAspect="1" noChangeShapeType="1"/>
            </p:cNvSpPr>
            <p:nvPr/>
          </p:nvSpPr>
          <p:spPr bwMode="auto">
            <a:xfrm>
              <a:off x="3648" y="3360"/>
              <a:ext cx="265" cy="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248" name="Text Box 56"/>
            <p:cNvSpPr txBox="1">
              <a:spLocks noChangeAspect="1" noChangeArrowheads="1"/>
            </p:cNvSpPr>
            <p:nvPr/>
          </p:nvSpPr>
          <p:spPr bwMode="auto">
            <a:xfrm>
              <a:off x="3168" y="3216"/>
              <a:ext cx="337"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spcAft>
                  <a:spcPct val="0"/>
                </a:spcAft>
                <a:defRPr>
                  <a:solidFill>
                    <a:schemeClr val="tx1"/>
                  </a:solidFill>
                  <a:latin typeface="Arial" charset="0"/>
                </a:defRPr>
              </a:lvl1pPr>
              <a:lvl2pPr>
                <a:spcBef>
                  <a:spcPct val="0"/>
                </a:spcBef>
                <a:spcAft>
                  <a:spcPct val="0"/>
                </a:spcAft>
                <a:defRPr>
                  <a:solidFill>
                    <a:schemeClr val="tx1"/>
                  </a:solidFill>
                  <a:latin typeface="Arial" charset="0"/>
                </a:defRPr>
              </a:lvl2pPr>
              <a:lvl3pPr>
                <a:spcBef>
                  <a:spcPct val="0"/>
                </a:spcBef>
                <a:spcAft>
                  <a:spcPct val="0"/>
                </a:spcAft>
                <a:defRPr>
                  <a:solidFill>
                    <a:schemeClr val="tx1"/>
                  </a:solidFill>
                  <a:latin typeface="Arial" charset="0"/>
                </a:defRPr>
              </a:lvl3pPr>
              <a:lvl4pPr>
                <a:spcBef>
                  <a:spcPct val="0"/>
                </a:spcBef>
                <a:spcAft>
                  <a:spcPct val="0"/>
                </a:spcAft>
                <a:defRPr>
                  <a:solidFill>
                    <a:schemeClr val="tx1"/>
                  </a:solidFill>
                  <a:latin typeface="Arial" charset="0"/>
                </a:defRPr>
              </a:lvl4pPr>
              <a:lvl5pPr>
                <a:spcBef>
                  <a:spcPct val="0"/>
                </a:spcBef>
                <a:spcAft>
                  <a:spcPct val="0"/>
                </a:spcAft>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spcAft>
                  <a:spcPct val="50000"/>
                </a:spcAft>
                <a:buFont typeface="Wingdings" pitchFamily="2" charset="2"/>
                <a:buNone/>
              </a:pPr>
              <a:r>
                <a:rPr lang="en-US">
                  <a:solidFill>
                    <a:srgbClr val="FFFF00"/>
                  </a:solidFill>
                </a:rPr>
                <a:t>1 </a:t>
              </a:r>
              <a:r>
                <a:rPr lang="en-US">
                  <a:solidFill>
                    <a:srgbClr val="FFFF00"/>
                  </a:solidFill>
                  <a:sym typeface="Symbol" pitchFamily="18" charset="2"/>
                </a:rPr>
                <a:t></a:t>
              </a:r>
              <a:r>
                <a:rPr lang="en-US">
                  <a:solidFill>
                    <a:srgbClr val="FFFF00"/>
                  </a:solidFill>
                </a:rPr>
                <a:t>m</a:t>
              </a:r>
            </a:p>
          </p:txBody>
        </p:sp>
      </p:grpSp>
      <p:grpSp>
        <p:nvGrpSpPr>
          <p:cNvPr id="3" name="Group 2"/>
          <p:cNvGrpSpPr/>
          <p:nvPr/>
        </p:nvGrpSpPr>
        <p:grpSpPr>
          <a:xfrm>
            <a:off x="5026030" y="2395688"/>
            <a:ext cx="3074988" cy="3048000"/>
            <a:chOff x="5181600" y="1924664"/>
            <a:chExt cx="3074988" cy="3048000"/>
          </a:xfrm>
        </p:grpSpPr>
        <p:grpSp>
          <p:nvGrpSpPr>
            <p:cNvPr id="2" name="Group 1"/>
            <p:cNvGrpSpPr/>
            <p:nvPr/>
          </p:nvGrpSpPr>
          <p:grpSpPr>
            <a:xfrm>
              <a:off x="5181600" y="1924664"/>
              <a:ext cx="3074988" cy="3048000"/>
              <a:chOff x="5181600" y="1905000"/>
              <a:chExt cx="3074988" cy="3048000"/>
            </a:xfrm>
          </p:grpSpPr>
          <p:grpSp>
            <p:nvGrpSpPr>
              <p:cNvPr id="264252" name="Group 60"/>
              <p:cNvGrpSpPr>
                <a:grpSpLocks/>
              </p:cNvGrpSpPr>
              <p:nvPr/>
            </p:nvGrpSpPr>
            <p:grpSpPr bwMode="auto">
              <a:xfrm>
                <a:off x="5181600" y="1905000"/>
                <a:ext cx="3074988" cy="3048000"/>
                <a:chOff x="3264" y="1200"/>
                <a:chExt cx="1937" cy="1920"/>
              </a:xfrm>
            </p:grpSpPr>
            <p:grpSp>
              <p:nvGrpSpPr>
                <p:cNvPr id="264244" name="Group 52"/>
                <p:cNvGrpSpPr>
                  <a:grpSpLocks/>
                </p:cNvGrpSpPr>
                <p:nvPr/>
              </p:nvGrpSpPr>
              <p:grpSpPr bwMode="auto">
                <a:xfrm>
                  <a:off x="4032" y="2304"/>
                  <a:ext cx="1169" cy="816"/>
                  <a:chOff x="1200" y="1440"/>
                  <a:chExt cx="1169" cy="816"/>
                </a:xfrm>
              </p:grpSpPr>
              <p:grpSp>
                <p:nvGrpSpPr>
                  <p:cNvPr id="264211" name="Group 19"/>
                  <p:cNvGrpSpPr>
                    <a:grpSpLocks/>
                  </p:cNvGrpSpPr>
                  <p:nvPr/>
                </p:nvGrpSpPr>
                <p:grpSpPr bwMode="auto">
                  <a:xfrm>
                    <a:off x="1200" y="1584"/>
                    <a:ext cx="720" cy="672"/>
                    <a:chOff x="1200" y="1584"/>
                    <a:chExt cx="720" cy="672"/>
                  </a:xfrm>
                </p:grpSpPr>
                <p:sp>
                  <p:nvSpPr>
                    <p:cNvPr id="264206" name="Oval 14"/>
                    <p:cNvSpPr>
                      <a:spLocks noChangeArrowheads="1"/>
                    </p:cNvSpPr>
                    <p:nvPr/>
                  </p:nvSpPr>
                  <p:spPr bwMode="auto">
                    <a:xfrm>
                      <a:off x="1200" y="1584"/>
                      <a:ext cx="720" cy="672"/>
                    </a:xfrm>
                    <a:prstGeom prst="ellipse">
                      <a:avLst/>
                    </a:prstGeom>
                    <a:solidFill>
                      <a:schemeClr val="folHlink"/>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208" name="Oval 16"/>
                    <p:cNvSpPr>
                      <a:spLocks noChangeArrowheads="1"/>
                    </p:cNvSpPr>
                    <p:nvPr/>
                  </p:nvSpPr>
                  <p:spPr bwMode="auto">
                    <a:xfrm>
                      <a:off x="1343" y="1710"/>
                      <a:ext cx="432" cy="432"/>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4210" name="Text Box 18"/>
                  <p:cNvSpPr txBox="1">
                    <a:spLocks noChangeArrowheads="1"/>
                  </p:cNvSpPr>
                  <p:nvPr/>
                </p:nvSpPr>
                <p:spPr bwMode="auto">
                  <a:xfrm>
                    <a:off x="1920" y="1440"/>
                    <a:ext cx="4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spcAft>
                        <a:spcPct val="0"/>
                      </a:spcAft>
                      <a:defRPr>
                        <a:solidFill>
                          <a:schemeClr val="tx1"/>
                        </a:solidFill>
                        <a:latin typeface="Arial" charset="0"/>
                      </a:defRPr>
                    </a:lvl1pPr>
                    <a:lvl2pPr>
                      <a:spcBef>
                        <a:spcPct val="0"/>
                      </a:spcBef>
                      <a:spcAft>
                        <a:spcPct val="0"/>
                      </a:spcAft>
                      <a:defRPr>
                        <a:solidFill>
                          <a:schemeClr val="tx1"/>
                        </a:solidFill>
                        <a:latin typeface="Arial" charset="0"/>
                      </a:defRPr>
                    </a:lvl2pPr>
                    <a:lvl3pPr>
                      <a:spcBef>
                        <a:spcPct val="0"/>
                      </a:spcBef>
                      <a:spcAft>
                        <a:spcPct val="0"/>
                      </a:spcAft>
                      <a:defRPr>
                        <a:solidFill>
                          <a:schemeClr val="tx1"/>
                        </a:solidFill>
                        <a:latin typeface="Arial" charset="0"/>
                      </a:defRPr>
                    </a:lvl3pPr>
                    <a:lvl4pPr>
                      <a:spcBef>
                        <a:spcPct val="0"/>
                      </a:spcBef>
                      <a:spcAft>
                        <a:spcPct val="0"/>
                      </a:spcAft>
                      <a:defRPr>
                        <a:solidFill>
                          <a:schemeClr val="tx1"/>
                        </a:solidFill>
                        <a:latin typeface="Arial" charset="0"/>
                      </a:defRPr>
                    </a:lvl4pPr>
                    <a:lvl5pPr>
                      <a:spcBef>
                        <a:spcPct val="0"/>
                      </a:spcBef>
                      <a:spcAft>
                        <a:spcPct val="0"/>
                      </a:spcAft>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spcAft>
                        <a:spcPct val="50000"/>
                      </a:spcAft>
                      <a:buFont typeface="Wingdings" pitchFamily="2" charset="2"/>
                      <a:buNone/>
                    </a:pPr>
                    <a:r>
                      <a:rPr lang="en-US" b="1"/>
                      <a:t>SiO</a:t>
                    </a:r>
                    <a:r>
                      <a:rPr lang="en-US" b="1" baseline="-25000"/>
                      <a:t>2</a:t>
                    </a:r>
                  </a:p>
                </p:txBody>
              </p:sp>
              <p:sp>
                <p:nvSpPr>
                  <p:cNvPr id="264212" name="Text Box 20"/>
                  <p:cNvSpPr txBox="1">
                    <a:spLocks noChangeArrowheads="1"/>
                  </p:cNvSpPr>
                  <p:nvPr/>
                </p:nvSpPr>
                <p:spPr bwMode="auto">
                  <a:xfrm>
                    <a:off x="1362" y="1776"/>
                    <a:ext cx="4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spcAft>
                        <a:spcPct val="0"/>
                      </a:spcAft>
                      <a:defRPr>
                        <a:solidFill>
                          <a:schemeClr val="tx1"/>
                        </a:solidFill>
                        <a:latin typeface="Arial" charset="0"/>
                      </a:defRPr>
                    </a:lvl1pPr>
                    <a:lvl2pPr>
                      <a:spcBef>
                        <a:spcPct val="0"/>
                      </a:spcBef>
                      <a:spcAft>
                        <a:spcPct val="0"/>
                      </a:spcAft>
                      <a:defRPr>
                        <a:solidFill>
                          <a:schemeClr val="tx1"/>
                        </a:solidFill>
                        <a:latin typeface="Arial" charset="0"/>
                      </a:defRPr>
                    </a:lvl2pPr>
                    <a:lvl3pPr>
                      <a:spcBef>
                        <a:spcPct val="0"/>
                      </a:spcBef>
                      <a:spcAft>
                        <a:spcPct val="0"/>
                      </a:spcAft>
                      <a:defRPr>
                        <a:solidFill>
                          <a:schemeClr val="tx1"/>
                        </a:solidFill>
                        <a:latin typeface="Arial" charset="0"/>
                      </a:defRPr>
                    </a:lvl3pPr>
                    <a:lvl4pPr>
                      <a:spcBef>
                        <a:spcPct val="0"/>
                      </a:spcBef>
                      <a:spcAft>
                        <a:spcPct val="0"/>
                      </a:spcAft>
                      <a:defRPr>
                        <a:solidFill>
                          <a:schemeClr val="tx1"/>
                        </a:solidFill>
                        <a:latin typeface="Arial" charset="0"/>
                      </a:defRPr>
                    </a:lvl4pPr>
                    <a:lvl5pPr>
                      <a:spcBef>
                        <a:spcPct val="0"/>
                      </a:spcBef>
                      <a:spcAft>
                        <a:spcPct val="0"/>
                      </a:spcAft>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spcAft>
                        <a:spcPct val="50000"/>
                      </a:spcAft>
                      <a:buFont typeface="Wingdings" pitchFamily="2" charset="2"/>
                      <a:buNone/>
                    </a:pPr>
                    <a:r>
                      <a:rPr lang="en-US" b="1"/>
                      <a:t>H</a:t>
                    </a:r>
                    <a:r>
                      <a:rPr lang="en-US" b="1" baseline="-25000"/>
                      <a:t>2</a:t>
                    </a:r>
                    <a:r>
                      <a:rPr lang="en-US" b="1"/>
                      <a:t>O</a:t>
                    </a:r>
                  </a:p>
                </p:txBody>
              </p:sp>
              <p:sp>
                <p:nvSpPr>
                  <p:cNvPr id="264213" name="Line 21"/>
                  <p:cNvSpPr>
                    <a:spLocks noChangeShapeType="1"/>
                  </p:cNvSpPr>
                  <p:nvPr/>
                </p:nvSpPr>
                <p:spPr bwMode="auto">
                  <a:xfrm flipV="1">
                    <a:off x="1776" y="1632"/>
                    <a:ext cx="192" cy="96"/>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4251" name="Group 59"/>
                <p:cNvGrpSpPr>
                  <a:grpSpLocks/>
                </p:cNvGrpSpPr>
                <p:nvPr/>
              </p:nvGrpSpPr>
              <p:grpSpPr bwMode="auto">
                <a:xfrm>
                  <a:off x="3264" y="1200"/>
                  <a:ext cx="1697" cy="1248"/>
                  <a:chOff x="3264" y="1200"/>
                  <a:chExt cx="1697" cy="1248"/>
                </a:xfrm>
              </p:grpSpPr>
              <p:pic>
                <p:nvPicPr>
                  <p:cNvPr id="264203" name="Picture 11" descr="Bea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8" y="1200"/>
                    <a:ext cx="593" cy="618"/>
                  </a:xfrm>
                  <a:prstGeom prst="rect">
                    <a:avLst/>
                  </a:prstGeom>
                  <a:noFill/>
                  <a:extLst>
                    <a:ext uri="{909E8E84-426E-40DD-AFC4-6F175D3DCCD1}">
                      <a14:hiddenFill xmlns:a14="http://schemas.microsoft.com/office/drawing/2010/main">
                        <a:solidFill>
                          <a:srgbClr val="FFFFFF"/>
                        </a:solidFill>
                      </a14:hiddenFill>
                    </a:ext>
                  </a:extLst>
                </p:spPr>
              </p:pic>
              <p:grpSp>
                <p:nvGrpSpPr>
                  <p:cNvPr id="264241" name="Group 49"/>
                  <p:cNvGrpSpPr>
                    <a:grpSpLocks/>
                  </p:cNvGrpSpPr>
                  <p:nvPr/>
                </p:nvGrpSpPr>
                <p:grpSpPr bwMode="auto">
                  <a:xfrm>
                    <a:off x="3264" y="1680"/>
                    <a:ext cx="699" cy="541"/>
                    <a:chOff x="3264" y="2400"/>
                    <a:chExt cx="699" cy="541"/>
                  </a:xfrm>
                </p:grpSpPr>
                <p:grpSp>
                  <p:nvGrpSpPr>
                    <p:cNvPr id="264214" name="Group 22"/>
                    <p:cNvGrpSpPr>
                      <a:grpSpLocks noChangeAspect="1"/>
                    </p:cNvGrpSpPr>
                    <p:nvPr/>
                  </p:nvGrpSpPr>
                  <p:grpSpPr bwMode="auto">
                    <a:xfrm>
                      <a:off x="3312" y="2448"/>
                      <a:ext cx="219" cy="205"/>
                      <a:chOff x="1200" y="1584"/>
                      <a:chExt cx="720" cy="672"/>
                    </a:xfrm>
                  </p:grpSpPr>
                  <p:sp>
                    <p:nvSpPr>
                      <p:cNvPr id="264215" name="Oval 23"/>
                      <p:cNvSpPr>
                        <a:spLocks noChangeAspect="1" noChangeArrowheads="1"/>
                      </p:cNvSpPr>
                      <p:nvPr/>
                    </p:nvSpPr>
                    <p:spPr bwMode="auto">
                      <a:xfrm>
                        <a:off x="1200" y="1584"/>
                        <a:ext cx="720" cy="672"/>
                      </a:xfrm>
                      <a:prstGeom prst="ellipse">
                        <a:avLst/>
                      </a:prstGeom>
                      <a:solidFill>
                        <a:schemeClr val="folHlink"/>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216" name="Oval 24"/>
                      <p:cNvSpPr>
                        <a:spLocks noChangeAspect="1" noChangeArrowheads="1"/>
                      </p:cNvSpPr>
                      <p:nvPr/>
                    </p:nvSpPr>
                    <p:spPr bwMode="auto">
                      <a:xfrm>
                        <a:off x="1343" y="1710"/>
                        <a:ext cx="432" cy="432"/>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4217" name="Group 25"/>
                    <p:cNvGrpSpPr>
                      <a:grpSpLocks noChangeAspect="1"/>
                    </p:cNvGrpSpPr>
                    <p:nvPr/>
                  </p:nvGrpSpPr>
                  <p:grpSpPr bwMode="auto">
                    <a:xfrm>
                      <a:off x="3504" y="2400"/>
                      <a:ext cx="219" cy="205"/>
                      <a:chOff x="1200" y="1584"/>
                      <a:chExt cx="720" cy="672"/>
                    </a:xfrm>
                  </p:grpSpPr>
                  <p:sp>
                    <p:nvSpPr>
                      <p:cNvPr id="264218" name="Oval 26"/>
                      <p:cNvSpPr>
                        <a:spLocks noChangeAspect="1" noChangeArrowheads="1"/>
                      </p:cNvSpPr>
                      <p:nvPr/>
                    </p:nvSpPr>
                    <p:spPr bwMode="auto">
                      <a:xfrm>
                        <a:off x="1200" y="1584"/>
                        <a:ext cx="720" cy="672"/>
                      </a:xfrm>
                      <a:prstGeom prst="ellipse">
                        <a:avLst/>
                      </a:prstGeom>
                      <a:solidFill>
                        <a:schemeClr val="folHlink"/>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219" name="Oval 27"/>
                      <p:cNvSpPr>
                        <a:spLocks noChangeAspect="1" noChangeArrowheads="1"/>
                      </p:cNvSpPr>
                      <p:nvPr/>
                    </p:nvSpPr>
                    <p:spPr bwMode="auto">
                      <a:xfrm>
                        <a:off x="1343" y="1710"/>
                        <a:ext cx="432" cy="432"/>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4220" name="Group 28"/>
                    <p:cNvGrpSpPr>
                      <a:grpSpLocks noChangeAspect="1"/>
                    </p:cNvGrpSpPr>
                    <p:nvPr/>
                  </p:nvGrpSpPr>
                  <p:grpSpPr bwMode="auto">
                    <a:xfrm>
                      <a:off x="3600" y="2544"/>
                      <a:ext cx="219" cy="205"/>
                      <a:chOff x="1200" y="1584"/>
                      <a:chExt cx="720" cy="672"/>
                    </a:xfrm>
                  </p:grpSpPr>
                  <p:sp>
                    <p:nvSpPr>
                      <p:cNvPr id="264221" name="Oval 29"/>
                      <p:cNvSpPr>
                        <a:spLocks noChangeAspect="1" noChangeArrowheads="1"/>
                      </p:cNvSpPr>
                      <p:nvPr/>
                    </p:nvSpPr>
                    <p:spPr bwMode="auto">
                      <a:xfrm>
                        <a:off x="1200" y="1584"/>
                        <a:ext cx="720" cy="672"/>
                      </a:xfrm>
                      <a:prstGeom prst="ellipse">
                        <a:avLst/>
                      </a:prstGeom>
                      <a:solidFill>
                        <a:schemeClr val="folHlink"/>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222" name="Oval 30"/>
                      <p:cNvSpPr>
                        <a:spLocks noChangeAspect="1" noChangeArrowheads="1"/>
                      </p:cNvSpPr>
                      <p:nvPr/>
                    </p:nvSpPr>
                    <p:spPr bwMode="auto">
                      <a:xfrm>
                        <a:off x="1343" y="1710"/>
                        <a:ext cx="432" cy="432"/>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4223" name="Group 31"/>
                    <p:cNvGrpSpPr>
                      <a:grpSpLocks noChangeAspect="1"/>
                    </p:cNvGrpSpPr>
                    <p:nvPr/>
                  </p:nvGrpSpPr>
                  <p:grpSpPr bwMode="auto">
                    <a:xfrm>
                      <a:off x="3408" y="2544"/>
                      <a:ext cx="219" cy="205"/>
                      <a:chOff x="1200" y="1584"/>
                      <a:chExt cx="720" cy="672"/>
                    </a:xfrm>
                  </p:grpSpPr>
                  <p:sp>
                    <p:nvSpPr>
                      <p:cNvPr id="264224" name="Oval 32"/>
                      <p:cNvSpPr>
                        <a:spLocks noChangeAspect="1" noChangeArrowheads="1"/>
                      </p:cNvSpPr>
                      <p:nvPr/>
                    </p:nvSpPr>
                    <p:spPr bwMode="auto">
                      <a:xfrm>
                        <a:off x="1200" y="1584"/>
                        <a:ext cx="720" cy="672"/>
                      </a:xfrm>
                      <a:prstGeom prst="ellipse">
                        <a:avLst/>
                      </a:prstGeom>
                      <a:solidFill>
                        <a:schemeClr val="folHlink"/>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225" name="Oval 33"/>
                      <p:cNvSpPr>
                        <a:spLocks noChangeAspect="1" noChangeArrowheads="1"/>
                      </p:cNvSpPr>
                      <p:nvPr/>
                    </p:nvSpPr>
                    <p:spPr bwMode="auto">
                      <a:xfrm>
                        <a:off x="1343" y="1710"/>
                        <a:ext cx="432" cy="432"/>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4226" name="Group 34"/>
                    <p:cNvGrpSpPr>
                      <a:grpSpLocks noChangeAspect="1"/>
                    </p:cNvGrpSpPr>
                    <p:nvPr/>
                  </p:nvGrpSpPr>
                  <p:grpSpPr bwMode="auto">
                    <a:xfrm>
                      <a:off x="3264" y="2592"/>
                      <a:ext cx="219" cy="205"/>
                      <a:chOff x="1200" y="1584"/>
                      <a:chExt cx="720" cy="672"/>
                    </a:xfrm>
                  </p:grpSpPr>
                  <p:sp>
                    <p:nvSpPr>
                      <p:cNvPr id="264227" name="Oval 35"/>
                      <p:cNvSpPr>
                        <a:spLocks noChangeAspect="1" noChangeArrowheads="1"/>
                      </p:cNvSpPr>
                      <p:nvPr/>
                    </p:nvSpPr>
                    <p:spPr bwMode="auto">
                      <a:xfrm>
                        <a:off x="1200" y="1584"/>
                        <a:ext cx="720" cy="672"/>
                      </a:xfrm>
                      <a:prstGeom prst="ellipse">
                        <a:avLst/>
                      </a:prstGeom>
                      <a:solidFill>
                        <a:schemeClr val="folHlink"/>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228" name="Oval 36"/>
                      <p:cNvSpPr>
                        <a:spLocks noChangeAspect="1" noChangeArrowheads="1"/>
                      </p:cNvSpPr>
                      <p:nvPr/>
                    </p:nvSpPr>
                    <p:spPr bwMode="auto">
                      <a:xfrm>
                        <a:off x="1343" y="1710"/>
                        <a:ext cx="432" cy="432"/>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4229" name="Group 37"/>
                    <p:cNvGrpSpPr>
                      <a:grpSpLocks noChangeAspect="1"/>
                    </p:cNvGrpSpPr>
                    <p:nvPr/>
                  </p:nvGrpSpPr>
                  <p:grpSpPr bwMode="auto">
                    <a:xfrm>
                      <a:off x="3744" y="2448"/>
                      <a:ext cx="219" cy="205"/>
                      <a:chOff x="1200" y="1584"/>
                      <a:chExt cx="720" cy="672"/>
                    </a:xfrm>
                  </p:grpSpPr>
                  <p:sp>
                    <p:nvSpPr>
                      <p:cNvPr id="264230" name="Oval 38"/>
                      <p:cNvSpPr>
                        <a:spLocks noChangeAspect="1" noChangeArrowheads="1"/>
                      </p:cNvSpPr>
                      <p:nvPr/>
                    </p:nvSpPr>
                    <p:spPr bwMode="auto">
                      <a:xfrm>
                        <a:off x="1200" y="1584"/>
                        <a:ext cx="720" cy="672"/>
                      </a:xfrm>
                      <a:prstGeom prst="ellipse">
                        <a:avLst/>
                      </a:prstGeom>
                      <a:solidFill>
                        <a:schemeClr val="folHlink"/>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231" name="Oval 39"/>
                      <p:cNvSpPr>
                        <a:spLocks noChangeAspect="1" noChangeArrowheads="1"/>
                      </p:cNvSpPr>
                      <p:nvPr/>
                    </p:nvSpPr>
                    <p:spPr bwMode="auto">
                      <a:xfrm>
                        <a:off x="1343" y="1710"/>
                        <a:ext cx="432" cy="432"/>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4232" name="Group 40"/>
                    <p:cNvGrpSpPr>
                      <a:grpSpLocks noChangeAspect="1"/>
                    </p:cNvGrpSpPr>
                    <p:nvPr/>
                  </p:nvGrpSpPr>
                  <p:grpSpPr bwMode="auto">
                    <a:xfrm>
                      <a:off x="3504" y="2688"/>
                      <a:ext cx="219" cy="205"/>
                      <a:chOff x="1200" y="1584"/>
                      <a:chExt cx="720" cy="672"/>
                    </a:xfrm>
                  </p:grpSpPr>
                  <p:sp>
                    <p:nvSpPr>
                      <p:cNvPr id="264233" name="Oval 41"/>
                      <p:cNvSpPr>
                        <a:spLocks noChangeAspect="1" noChangeArrowheads="1"/>
                      </p:cNvSpPr>
                      <p:nvPr/>
                    </p:nvSpPr>
                    <p:spPr bwMode="auto">
                      <a:xfrm>
                        <a:off x="1200" y="1584"/>
                        <a:ext cx="720" cy="672"/>
                      </a:xfrm>
                      <a:prstGeom prst="ellipse">
                        <a:avLst/>
                      </a:prstGeom>
                      <a:solidFill>
                        <a:schemeClr val="folHlink"/>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234" name="Oval 42"/>
                      <p:cNvSpPr>
                        <a:spLocks noChangeAspect="1" noChangeArrowheads="1"/>
                      </p:cNvSpPr>
                      <p:nvPr/>
                    </p:nvSpPr>
                    <p:spPr bwMode="auto">
                      <a:xfrm>
                        <a:off x="1343" y="1710"/>
                        <a:ext cx="432" cy="432"/>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4235" name="Group 43"/>
                    <p:cNvGrpSpPr>
                      <a:grpSpLocks noChangeAspect="1"/>
                    </p:cNvGrpSpPr>
                    <p:nvPr/>
                  </p:nvGrpSpPr>
                  <p:grpSpPr bwMode="auto">
                    <a:xfrm>
                      <a:off x="3744" y="2688"/>
                      <a:ext cx="219" cy="205"/>
                      <a:chOff x="1200" y="1584"/>
                      <a:chExt cx="720" cy="672"/>
                    </a:xfrm>
                  </p:grpSpPr>
                  <p:sp>
                    <p:nvSpPr>
                      <p:cNvPr id="264236" name="Oval 44"/>
                      <p:cNvSpPr>
                        <a:spLocks noChangeAspect="1" noChangeArrowheads="1"/>
                      </p:cNvSpPr>
                      <p:nvPr/>
                    </p:nvSpPr>
                    <p:spPr bwMode="auto">
                      <a:xfrm>
                        <a:off x="1200" y="1584"/>
                        <a:ext cx="720" cy="672"/>
                      </a:xfrm>
                      <a:prstGeom prst="ellipse">
                        <a:avLst/>
                      </a:prstGeom>
                      <a:solidFill>
                        <a:schemeClr val="folHlink"/>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237" name="Oval 45"/>
                      <p:cNvSpPr>
                        <a:spLocks noChangeAspect="1" noChangeArrowheads="1"/>
                      </p:cNvSpPr>
                      <p:nvPr/>
                    </p:nvSpPr>
                    <p:spPr bwMode="auto">
                      <a:xfrm>
                        <a:off x="1343" y="1710"/>
                        <a:ext cx="432" cy="432"/>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4238" name="Group 46"/>
                    <p:cNvGrpSpPr>
                      <a:grpSpLocks noChangeAspect="1"/>
                    </p:cNvGrpSpPr>
                    <p:nvPr/>
                  </p:nvGrpSpPr>
                  <p:grpSpPr bwMode="auto">
                    <a:xfrm>
                      <a:off x="3360" y="2736"/>
                      <a:ext cx="219" cy="205"/>
                      <a:chOff x="1200" y="1584"/>
                      <a:chExt cx="720" cy="672"/>
                    </a:xfrm>
                  </p:grpSpPr>
                  <p:sp>
                    <p:nvSpPr>
                      <p:cNvPr id="264239" name="Oval 47"/>
                      <p:cNvSpPr>
                        <a:spLocks noChangeAspect="1" noChangeArrowheads="1"/>
                      </p:cNvSpPr>
                      <p:nvPr/>
                    </p:nvSpPr>
                    <p:spPr bwMode="auto">
                      <a:xfrm>
                        <a:off x="1200" y="1584"/>
                        <a:ext cx="720" cy="672"/>
                      </a:xfrm>
                      <a:prstGeom prst="ellipse">
                        <a:avLst/>
                      </a:prstGeom>
                      <a:solidFill>
                        <a:schemeClr val="folHlink"/>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240" name="Oval 48"/>
                      <p:cNvSpPr>
                        <a:spLocks noChangeAspect="1" noChangeArrowheads="1"/>
                      </p:cNvSpPr>
                      <p:nvPr/>
                    </p:nvSpPr>
                    <p:spPr bwMode="auto">
                      <a:xfrm>
                        <a:off x="1343" y="1710"/>
                        <a:ext cx="432" cy="432"/>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64242" name="Line 50"/>
                  <p:cNvSpPr>
                    <a:spLocks noChangeShapeType="1"/>
                  </p:cNvSpPr>
                  <p:nvPr/>
                </p:nvSpPr>
                <p:spPr bwMode="auto">
                  <a:xfrm flipH="1">
                    <a:off x="3984" y="1680"/>
                    <a:ext cx="528" cy="192"/>
                  </a:xfrm>
                  <a:prstGeom prst="line">
                    <a:avLst/>
                  </a:prstGeom>
                  <a:noFill/>
                  <a:ln w="38100">
                    <a:solidFill>
                      <a:srgbClr val="004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243" name="Line 51"/>
                  <p:cNvSpPr>
                    <a:spLocks noChangeShapeType="1"/>
                  </p:cNvSpPr>
                  <p:nvPr/>
                </p:nvSpPr>
                <p:spPr bwMode="auto">
                  <a:xfrm>
                    <a:off x="3840" y="2064"/>
                    <a:ext cx="480" cy="384"/>
                  </a:xfrm>
                  <a:prstGeom prst="line">
                    <a:avLst/>
                  </a:prstGeom>
                  <a:noFill/>
                  <a:ln w="38100">
                    <a:solidFill>
                      <a:srgbClr val="004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64253" name="Line 61"/>
              <p:cNvSpPr>
                <a:spLocks noChangeShapeType="1"/>
              </p:cNvSpPr>
              <p:nvPr/>
            </p:nvSpPr>
            <p:spPr bwMode="auto">
              <a:xfrm flipV="1">
                <a:off x="5867400" y="3200400"/>
                <a:ext cx="762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4254" name="Text Box 62"/>
            <p:cNvSpPr txBox="1">
              <a:spLocks noChangeArrowheads="1"/>
            </p:cNvSpPr>
            <p:nvPr/>
          </p:nvSpPr>
          <p:spPr bwMode="auto">
            <a:xfrm>
              <a:off x="5541963" y="3641725"/>
              <a:ext cx="882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spcAft>
                  <a:spcPct val="0"/>
                </a:spcAft>
                <a:defRPr>
                  <a:solidFill>
                    <a:schemeClr val="tx1"/>
                  </a:solidFill>
                  <a:latin typeface="Arial" charset="0"/>
                </a:defRPr>
              </a:lvl1pPr>
              <a:lvl2pPr>
                <a:spcBef>
                  <a:spcPct val="0"/>
                </a:spcBef>
                <a:spcAft>
                  <a:spcPct val="0"/>
                </a:spcAft>
                <a:defRPr>
                  <a:solidFill>
                    <a:schemeClr val="tx1"/>
                  </a:solidFill>
                  <a:latin typeface="Arial" charset="0"/>
                </a:defRPr>
              </a:lvl2pPr>
              <a:lvl3pPr>
                <a:spcBef>
                  <a:spcPct val="0"/>
                </a:spcBef>
                <a:spcAft>
                  <a:spcPct val="0"/>
                </a:spcAft>
                <a:defRPr>
                  <a:solidFill>
                    <a:schemeClr val="tx1"/>
                  </a:solidFill>
                  <a:latin typeface="Arial" charset="0"/>
                </a:defRPr>
              </a:lvl3pPr>
              <a:lvl4pPr>
                <a:spcBef>
                  <a:spcPct val="0"/>
                </a:spcBef>
                <a:spcAft>
                  <a:spcPct val="0"/>
                </a:spcAft>
                <a:defRPr>
                  <a:solidFill>
                    <a:schemeClr val="tx1"/>
                  </a:solidFill>
                  <a:latin typeface="Arial" charset="0"/>
                </a:defRPr>
              </a:lvl4pPr>
              <a:lvl5pPr>
                <a:spcBef>
                  <a:spcPct val="0"/>
                </a:spcBef>
                <a:spcAft>
                  <a:spcPct val="0"/>
                </a:spcAft>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spcAft>
                  <a:spcPct val="50000"/>
                </a:spcAft>
                <a:buFont typeface="Wingdings" pitchFamily="2" charset="2"/>
                <a:buNone/>
              </a:pPr>
              <a:r>
                <a:rPr lang="de-DE" b="1"/>
                <a:t>H</a:t>
              </a:r>
              <a:r>
                <a:rPr lang="de-DE" b="1" baseline="-25000"/>
                <a:t>2</a:t>
              </a:r>
              <a:r>
                <a:rPr lang="de-DE" b="1"/>
                <a:t>O ?</a:t>
              </a:r>
            </a:p>
          </p:txBody>
        </p:sp>
      </p:grpSp>
    </p:spTree>
    <p:extLst>
      <p:ext uri="{BB962C8B-B14F-4D97-AF65-F5344CB8AC3E}">
        <p14:creationId xmlns:p14="http://schemas.microsoft.com/office/powerpoint/2010/main" val="2863892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de-DE"/>
              <a:t>SEM of the silica spheres</a:t>
            </a:r>
          </a:p>
        </p:txBody>
      </p:sp>
      <p:sp>
        <p:nvSpPr>
          <p:cNvPr id="323587" name="Rectangle 3"/>
          <p:cNvSpPr>
            <a:spLocks noGrp="1" noChangeArrowheads="1"/>
          </p:cNvSpPr>
          <p:nvPr>
            <p:ph type="body" sz="half" idx="1"/>
          </p:nvPr>
        </p:nvSpPr>
        <p:spPr>
          <a:xfrm>
            <a:off x="533400" y="1447800"/>
            <a:ext cx="3200400" cy="4152900"/>
          </a:xfrm>
        </p:spPr>
        <p:txBody>
          <a:bodyPr>
            <a:normAutofit lnSpcReduction="10000"/>
          </a:bodyPr>
          <a:lstStyle/>
          <a:p>
            <a:endParaRPr lang="de-DE"/>
          </a:p>
          <a:p>
            <a:r>
              <a:rPr lang="de-DE"/>
              <a:t>Spheres are agglomerated</a:t>
            </a:r>
          </a:p>
          <a:p>
            <a:pPr lvl="1"/>
            <a:r>
              <a:rPr lang="de-DE" sz="1800"/>
              <a:t>Room for water in the spaces between the spheres?</a:t>
            </a:r>
          </a:p>
          <a:p>
            <a:r>
              <a:rPr lang="de-DE"/>
              <a:t>Three different sizes of spheres are present:</a:t>
            </a:r>
          </a:p>
          <a:p>
            <a:pPr lvl="1"/>
            <a:r>
              <a:rPr lang="de-DE" sz="1800"/>
              <a:t>d = 2.4 </a:t>
            </a:r>
            <a:r>
              <a:rPr lang="de-DE" sz="1800">
                <a:sym typeface="Symbol" pitchFamily="18" charset="2"/>
              </a:rPr>
              <a:t></a:t>
            </a:r>
            <a:r>
              <a:rPr lang="de-DE" sz="1800"/>
              <a:t>m</a:t>
            </a:r>
          </a:p>
          <a:p>
            <a:pPr lvl="1"/>
            <a:r>
              <a:rPr lang="de-DE" sz="1800"/>
              <a:t>d = 1.5 </a:t>
            </a:r>
            <a:r>
              <a:rPr lang="de-DE" sz="1800">
                <a:sym typeface="Symbol" pitchFamily="18" charset="2"/>
              </a:rPr>
              <a:t></a:t>
            </a:r>
            <a:r>
              <a:rPr lang="de-DE" sz="1800"/>
              <a:t>m</a:t>
            </a:r>
          </a:p>
          <a:p>
            <a:pPr lvl="1"/>
            <a:r>
              <a:rPr lang="de-DE" sz="1800"/>
              <a:t>d = 600 nm</a:t>
            </a:r>
          </a:p>
        </p:txBody>
      </p:sp>
      <p:pic>
        <p:nvPicPr>
          <p:cNvPr id="323594" name="Picture 10" descr="GuenterI_5kV_108871x_9_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524000"/>
            <a:ext cx="2166938"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595" name="Picture 11" descr="GuenterI_5kV_2000x_1_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524000"/>
            <a:ext cx="2166938"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596" name="Picture 12" descr="GuenterI_5kV_13201x_13_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3657600"/>
            <a:ext cx="2166938"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597" name="Picture 13" descr="GuenterI_5kV_37723x_6_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400" y="3657600"/>
            <a:ext cx="2166938"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25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Inverse geometry</a:t>
            </a:r>
          </a:p>
          <a:p>
            <a:r>
              <a:rPr lang="en-US" dirty="0" smtClean="0"/>
              <a:t>Moderator materials in confined spaces</a:t>
            </a:r>
            <a:endParaRPr lang="en-US" dirty="0"/>
          </a:p>
        </p:txBody>
      </p:sp>
    </p:spTree>
    <p:extLst>
      <p:ext uri="{BB962C8B-B14F-4D97-AF65-F5344CB8AC3E}">
        <p14:creationId xmlns:p14="http://schemas.microsoft.com/office/powerpoint/2010/main" val="1857931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normAutofit fontScale="90000"/>
          </a:bodyPr>
          <a:lstStyle/>
          <a:p>
            <a:r>
              <a:rPr lang="en-US" sz="4000" dirty="0"/>
              <a:t>IINS Data of H</a:t>
            </a:r>
            <a:r>
              <a:rPr lang="en-US" sz="4000" baseline="-25000" dirty="0"/>
              <a:t>2</a:t>
            </a:r>
            <a:r>
              <a:rPr lang="en-US" sz="4000" dirty="0"/>
              <a:t>O in Silica Spheres</a:t>
            </a:r>
          </a:p>
        </p:txBody>
      </p:sp>
      <p:sp>
        <p:nvSpPr>
          <p:cNvPr id="280587" name="Rectangle 11"/>
          <p:cNvSpPr>
            <a:spLocks noChangeArrowheads="1"/>
          </p:cNvSpPr>
          <p:nvPr/>
        </p:nvSpPr>
        <p:spPr bwMode="auto">
          <a:xfrm>
            <a:off x="4697368" y="1905000"/>
            <a:ext cx="3733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Aft>
                <a:spcPct val="0"/>
              </a:spcAft>
              <a:buFont typeface="Arial" pitchFamily="34" charset="0"/>
              <a:buChar char="•"/>
            </a:pPr>
            <a:r>
              <a:rPr lang="en-US" sz="1800" b="1" dirty="0"/>
              <a:t>IINS: Incoherent Inelastic Neutron </a:t>
            </a:r>
            <a:r>
              <a:rPr lang="en-US" sz="1800" b="1" dirty="0" smtClean="0"/>
              <a:t>Spectroscopy</a:t>
            </a:r>
          </a:p>
          <a:p>
            <a:pPr marL="285750" indent="-285750">
              <a:lnSpc>
                <a:spcPct val="80000"/>
              </a:lnSpc>
              <a:spcAft>
                <a:spcPct val="0"/>
              </a:spcAft>
              <a:buFont typeface="Arial" pitchFamily="34" charset="0"/>
              <a:buChar char="•"/>
            </a:pPr>
            <a:endParaRPr lang="en-US" sz="1800" b="1" dirty="0"/>
          </a:p>
          <a:p>
            <a:pPr marL="342900" indent="-342900">
              <a:lnSpc>
                <a:spcPct val="80000"/>
              </a:lnSpc>
              <a:spcAft>
                <a:spcPct val="0"/>
              </a:spcAft>
              <a:buFont typeface="Arial" pitchFamily="34" charset="0"/>
              <a:buChar char="•"/>
            </a:pPr>
            <a:r>
              <a:rPr lang="en-US" sz="1800" b="1" dirty="0"/>
              <a:t>Water at 250 K is still </a:t>
            </a:r>
            <a:r>
              <a:rPr lang="en-US" sz="1800" b="1" dirty="0" smtClean="0"/>
              <a:t>liquid</a:t>
            </a:r>
          </a:p>
          <a:p>
            <a:pPr marL="285750" indent="-285750">
              <a:lnSpc>
                <a:spcPct val="80000"/>
              </a:lnSpc>
              <a:spcAft>
                <a:spcPct val="0"/>
              </a:spcAft>
              <a:buFont typeface="Arial" pitchFamily="34" charset="0"/>
              <a:buChar char="•"/>
            </a:pPr>
            <a:endParaRPr lang="en-US" sz="1800" b="1" dirty="0"/>
          </a:p>
          <a:p>
            <a:pPr marL="342900" indent="-342900">
              <a:spcAft>
                <a:spcPct val="0"/>
              </a:spcAft>
              <a:buFont typeface="Arial" pitchFamily="34" charset="0"/>
              <a:buChar char="•"/>
            </a:pPr>
            <a:r>
              <a:rPr lang="en-US" sz="1800" b="1" dirty="0"/>
              <a:t>Modes for liquid H</a:t>
            </a:r>
            <a:r>
              <a:rPr lang="en-US" sz="1800" b="1" baseline="-25000" dirty="0"/>
              <a:t>2</a:t>
            </a:r>
            <a:r>
              <a:rPr lang="en-US" sz="1800" b="1" dirty="0"/>
              <a:t>O:</a:t>
            </a:r>
          </a:p>
          <a:p>
            <a:pPr marL="742950" lvl="1" indent="-285750">
              <a:spcBef>
                <a:spcPct val="20000"/>
              </a:spcBef>
              <a:spcAft>
                <a:spcPct val="0"/>
              </a:spcAft>
              <a:buClr>
                <a:srgbClr val="800000"/>
              </a:buClr>
              <a:buSzTx/>
              <a:buFont typeface="Arial" pitchFamily="34" charset="0"/>
              <a:buChar char="•"/>
            </a:pPr>
            <a:r>
              <a:rPr lang="en-US" sz="1600" b="1" dirty="0" err="1">
                <a:solidFill>
                  <a:schemeClr val="tx2"/>
                </a:solidFill>
              </a:rPr>
              <a:t>Librational</a:t>
            </a:r>
            <a:r>
              <a:rPr lang="en-US" sz="1600" b="1" dirty="0">
                <a:solidFill>
                  <a:schemeClr val="tx2"/>
                </a:solidFill>
              </a:rPr>
              <a:t> bands of “free” water: 550-1000 cm</a:t>
            </a:r>
            <a:r>
              <a:rPr lang="en-US" sz="1600" b="1" baseline="30000" dirty="0">
                <a:solidFill>
                  <a:schemeClr val="tx2"/>
                </a:solidFill>
              </a:rPr>
              <a:t>-1</a:t>
            </a:r>
          </a:p>
          <a:p>
            <a:pPr marL="742950" lvl="1" indent="-285750">
              <a:spcBef>
                <a:spcPct val="20000"/>
              </a:spcBef>
              <a:spcAft>
                <a:spcPct val="0"/>
              </a:spcAft>
              <a:buClr>
                <a:srgbClr val="800000"/>
              </a:buClr>
              <a:buSzTx/>
              <a:buFont typeface="Arial" pitchFamily="34" charset="0"/>
              <a:buChar char="•"/>
            </a:pPr>
            <a:r>
              <a:rPr lang="en-US" sz="1600" dirty="0"/>
              <a:t>OH-bending:     1645 cm</a:t>
            </a:r>
            <a:r>
              <a:rPr lang="en-US" sz="1600" baseline="30000" dirty="0"/>
              <a:t>-1</a:t>
            </a:r>
          </a:p>
          <a:p>
            <a:pPr marL="742950" lvl="1" indent="-285750">
              <a:spcBef>
                <a:spcPct val="20000"/>
              </a:spcBef>
              <a:spcAft>
                <a:spcPct val="0"/>
              </a:spcAft>
              <a:buClr>
                <a:srgbClr val="800000"/>
              </a:buClr>
              <a:buSzTx/>
              <a:buFont typeface="Arial" pitchFamily="34" charset="0"/>
              <a:buChar char="•"/>
            </a:pPr>
            <a:r>
              <a:rPr lang="en-US" sz="1600" dirty="0"/>
              <a:t>OH-stretch:  3280-3920 cm</a:t>
            </a:r>
            <a:r>
              <a:rPr lang="en-US" sz="1600" baseline="30000" dirty="0"/>
              <a:t>-1</a:t>
            </a:r>
            <a:endParaRPr lang="en-US" sz="1600" baseline="-250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73" t="18200" r="8331" b="5506"/>
          <a:stretch/>
        </p:blipFill>
        <p:spPr bwMode="auto">
          <a:xfrm>
            <a:off x="855409" y="1582989"/>
            <a:ext cx="3655643" cy="448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171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noFill/>
          <a:ln/>
        </p:spPr>
        <p:txBody>
          <a:bodyPr>
            <a:normAutofit fontScale="90000"/>
          </a:bodyPr>
          <a:lstStyle/>
          <a:p>
            <a:r>
              <a:rPr lang="en-US" sz="3600" dirty="0"/>
              <a:t>SANS Data of Silica Spheres with H</a:t>
            </a:r>
            <a:r>
              <a:rPr lang="en-US" sz="3600" baseline="-25000" dirty="0"/>
              <a:t>2</a:t>
            </a:r>
            <a:r>
              <a:rPr lang="en-US" sz="3600" dirty="0"/>
              <a:t>O</a:t>
            </a:r>
          </a:p>
        </p:txBody>
      </p:sp>
      <p:graphicFrame>
        <p:nvGraphicFramePr>
          <p:cNvPr id="379915" name="Object 11"/>
          <p:cNvGraphicFramePr>
            <a:graphicFrameLocks noGrp="1" noChangeAspect="1"/>
          </p:cNvGraphicFramePr>
          <p:nvPr>
            <p:ph sz="quarter" idx="1"/>
          </p:nvPr>
        </p:nvGraphicFramePr>
        <p:xfrm>
          <a:off x="228600" y="1611313"/>
          <a:ext cx="4267200" cy="3270250"/>
        </p:xfrm>
        <a:graphic>
          <a:graphicData uri="http://schemas.openxmlformats.org/presentationml/2006/ole">
            <mc:AlternateContent xmlns:mc="http://schemas.openxmlformats.org/markup-compatibility/2006">
              <mc:Choice xmlns:v="urn:schemas-microsoft-com:vml" Requires="v">
                <p:oleObj spid="_x0000_s8222" name="Graph" r:id="rId4" imgW="3892320" imgH="2982240" progId="Origin50.Graph">
                  <p:embed/>
                </p:oleObj>
              </mc:Choice>
              <mc:Fallback>
                <p:oleObj name="Graph" r:id="rId4" imgW="3892320" imgH="298224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582" t="8144" r="10698" b="4451"/>
                      <a:stretch>
                        <a:fillRect/>
                      </a:stretch>
                    </p:blipFill>
                    <p:spPr bwMode="auto">
                      <a:xfrm>
                        <a:off x="228600" y="1611313"/>
                        <a:ext cx="4267200" cy="3270250"/>
                      </a:xfrm>
                      <a:prstGeom prst="rect">
                        <a:avLst/>
                      </a:prstGeom>
                    </p:spPr>
                  </p:pic>
                </p:oleObj>
              </mc:Fallback>
            </mc:AlternateContent>
          </a:graphicData>
        </a:graphic>
      </p:graphicFrame>
      <p:graphicFrame>
        <p:nvGraphicFramePr>
          <p:cNvPr id="379916" name="Object 12"/>
          <p:cNvGraphicFramePr>
            <a:graphicFrameLocks noGrp="1" noChangeAspect="1"/>
          </p:cNvGraphicFramePr>
          <p:nvPr>
            <p:ph sz="quarter" idx="2"/>
          </p:nvPr>
        </p:nvGraphicFramePr>
        <p:xfrm>
          <a:off x="4933950" y="2297113"/>
          <a:ext cx="3749675" cy="2873375"/>
        </p:xfrm>
        <a:graphic>
          <a:graphicData uri="http://schemas.openxmlformats.org/presentationml/2006/ole">
            <mc:AlternateContent xmlns:mc="http://schemas.openxmlformats.org/markup-compatibility/2006">
              <mc:Choice xmlns:v="urn:schemas-microsoft-com:vml" Requires="v">
                <p:oleObj spid="_x0000_s8223" name="Graph" r:id="rId6" imgW="3892320" imgH="2982240" progId="Origin50.Graph">
                  <p:embed/>
                </p:oleObj>
              </mc:Choice>
              <mc:Fallback>
                <p:oleObj name="Graph" r:id="rId6" imgW="3892320" imgH="2982240"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7907" t="8144" r="10233" b="4451"/>
                      <a:stretch>
                        <a:fillRect/>
                      </a:stretch>
                    </p:blipFill>
                    <p:spPr bwMode="auto">
                      <a:xfrm>
                        <a:off x="4933950" y="2297113"/>
                        <a:ext cx="3749675" cy="2873375"/>
                      </a:xfrm>
                      <a:prstGeom prst="rect">
                        <a:avLst/>
                      </a:prstGeom>
                    </p:spPr>
                  </p:pic>
                </p:oleObj>
              </mc:Fallback>
            </mc:AlternateContent>
          </a:graphicData>
        </a:graphic>
      </p:graphicFrame>
      <p:sp>
        <p:nvSpPr>
          <p:cNvPr id="379910" name="Text Box 6"/>
          <p:cNvSpPr txBox="1">
            <a:spLocks noChangeArrowheads="1"/>
          </p:cNvSpPr>
          <p:nvPr/>
        </p:nvSpPr>
        <p:spPr bwMode="auto">
          <a:xfrm>
            <a:off x="914400" y="5027613"/>
            <a:ext cx="3352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spcAft>
                <a:spcPct val="0"/>
              </a:spcAft>
              <a:defRPr>
                <a:solidFill>
                  <a:schemeClr val="tx1"/>
                </a:solidFill>
                <a:latin typeface="Arial" charset="0"/>
              </a:defRPr>
            </a:lvl1pPr>
            <a:lvl2pPr>
              <a:spcBef>
                <a:spcPct val="0"/>
              </a:spcBef>
              <a:spcAft>
                <a:spcPct val="0"/>
              </a:spcAft>
              <a:defRPr>
                <a:solidFill>
                  <a:schemeClr val="tx1"/>
                </a:solidFill>
                <a:latin typeface="Arial" charset="0"/>
              </a:defRPr>
            </a:lvl2pPr>
            <a:lvl3pPr>
              <a:spcBef>
                <a:spcPct val="0"/>
              </a:spcBef>
              <a:spcAft>
                <a:spcPct val="0"/>
              </a:spcAft>
              <a:defRPr>
                <a:solidFill>
                  <a:schemeClr val="tx1"/>
                </a:solidFill>
                <a:latin typeface="Arial" charset="0"/>
              </a:defRPr>
            </a:lvl3pPr>
            <a:lvl4pPr>
              <a:spcBef>
                <a:spcPct val="0"/>
              </a:spcBef>
              <a:spcAft>
                <a:spcPct val="0"/>
              </a:spcAft>
              <a:defRPr>
                <a:solidFill>
                  <a:schemeClr val="tx1"/>
                </a:solidFill>
                <a:latin typeface="Arial" charset="0"/>
              </a:defRPr>
            </a:lvl4pPr>
            <a:lvl5pPr>
              <a:spcBef>
                <a:spcPct val="0"/>
              </a:spcBef>
              <a:spcAft>
                <a:spcPct val="0"/>
              </a:spcAft>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None/>
            </a:pPr>
            <a:r>
              <a:rPr lang="en-US" sz="1800"/>
              <a:t>BP: </a:t>
            </a:r>
            <a:r>
              <a:rPr lang="en-US" sz="1800">
                <a:latin typeface="Symbol" pitchFamily="18" charset="2"/>
              </a:rPr>
              <a:t>x</a:t>
            </a:r>
            <a:r>
              <a:rPr lang="en-US" sz="1800"/>
              <a:t>=25.7</a:t>
            </a:r>
            <a:r>
              <a:rPr lang="en-US" sz="1800">
                <a:cs typeface="Times New Roman" pitchFamily="18" charset="0"/>
              </a:rPr>
              <a:t>Ǻ </a:t>
            </a:r>
          </a:p>
          <a:p>
            <a:pPr>
              <a:buFont typeface="Wingdings" pitchFamily="2" charset="2"/>
              <a:buNone/>
            </a:pPr>
            <a:r>
              <a:rPr lang="en-US" sz="1800">
                <a:cs typeface="Times New Roman" pitchFamily="18" charset="0"/>
              </a:rPr>
              <a:t>       m=2.0 </a:t>
            </a:r>
          </a:p>
          <a:p>
            <a:pPr>
              <a:buFont typeface="Wingdings" pitchFamily="2" charset="2"/>
              <a:buNone/>
            </a:pPr>
            <a:r>
              <a:rPr lang="en-US" sz="1800">
                <a:cs typeface="Times New Roman" pitchFamily="18" charset="0"/>
              </a:rPr>
              <a:t>       Q</a:t>
            </a:r>
            <a:r>
              <a:rPr lang="en-US" sz="1800" baseline="-25000">
                <a:cs typeface="Times New Roman" pitchFamily="18" charset="0"/>
              </a:rPr>
              <a:t>0</a:t>
            </a:r>
            <a:r>
              <a:rPr lang="en-US" sz="1800">
                <a:cs typeface="Times New Roman" pitchFamily="18" charset="0"/>
              </a:rPr>
              <a:t>=0.0215</a:t>
            </a:r>
            <a:r>
              <a:rPr lang="en-US" sz="1800"/>
              <a:t>Ǻ</a:t>
            </a:r>
            <a:r>
              <a:rPr lang="en-US" sz="1800" baseline="30000"/>
              <a:t>-1</a:t>
            </a:r>
            <a:r>
              <a:rPr lang="en-US" sz="1800"/>
              <a:t> (d=292Ǻ)</a:t>
            </a:r>
          </a:p>
        </p:txBody>
      </p:sp>
      <p:sp>
        <p:nvSpPr>
          <p:cNvPr id="379912" name="Text Box 8"/>
          <p:cNvSpPr txBox="1">
            <a:spLocks noChangeArrowheads="1"/>
          </p:cNvSpPr>
          <p:nvPr/>
        </p:nvSpPr>
        <p:spPr bwMode="auto">
          <a:xfrm>
            <a:off x="5181600" y="5027613"/>
            <a:ext cx="3352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spcAft>
                <a:spcPct val="0"/>
              </a:spcAft>
              <a:defRPr>
                <a:solidFill>
                  <a:schemeClr val="tx1"/>
                </a:solidFill>
                <a:latin typeface="Arial" charset="0"/>
              </a:defRPr>
            </a:lvl1pPr>
            <a:lvl2pPr>
              <a:spcBef>
                <a:spcPct val="0"/>
              </a:spcBef>
              <a:spcAft>
                <a:spcPct val="0"/>
              </a:spcAft>
              <a:defRPr>
                <a:solidFill>
                  <a:schemeClr val="tx1"/>
                </a:solidFill>
                <a:latin typeface="Arial" charset="0"/>
              </a:defRPr>
            </a:lvl2pPr>
            <a:lvl3pPr>
              <a:spcBef>
                <a:spcPct val="0"/>
              </a:spcBef>
              <a:spcAft>
                <a:spcPct val="0"/>
              </a:spcAft>
              <a:defRPr>
                <a:solidFill>
                  <a:schemeClr val="tx1"/>
                </a:solidFill>
                <a:latin typeface="Arial" charset="0"/>
              </a:defRPr>
            </a:lvl3pPr>
            <a:lvl4pPr>
              <a:spcBef>
                <a:spcPct val="0"/>
              </a:spcBef>
              <a:spcAft>
                <a:spcPct val="0"/>
              </a:spcAft>
              <a:defRPr>
                <a:solidFill>
                  <a:schemeClr val="tx1"/>
                </a:solidFill>
                <a:latin typeface="Arial" charset="0"/>
              </a:defRPr>
            </a:lvl4pPr>
            <a:lvl5pPr>
              <a:spcBef>
                <a:spcPct val="0"/>
              </a:spcBef>
              <a:spcAft>
                <a:spcPct val="0"/>
              </a:spcAft>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None/>
            </a:pPr>
            <a:r>
              <a:rPr lang="en-US" sz="1800"/>
              <a:t>GP: R</a:t>
            </a:r>
            <a:r>
              <a:rPr lang="en-US" sz="1800" baseline="-25000"/>
              <a:t>g</a:t>
            </a:r>
            <a:r>
              <a:rPr lang="en-US" sz="1800"/>
              <a:t>=25.0</a:t>
            </a:r>
            <a:r>
              <a:rPr lang="en-US" sz="1800">
                <a:cs typeface="Times New Roman" pitchFamily="18" charset="0"/>
              </a:rPr>
              <a:t>Ǻ (R=32.3</a:t>
            </a:r>
            <a:r>
              <a:rPr lang="en-US" sz="1800"/>
              <a:t>Ǻ)</a:t>
            </a:r>
            <a:r>
              <a:rPr lang="en-US" sz="1800">
                <a:cs typeface="Times New Roman" pitchFamily="18" charset="0"/>
              </a:rPr>
              <a:t> </a:t>
            </a:r>
          </a:p>
          <a:p>
            <a:pPr>
              <a:buFont typeface="Wingdings" pitchFamily="2" charset="2"/>
              <a:buNone/>
            </a:pPr>
            <a:r>
              <a:rPr lang="en-US" sz="1800">
                <a:cs typeface="Times New Roman" pitchFamily="18" charset="0"/>
              </a:rPr>
              <a:t>       m=2.0  </a:t>
            </a:r>
          </a:p>
          <a:p>
            <a:pPr>
              <a:buFont typeface="Wingdings" pitchFamily="2" charset="2"/>
              <a:buNone/>
            </a:pPr>
            <a:r>
              <a:rPr lang="en-US" sz="1800">
                <a:cs typeface="Times New Roman" pitchFamily="18" charset="0"/>
              </a:rPr>
              <a:t>       s=0</a:t>
            </a:r>
            <a:endParaRPr lang="en-US" sz="1800"/>
          </a:p>
        </p:txBody>
      </p:sp>
    </p:spTree>
    <p:extLst>
      <p:ext uri="{BB962C8B-B14F-4D97-AF65-F5344CB8AC3E}">
        <p14:creationId xmlns:p14="http://schemas.microsoft.com/office/powerpoint/2010/main" val="2155122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a:t>SANS: Fitting models</a:t>
            </a:r>
          </a:p>
        </p:txBody>
      </p:sp>
      <p:graphicFrame>
        <p:nvGraphicFramePr>
          <p:cNvPr id="374788" name="Object 4"/>
          <p:cNvGraphicFramePr>
            <a:graphicFrameLocks noGrp="1" noChangeAspect="1"/>
          </p:cNvGraphicFramePr>
          <p:nvPr>
            <p:ph sz="quarter" idx="1"/>
          </p:nvPr>
        </p:nvGraphicFramePr>
        <p:xfrm>
          <a:off x="2439988" y="2133600"/>
          <a:ext cx="2663825" cy="631825"/>
        </p:xfrm>
        <a:graphic>
          <a:graphicData uri="http://schemas.openxmlformats.org/presentationml/2006/ole">
            <mc:AlternateContent xmlns:mc="http://schemas.openxmlformats.org/markup-compatibility/2006">
              <mc:Choice xmlns:v="urn:schemas-microsoft-com:vml" Requires="v">
                <p:oleObj spid="_x0000_s9246" name="Equation" r:id="rId4" imgW="1981080" imgH="469800" progId="Equation.3">
                  <p:embed/>
                </p:oleObj>
              </mc:Choice>
              <mc:Fallback>
                <p:oleObj name="Equation" r:id="rId4" imgW="198108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9988" y="2133600"/>
                        <a:ext cx="2663825"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4792" name="Object 8"/>
          <p:cNvGraphicFramePr>
            <a:graphicFrameLocks noGrp="1" noChangeAspect="1"/>
          </p:cNvGraphicFramePr>
          <p:nvPr>
            <p:ph sz="quarter" idx="2"/>
          </p:nvPr>
        </p:nvGraphicFramePr>
        <p:xfrm>
          <a:off x="2438400" y="3352800"/>
          <a:ext cx="2462213" cy="2665413"/>
        </p:xfrm>
        <a:graphic>
          <a:graphicData uri="http://schemas.openxmlformats.org/presentationml/2006/ole">
            <mc:AlternateContent xmlns:mc="http://schemas.openxmlformats.org/markup-compatibility/2006">
              <mc:Choice xmlns:v="urn:schemas-microsoft-com:vml" Requires="v">
                <p:oleObj spid="_x0000_s9247" name="Equation" r:id="rId6" imgW="1688760" imgH="1828800" progId="Equation.3">
                  <p:embed/>
                </p:oleObj>
              </mc:Choice>
              <mc:Fallback>
                <p:oleObj name="Equation" r:id="rId6" imgW="1688760" imgH="1828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352800"/>
                        <a:ext cx="2462213" cy="266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4790" name="Text Box 6"/>
          <p:cNvSpPr txBox="1">
            <a:spLocks noChangeArrowheads="1"/>
          </p:cNvSpPr>
          <p:nvPr/>
        </p:nvSpPr>
        <p:spPr bwMode="auto">
          <a:xfrm>
            <a:off x="533400" y="15240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spcAft>
                <a:spcPct val="0"/>
              </a:spcAft>
              <a:defRPr>
                <a:solidFill>
                  <a:schemeClr val="tx1"/>
                </a:solidFill>
                <a:latin typeface="Arial" charset="0"/>
              </a:defRPr>
            </a:lvl1pPr>
            <a:lvl2pPr>
              <a:spcBef>
                <a:spcPct val="0"/>
              </a:spcBef>
              <a:spcAft>
                <a:spcPct val="0"/>
              </a:spcAft>
              <a:defRPr>
                <a:solidFill>
                  <a:schemeClr val="tx1"/>
                </a:solidFill>
                <a:latin typeface="Arial" charset="0"/>
              </a:defRPr>
            </a:lvl2pPr>
            <a:lvl3pPr>
              <a:spcBef>
                <a:spcPct val="0"/>
              </a:spcBef>
              <a:spcAft>
                <a:spcPct val="0"/>
              </a:spcAft>
              <a:defRPr>
                <a:solidFill>
                  <a:schemeClr val="tx1"/>
                </a:solidFill>
                <a:latin typeface="Arial" charset="0"/>
              </a:defRPr>
            </a:lvl3pPr>
            <a:lvl4pPr>
              <a:spcBef>
                <a:spcPct val="0"/>
              </a:spcBef>
              <a:spcAft>
                <a:spcPct val="0"/>
              </a:spcAft>
              <a:defRPr>
                <a:solidFill>
                  <a:schemeClr val="tx1"/>
                </a:solidFill>
                <a:latin typeface="Arial" charset="0"/>
              </a:defRPr>
            </a:lvl4pPr>
            <a:lvl5pPr>
              <a:spcBef>
                <a:spcPct val="0"/>
              </a:spcBef>
              <a:spcAft>
                <a:spcPct val="0"/>
              </a:spcAft>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spcAft>
                <a:spcPct val="50000"/>
              </a:spcAft>
              <a:buFont typeface="Wingdings" pitchFamily="2" charset="2"/>
              <a:buNone/>
            </a:pPr>
            <a:r>
              <a:rPr lang="en-US"/>
              <a:t>Broad Peak model:</a:t>
            </a:r>
          </a:p>
        </p:txBody>
      </p:sp>
      <p:sp>
        <p:nvSpPr>
          <p:cNvPr id="374791" name="Text Box 7"/>
          <p:cNvSpPr txBox="1">
            <a:spLocks noChangeArrowheads="1"/>
          </p:cNvSpPr>
          <p:nvPr/>
        </p:nvSpPr>
        <p:spPr bwMode="auto">
          <a:xfrm>
            <a:off x="533400" y="28956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spcAft>
                <a:spcPct val="0"/>
              </a:spcAft>
              <a:defRPr>
                <a:solidFill>
                  <a:schemeClr val="tx1"/>
                </a:solidFill>
                <a:latin typeface="Arial" charset="0"/>
              </a:defRPr>
            </a:lvl1pPr>
            <a:lvl2pPr>
              <a:spcBef>
                <a:spcPct val="0"/>
              </a:spcBef>
              <a:spcAft>
                <a:spcPct val="0"/>
              </a:spcAft>
              <a:defRPr>
                <a:solidFill>
                  <a:schemeClr val="tx1"/>
                </a:solidFill>
                <a:latin typeface="Arial" charset="0"/>
              </a:defRPr>
            </a:lvl2pPr>
            <a:lvl3pPr>
              <a:spcBef>
                <a:spcPct val="0"/>
              </a:spcBef>
              <a:spcAft>
                <a:spcPct val="0"/>
              </a:spcAft>
              <a:defRPr>
                <a:solidFill>
                  <a:schemeClr val="tx1"/>
                </a:solidFill>
                <a:latin typeface="Arial" charset="0"/>
              </a:defRPr>
            </a:lvl3pPr>
            <a:lvl4pPr>
              <a:spcBef>
                <a:spcPct val="0"/>
              </a:spcBef>
              <a:spcAft>
                <a:spcPct val="0"/>
              </a:spcAft>
              <a:defRPr>
                <a:solidFill>
                  <a:schemeClr val="tx1"/>
                </a:solidFill>
                <a:latin typeface="Arial" charset="0"/>
              </a:defRPr>
            </a:lvl4pPr>
            <a:lvl5pPr>
              <a:spcBef>
                <a:spcPct val="0"/>
              </a:spcBef>
              <a:spcAft>
                <a:spcPct val="0"/>
              </a:spcAft>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spcAft>
                <a:spcPct val="50000"/>
              </a:spcAft>
              <a:buFont typeface="Wingdings" pitchFamily="2" charset="2"/>
              <a:buNone/>
            </a:pPr>
            <a:r>
              <a:rPr lang="en-US"/>
              <a:t>Guinier-Porod model:</a:t>
            </a:r>
          </a:p>
        </p:txBody>
      </p:sp>
    </p:spTree>
    <p:extLst>
      <p:ext uri="{BB962C8B-B14F-4D97-AF65-F5344CB8AC3E}">
        <p14:creationId xmlns:p14="http://schemas.microsoft.com/office/powerpoint/2010/main" val="3801024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914400" y="621106"/>
            <a:ext cx="7772400" cy="693019"/>
          </a:xfrm>
        </p:spPr>
        <p:txBody>
          <a:bodyPr>
            <a:normAutofit/>
          </a:bodyPr>
          <a:lstStyle/>
          <a:p>
            <a:r>
              <a:rPr lang="en-US" sz="2800" dirty="0"/>
              <a:t>Total Cross Section of H</a:t>
            </a:r>
            <a:r>
              <a:rPr lang="en-US" sz="2800" baseline="-25000" dirty="0"/>
              <a:t>2</a:t>
            </a:r>
            <a:r>
              <a:rPr lang="en-US" sz="2800" dirty="0"/>
              <a:t>O in Silica </a:t>
            </a:r>
            <a:r>
              <a:rPr lang="en-US" sz="2800" dirty="0" smtClean="0"/>
              <a:t>Spheres (1)</a:t>
            </a:r>
            <a:endParaRPr lang="en-US" sz="28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36" t="46420" r="3008" b="3025"/>
          <a:stretch/>
        </p:blipFill>
        <p:spPr bwMode="auto">
          <a:xfrm>
            <a:off x="1229041" y="1347022"/>
            <a:ext cx="5999637" cy="48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009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914400" y="586604"/>
            <a:ext cx="7772400" cy="658513"/>
          </a:xfrm>
        </p:spPr>
        <p:txBody>
          <a:bodyPr>
            <a:normAutofit/>
          </a:bodyPr>
          <a:lstStyle/>
          <a:p>
            <a:r>
              <a:rPr lang="en-US" sz="2800" dirty="0"/>
              <a:t>Total Cross Section of H</a:t>
            </a:r>
            <a:r>
              <a:rPr lang="en-US" sz="2800" baseline="-25000" dirty="0"/>
              <a:t>2</a:t>
            </a:r>
            <a:r>
              <a:rPr lang="en-US" sz="2800" dirty="0"/>
              <a:t>O in Silica </a:t>
            </a:r>
            <a:r>
              <a:rPr lang="en-US" sz="2800" dirty="0" smtClean="0"/>
              <a:t>Spheres (2)</a:t>
            </a:r>
            <a:endParaRPr lang="en-US" sz="28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75" t="46731" r="3008" b="2804"/>
          <a:stretch/>
        </p:blipFill>
        <p:spPr bwMode="auto">
          <a:xfrm>
            <a:off x="1042214" y="1278192"/>
            <a:ext cx="6017379" cy="485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665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871270" y="603858"/>
            <a:ext cx="7772400" cy="624008"/>
          </a:xfrm>
        </p:spPr>
        <p:txBody>
          <a:bodyPr>
            <a:normAutofit/>
          </a:bodyPr>
          <a:lstStyle/>
          <a:p>
            <a:r>
              <a:rPr lang="en-US" sz="2800" dirty="0"/>
              <a:t>Total Cross Section of H</a:t>
            </a:r>
            <a:r>
              <a:rPr lang="en-US" sz="2800" baseline="-25000" dirty="0"/>
              <a:t>2</a:t>
            </a:r>
            <a:r>
              <a:rPr lang="en-US" sz="2800" dirty="0"/>
              <a:t>O in Silica </a:t>
            </a:r>
            <a:r>
              <a:rPr lang="en-US" sz="2800" dirty="0" smtClean="0"/>
              <a:t>Spheres (3)</a:t>
            </a:r>
            <a:endParaRPr lang="en-US" sz="28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85" t="46144" r="3789" b="2841"/>
          <a:stretch/>
        </p:blipFill>
        <p:spPr bwMode="auto">
          <a:xfrm>
            <a:off x="1248696" y="1278196"/>
            <a:ext cx="5990799" cy="491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489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sz="3200" dirty="0" smtClean="0"/>
              <a:t>Placement of </a:t>
            </a:r>
            <a:r>
              <a:rPr lang="en-US" sz="3200" dirty="0"/>
              <a:t>water in </a:t>
            </a:r>
            <a:r>
              <a:rPr lang="en-US" sz="3200" dirty="0" smtClean="0"/>
              <a:t>silica microspheres</a:t>
            </a:r>
            <a:endParaRPr lang="en-US"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300" y="1586829"/>
            <a:ext cx="5004031" cy="385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txBox="1">
            <a:spLocks/>
          </p:cNvSpPr>
          <p:nvPr/>
        </p:nvSpPr>
        <p:spPr>
          <a:xfrm>
            <a:off x="152400" y="1983648"/>
            <a:ext cx="3124200" cy="3048000"/>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85750" indent="-285750"/>
            <a:r>
              <a:rPr lang="en-US" sz="1400" dirty="0" smtClean="0"/>
              <a:t>Synthesis</a:t>
            </a:r>
          </a:p>
          <a:p>
            <a:pPr marL="285750" indent="-285750"/>
            <a:r>
              <a:rPr lang="en-US" sz="1400" dirty="0" smtClean="0"/>
              <a:t>Infrared spectroscopy (FTIR)</a:t>
            </a:r>
          </a:p>
          <a:p>
            <a:pPr marL="285750" indent="-285750"/>
            <a:r>
              <a:rPr lang="en-US" sz="1400" dirty="0" smtClean="0"/>
              <a:t>X-ray diffraction</a:t>
            </a:r>
          </a:p>
          <a:p>
            <a:pPr marL="285750" indent="-285750"/>
            <a:r>
              <a:rPr lang="en-US" sz="1400" dirty="0" smtClean="0">
                <a:latin typeface="Perpetua" pitchFamily="18" charset="0"/>
              </a:rPr>
              <a:t>Scanning</a:t>
            </a:r>
            <a:r>
              <a:rPr lang="en-US" sz="1400" dirty="0" smtClean="0"/>
              <a:t> electron microscopy (FEI)</a:t>
            </a:r>
          </a:p>
          <a:p>
            <a:pPr marL="285750" indent="-285750"/>
            <a:r>
              <a:rPr lang="en-US" sz="1400" dirty="0" err="1" smtClean="0"/>
              <a:t>Thermogravimetric</a:t>
            </a:r>
            <a:r>
              <a:rPr lang="en-US" sz="1400" dirty="0" smtClean="0"/>
              <a:t> - </a:t>
            </a:r>
          </a:p>
          <a:p>
            <a:pPr marL="285750" indent="-285750"/>
            <a:r>
              <a:rPr lang="en-US" sz="1400" dirty="0" smtClean="0"/>
              <a:t>BET (</a:t>
            </a:r>
            <a:r>
              <a:rPr lang="en-US" sz="1400" dirty="0" err="1" smtClean="0"/>
              <a:t>Brunauer</a:t>
            </a:r>
            <a:r>
              <a:rPr lang="en-US" sz="1400" dirty="0" smtClean="0"/>
              <a:t>-</a:t>
            </a:r>
            <a:r>
              <a:rPr lang="en-US" sz="1400" dirty="0" err="1" smtClean="0"/>
              <a:t>Emmet</a:t>
            </a:r>
            <a:r>
              <a:rPr lang="en-US" sz="1400" dirty="0" smtClean="0"/>
              <a:t>-Teller)</a:t>
            </a:r>
          </a:p>
          <a:p>
            <a:pPr marL="285750" indent="-285750"/>
            <a:r>
              <a:rPr lang="en-US" sz="1400" dirty="0" smtClean="0"/>
              <a:t>Incoherent Inelastic Neutron Scat.</a:t>
            </a:r>
          </a:p>
          <a:p>
            <a:pPr marL="285750" indent="-285750"/>
            <a:r>
              <a:rPr lang="en-US" sz="1400" dirty="0" smtClean="0"/>
              <a:t>Small Angle Neutron Scattering</a:t>
            </a:r>
          </a:p>
          <a:p>
            <a:pPr marL="285750" indent="-285750"/>
            <a:r>
              <a:rPr lang="en-US" sz="1400" dirty="0" smtClean="0"/>
              <a:t>Transmission measurement</a:t>
            </a:r>
          </a:p>
          <a:p>
            <a:pPr marL="285750" indent="-285750"/>
            <a:r>
              <a:rPr lang="en-US" sz="1400" dirty="0" smtClean="0"/>
              <a:t>Scattering kernel (not including SANS)</a:t>
            </a:r>
          </a:p>
        </p:txBody>
      </p:sp>
    </p:spTree>
    <p:extLst>
      <p:ext uri="{BB962C8B-B14F-4D97-AF65-F5344CB8AC3E}">
        <p14:creationId xmlns:p14="http://schemas.microsoft.com/office/powerpoint/2010/main" val="3558517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a:t>Properties of H</a:t>
            </a:r>
            <a:r>
              <a:rPr lang="en-US" baseline="-25000"/>
              <a:t>2</a:t>
            </a:r>
            <a:r>
              <a:rPr lang="en-US"/>
              <a:t>O in SiO</a:t>
            </a:r>
            <a:r>
              <a:rPr lang="en-US" baseline="-25000"/>
              <a:t>2</a:t>
            </a:r>
          </a:p>
        </p:txBody>
      </p:sp>
      <p:sp>
        <p:nvSpPr>
          <p:cNvPr id="388099" name="Rectangle 3"/>
          <p:cNvSpPr>
            <a:spLocks noGrp="1" noChangeArrowheads="1"/>
          </p:cNvSpPr>
          <p:nvPr>
            <p:ph sz="quarter" idx="1"/>
          </p:nvPr>
        </p:nvSpPr>
        <p:spPr>
          <a:xfrm>
            <a:off x="533400" y="1600200"/>
            <a:ext cx="8343900" cy="3505200"/>
          </a:xfrm>
        </p:spPr>
        <p:txBody>
          <a:bodyPr/>
          <a:lstStyle/>
          <a:p>
            <a:r>
              <a:rPr lang="en-US" sz="2400" b="0"/>
              <a:t>no OH-bending mode (E=208mV)</a:t>
            </a:r>
          </a:p>
          <a:p>
            <a:r>
              <a:rPr lang="en-US" sz="2400" b="0"/>
              <a:t>more phonon modes at low energies</a:t>
            </a:r>
          </a:p>
          <a:p>
            <a:r>
              <a:rPr lang="en-US" sz="2400" b="0"/>
              <a:t>solidification below 250K</a:t>
            </a:r>
          </a:p>
          <a:p>
            <a:r>
              <a:rPr lang="en-US" sz="2400" b="0"/>
              <a:t>water confined in spheres (R~30</a:t>
            </a:r>
            <a:r>
              <a:rPr lang="en-US" sz="2400" b="0">
                <a:cs typeface="Times New Roman" pitchFamily="18" charset="0"/>
              </a:rPr>
              <a:t>Ǻ)</a:t>
            </a:r>
          </a:p>
          <a:p>
            <a:r>
              <a:rPr lang="en-US" sz="2400" b="0">
                <a:cs typeface="Times New Roman" pitchFamily="18" charset="0"/>
              </a:rPr>
              <a:t>spheres build Gaussian chains</a:t>
            </a:r>
          </a:p>
          <a:p>
            <a:r>
              <a:rPr lang="en-US" sz="2400" b="0">
                <a:cs typeface="Times New Roman" pitchFamily="18" charset="0"/>
              </a:rPr>
              <a:t>correlation length of the chains is about 250Ǻ</a:t>
            </a:r>
          </a:p>
        </p:txBody>
      </p:sp>
    </p:spTree>
    <p:extLst>
      <p:ext uri="{BB962C8B-B14F-4D97-AF65-F5344CB8AC3E}">
        <p14:creationId xmlns:p14="http://schemas.microsoft.com/office/powerpoint/2010/main" val="2324799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655" y="1868129"/>
            <a:ext cx="7659687" cy="1168400"/>
          </a:xfrm>
        </p:spPr>
        <p:txBody>
          <a:bodyPr/>
          <a:lstStyle/>
          <a:p>
            <a:r>
              <a:rPr lang="en-US" dirty="0" smtClean="0"/>
              <a:t>Inverse Geometry</a:t>
            </a:r>
            <a:endParaRPr lang="en-US" dirty="0"/>
          </a:p>
        </p:txBody>
      </p:sp>
    </p:spTree>
    <p:extLst>
      <p:ext uri="{BB962C8B-B14F-4D97-AF65-F5344CB8AC3E}">
        <p14:creationId xmlns:p14="http://schemas.microsoft.com/office/powerpoint/2010/main" val="2894036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title"/>
          </p:nvPr>
        </p:nvSpPr>
        <p:spPr>
          <a:xfrm>
            <a:off x="457200" y="590840"/>
            <a:ext cx="8229600" cy="563562"/>
          </a:xfrm>
        </p:spPr>
        <p:txBody>
          <a:bodyPr>
            <a:noAutofit/>
          </a:bodyPr>
          <a:lstStyle/>
          <a:p>
            <a:pPr eaLnBrk="1" hangingPunct="1"/>
            <a:r>
              <a:rPr lang="en-US" dirty="0" smtClean="0"/>
              <a:t>Inverse cylindrical geometry (1)</a:t>
            </a:r>
          </a:p>
        </p:txBody>
      </p:sp>
      <p:sp>
        <p:nvSpPr>
          <p:cNvPr id="3091" name="Text Box 25"/>
          <p:cNvSpPr txBox="1">
            <a:spLocks noChangeArrowheads="1"/>
          </p:cNvSpPr>
          <p:nvPr/>
        </p:nvSpPr>
        <p:spPr bwMode="auto">
          <a:xfrm>
            <a:off x="5719313" y="1806575"/>
            <a:ext cx="342468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smtClean="0"/>
              <a:t>6.6*10</a:t>
            </a:r>
            <a:r>
              <a:rPr lang="en-US" sz="1600" baseline="30000" dirty="0" smtClean="0"/>
              <a:t>7</a:t>
            </a:r>
            <a:r>
              <a:rPr lang="en-US" sz="1600" dirty="0" smtClean="0"/>
              <a:t> </a:t>
            </a:r>
            <a:r>
              <a:rPr lang="en-US" sz="1600" dirty="0"/>
              <a:t>UCN/s/100</a:t>
            </a:r>
            <a:r>
              <a:rPr lang="en-US" sz="1600" dirty="0">
                <a:latin typeface="Symbol" pitchFamily="18" charset="2"/>
              </a:rPr>
              <a:t>m</a:t>
            </a:r>
            <a:r>
              <a:rPr lang="en-US" sz="1600" dirty="0"/>
              <a:t>A</a:t>
            </a:r>
          </a:p>
          <a:p>
            <a:pPr eaLnBrk="1" hangingPunct="1">
              <a:spcBef>
                <a:spcPct val="50000"/>
              </a:spcBef>
            </a:pPr>
            <a:r>
              <a:rPr lang="en-US" sz="1600" dirty="0"/>
              <a:t>Heat load @ 100</a:t>
            </a:r>
            <a:r>
              <a:rPr lang="en-US" sz="1600" dirty="0">
                <a:latin typeface="Symbol" pitchFamily="18" charset="2"/>
              </a:rPr>
              <a:t>m</a:t>
            </a:r>
            <a:r>
              <a:rPr lang="en-US" sz="1600" dirty="0"/>
              <a:t>A </a:t>
            </a:r>
            <a:r>
              <a:rPr lang="en-US" sz="1600" dirty="0">
                <a:cs typeface="Arial" charset="0"/>
              </a:rPr>
              <a:t>≡ 80KW</a:t>
            </a:r>
          </a:p>
          <a:p>
            <a:pPr eaLnBrk="1" hangingPunct="1">
              <a:spcBef>
                <a:spcPct val="50000"/>
              </a:spcBef>
            </a:pPr>
            <a:r>
              <a:rPr lang="en-US" sz="1600" dirty="0"/>
              <a:t>Total heat: </a:t>
            </a:r>
            <a:r>
              <a:rPr lang="en-US" sz="1600" dirty="0" smtClean="0"/>
              <a:t>27.4 </a:t>
            </a:r>
            <a:r>
              <a:rPr lang="en-US" sz="1600" dirty="0"/>
              <a:t>W</a:t>
            </a:r>
          </a:p>
          <a:p>
            <a:pPr eaLnBrk="1" hangingPunct="1">
              <a:spcBef>
                <a:spcPct val="50000"/>
              </a:spcBef>
            </a:pPr>
            <a:r>
              <a:rPr lang="en-US" sz="1600" dirty="0"/>
              <a:t>Neutron heat: </a:t>
            </a:r>
            <a:r>
              <a:rPr lang="en-US" sz="1600" dirty="0" smtClean="0"/>
              <a:t>17.2 </a:t>
            </a:r>
            <a:r>
              <a:rPr lang="en-US" sz="1600" dirty="0"/>
              <a:t>W</a:t>
            </a:r>
          </a:p>
          <a:p>
            <a:pPr eaLnBrk="1" hangingPunct="1">
              <a:spcBef>
                <a:spcPct val="50000"/>
              </a:spcBef>
            </a:pPr>
            <a:r>
              <a:rPr lang="en-US" sz="1600" dirty="0"/>
              <a:t>Photon heat: </a:t>
            </a:r>
            <a:r>
              <a:rPr lang="en-US" sz="1600" dirty="0" smtClean="0"/>
              <a:t>9.6 </a:t>
            </a:r>
            <a:r>
              <a:rPr lang="en-US" sz="1600" dirty="0"/>
              <a:t>W</a:t>
            </a:r>
          </a:p>
          <a:p>
            <a:pPr eaLnBrk="1" hangingPunct="1">
              <a:spcBef>
                <a:spcPct val="50000"/>
              </a:spcBef>
            </a:pPr>
            <a:r>
              <a:rPr lang="en-US" sz="1600" dirty="0"/>
              <a:t>Proton heat: </a:t>
            </a:r>
            <a:r>
              <a:rPr lang="en-US" sz="1600" dirty="0" smtClean="0"/>
              <a:t>0.6 </a:t>
            </a:r>
            <a:r>
              <a:rPr lang="en-US" sz="1600" dirty="0"/>
              <a:t>W</a:t>
            </a:r>
          </a:p>
          <a:p>
            <a:pPr eaLnBrk="1" hangingPunct="1">
              <a:spcBef>
                <a:spcPct val="50000"/>
              </a:spcBef>
            </a:pPr>
            <a:r>
              <a:rPr lang="en-US" sz="1600" dirty="0" smtClean="0"/>
              <a:t>2.4*10</a:t>
            </a:r>
            <a:r>
              <a:rPr lang="en-US" sz="1600" baseline="30000" dirty="0" smtClean="0"/>
              <a:t>8</a:t>
            </a:r>
            <a:r>
              <a:rPr lang="en-US" sz="1600" dirty="0" smtClean="0"/>
              <a:t> UCN/s/100W (</a:t>
            </a:r>
            <a:r>
              <a:rPr lang="en-US" sz="1400" dirty="0" smtClean="0"/>
              <a:t>heat in the He</a:t>
            </a:r>
            <a:r>
              <a:rPr lang="en-US" sz="1600" dirty="0" smtClean="0"/>
              <a:t>)</a:t>
            </a:r>
            <a:endParaRPr lang="en-US" sz="1600" dirty="0"/>
          </a:p>
        </p:txBody>
      </p:sp>
      <p:grpSp>
        <p:nvGrpSpPr>
          <p:cNvPr id="2" name="Group 1"/>
          <p:cNvGrpSpPr/>
          <p:nvPr/>
        </p:nvGrpSpPr>
        <p:grpSpPr>
          <a:xfrm>
            <a:off x="1073018" y="1622267"/>
            <a:ext cx="4490461" cy="3744244"/>
            <a:chOff x="400190" y="1674024"/>
            <a:chExt cx="4989402" cy="4160271"/>
          </a:xfrm>
        </p:grpSpPr>
        <p:pic>
          <p:nvPicPr>
            <p:cNvPr id="3114"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90" y="1674024"/>
              <a:ext cx="4989402" cy="416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Line 7"/>
            <p:cNvSpPr>
              <a:spLocks noChangeShapeType="1"/>
            </p:cNvSpPr>
            <p:nvPr/>
          </p:nvSpPr>
          <p:spPr bwMode="auto">
            <a:xfrm>
              <a:off x="1143000" y="1676400"/>
              <a:ext cx="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7" name="Line 8"/>
            <p:cNvSpPr>
              <a:spLocks noChangeShapeType="1"/>
            </p:cNvSpPr>
            <p:nvPr/>
          </p:nvSpPr>
          <p:spPr bwMode="auto">
            <a:xfrm>
              <a:off x="4572000" y="1676400"/>
              <a:ext cx="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8" name="Text Box 9"/>
            <p:cNvSpPr txBox="1">
              <a:spLocks noChangeArrowheads="1"/>
            </p:cNvSpPr>
            <p:nvPr/>
          </p:nvSpPr>
          <p:spPr bwMode="auto">
            <a:xfrm>
              <a:off x="609600" y="2133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800 MeV p+</a:t>
              </a:r>
            </a:p>
          </p:txBody>
        </p:sp>
        <p:sp>
          <p:nvSpPr>
            <p:cNvPr id="3079" name="Text Box 10"/>
            <p:cNvSpPr txBox="1">
              <a:spLocks noChangeArrowheads="1"/>
            </p:cNvSpPr>
            <p:nvPr/>
          </p:nvSpPr>
          <p:spPr bwMode="auto">
            <a:xfrm>
              <a:off x="4038600" y="2133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800 MeV p+</a:t>
              </a:r>
            </a:p>
          </p:txBody>
        </p:sp>
        <p:sp>
          <p:nvSpPr>
            <p:cNvPr id="3080" name="Text Box 11"/>
            <p:cNvSpPr txBox="1">
              <a:spLocks noChangeArrowheads="1"/>
            </p:cNvSpPr>
            <p:nvPr/>
          </p:nvSpPr>
          <p:spPr bwMode="auto">
            <a:xfrm>
              <a:off x="2209799" y="5105399"/>
              <a:ext cx="1142999" cy="34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smtClean="0"/>
                <a:t>Bi(300K</a:t>
              </a:r>
              <a:r>
                <a:rPr lang="en-US" sz="1400" b="1" dirty="0"/>
                <a:t>)</a:t>
              </a:r>
            </a:p>
          </p:txBody>
        </p:sp>
        <p:sp>
          <p:nvSpPr>
            <p:cNvPr id="3081" name="Text Box 12"/>
            <p:cNvSpPr txBox="1">
              <a:spLocks noChangeArrowheads="1"/>
            </p:cNvSpPr>
            <p:nvPr/>
          </p:nvSpPr>
          <p:spPr bwMode="auto">
            <a:xfrm>
              <a:off x="4419600" y="403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W</a:t>
              </a:r>
            </a:p>
          </p:txBody>
        </p:sp>
        <p:sp>
          <p:nvSpPr>
            <p:cNvPr id="3082" name="Text Box 13"/>
            <p:cNvSpPr txBox="1">
              <a:spLocks noChangeArrowheads="1"/>
            </p:cNvSpPr>
            <p:nvPr/>
          </p:nvSpPr>
          <p:spPr bwMode="auto">
            <a:xfrm>
              <a:off x="914400" y="40528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W</a:t>
              </a:r>
            </a:p>
          </p:txBody>
        </p:sp>
        <p:sp>
          <p:nvSpPr>
            <p:cNvPr id="3083" name="Line 14"/>
            <p:cNvSpPr>
              <a:spLocks noChangeShapeType="1"/>
            </p:cNvSpPr>
            <p:nvPr/>
          </p:nvSpPr>
          <p:spPr bwMode="auto">
            <a:xfrm flipV="1">
              <a:off x="1143000" y="39624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4" name="Line 18"/>
            <p:cNvSpPr>
              <a:spLocks noChangeShapeType="1"/>
            </p:cNvSpPr>
            <p:nvPr/>
          </p:nvSpPr>
          <p:spPr bwMode="auto">
            <a:xfrm flipV="1">
              <a:off x="4572000" y="39624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5" name="Text Box 19"/>
            <p:cNvSpPr txBox="1">
              <a:spLocks noChangeArrowheads="1"/>
            </p:cNvSpPr>
            <p:nvPr/>
          </p:nvSpPr>
          <p:spPr bwMode="auto">
            <a:xfrm>
              <a:off x="1824627" y="4571999"/>
              <a:ext cx="2137774" cy="34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t>H</a:t>
              </a:r>
              <a:r>
                <a:rPr lang="en-US" sz="1400" b="1" baseline="-25000" dirty="0"/>
                <a:t>2 </a:t>
              </a:r>
              <a:r>
                <a:rPr lang="en-US" sz="1400" b="1" dirty="0"/>
                <a:t>(75% </a:t>
              </a:r>
              <a:r>
                <a:rPr lang="en-US" sz="1400" b="1" dirty="0" err="1" smtClean="0"/>
                <a:t>ortho</a:t>
              </a:r>
              <a:r>
                <a:rPr lang="en-US" sz="1400" b="1" dirty="0" smtClean="0"/>
                <a:t>, 20K)</a:t>
              </a:r>
              <a:endParaRPr lang="en-US" sz="1400" b="1" baseline="-25000" dirty="0"/>
            </a:p>
          </p:txBody>
        </p:sp>
        <p:sp>
          <p:nvSpPr>
            <p:cNvPr id="3086" name="Line 20"/>
            <p:cNvSpPr>
              <a:spLocks noChangeShapeType="1"/>
            </p:cNvSpPr>
            <p:nvPr/>
          </p:nvSpPr>
          <p:spPr bwMode="auto">
            <a:xfrm flipH="1" flipV="1">
              <a:off x="2743200" y="44958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7" name="Text Box 21"/>
            <p:cNvSpPr txBox="1">
              <a:spLocks noChangeArrowheads="1"/>
            </p:cNvSpPr>
            <p:nvPr/>
          </p:nvSpPr>
          <p:spPr bwMode="auto">
            <a:xfrm>
              <a:off x="2514600" y="3505200"/>
              <a:ext cx="914400" cy="34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t>40L-He</a:t>
              </a:r>
            </a:p>
          </p:txBody>
        </p:sp>
        <p:sp>
          <p:nvSpPr>
            <p:cNvPr id="3088" name="Line 22"/>
            <p:cNvSpPr>
              <a:spLocks noChangeShapeType="1"/>
            </p:cNvSpPr>
            <p:nvPr/>
          </p:nvSpPr>
          <p:spPr bwMode="auto">
            <a:xfrm>
              <a:off x="2819400" y="3733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9" name="Text Box 23"/>
            <p:cNvSpPr txBox="1">
              <a:spLocks noChangeArrowheads="1"/>
            </p:cNvSpPr>
            <p:nvPr/>
          </p:nvSpPr>
          <p:spPr bwMode="auto">
            <a:xfrm>
              <a:off x="3505200" y="3886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smtClean="0"/>
                <a:t>Al(20K</a:t>
              </a:r>
              <a:r>
                <a:rPr lang="en-US" sz="1400" b="1" dirty="0"/>
                <a:t>)</a:t>
              </a:r>
            </a:p>
          </p:txBody>
        </p:sp>
        <p:sp>
          <p:nvSpPr>
            <p:cNvPr id="3090" name="Line 24"/>
            <p:cNvSpPr>
              <a:spLocks noChangeShapeType="1"/>
            </p:cNvSpPr>
            <p:nvPr/>
          </p:nvSpPr>
          <p:spPr bwMode="auto">
            <a:xfrm flipH="1">
              <a:off x="3429000" y="40386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2" name="Line 26"/>
            <p:cNvSpPr>
              <a:spLocks noChangeShapeType="1"/>
            </p:cNvSpPr>
            <p:nvPr/>
          </p:nvSpPr>
          <p:spPr bwMode="auto">
            <a:xfrm>
              <a:off x="2895600" y="28194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3" name="Text Box 27"/>
            <p:cNvSpPr txBox="1">
              <a:spLocks noChangeArrowheads="1"/>
            </p:cNvSpPr>
            <p:nvPr/>
          </p:nvSpPr>
          <p:spPr bwMode="auto">
            <a:xfrm>
              <a:off x="3352799" y="2514600"/>
              <a:ext cx="800959" cy="34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t>53cm</a:t>
              </a:r>
            </a:p>
          </p:txBody>
        </p:sp>
      </p:grpSp>
      <p:grpSp>
        <p:nvGrpSpPr>
          <p:cNvPr id="3094" name="Group 29"/>
          <p:cNvGrpSpPr>
            <a:grpSpLocks noChangeAspect="1"/>
          </p:cNvGrpSpPr>
          <p:nvPr/>
        </p:nvGrpSpPr>
        <p:grpSpPr bwMode="auto">
          <a:xfrm>
            <a:off x="6072188" y="4779638"/>
            <a:ext cx="1755775" cy="1738313"/>
            <a:chOff x="7310508" y="0"/>
            <a:chExt cx="4974334" cy="4926506"/>
          </a:xfrm>
        </p:grpSpPr>
        <p:sp>
          <p:nvSpPr>
            <p:cNvPr id="31" name="Oval 30"/>
            <p:cNvSpPr>
              <a:spLocks noChangeAspect="1"/>
            </p:cNvSpPr>
            <p:nvPr/>
          </p:nvSpPr>
          <p:spPr>
            <a:xfrm>
              <a:off x="7310508" y="0"/>
              <a:ext cx="4974334" cy="4926506"/>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7967156" y="652370"/>
              <a:ext cx="3661038" cy="3621767"/>
            </a:xfrm>
            <a:prstGeom prst="ellipse">
              <a:avLst/>
            </a:prstGeom>
            <a:solidFill>
              <a:srgbClr val="09CDE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8160551" y="818835"/>
              <a:ext cx="3274245" cy="3288837"/>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9033083" y="1705157"/>
              <a:ext cx="1529180" cy="1516192"/>
            </a:xfrm>
            <a:prstGeom prst="ellipse">
              <a:avLst/>
            </a:prstGeom>
            <a:solidFill>
              <a:srgbClr val="0033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a:spLocks noChangeAspect="1"/>
            </p:cNvSpPr>
            <p:nvPr/>
          </p:nvSpPr>
          <p:spPr>
            <a:xfrm>
              <a:off x="9194997" y="1862624"/>
              <a:ext cx="1205354" cy="1201259"/>
            </a:xfrm>
            <a:prstGeom prst="ellipse">
              <a:avLst/>
            </a:prstGeom>
            <a:solidFill>
              <a:srgbClr val="FFC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095" name="TextBox 35"/>
          <p:cNvSpPr txBox="1">
            <a:spLocks noChangeArrowheads="1"/>
          </p:cNvSpPr>
          <p:nvPr/>
        </p:nvSpPr>
        <p:spPr bwMode="auto">
          <a:xfrm>
            <a:off x="1150652" y="5892726"/>
            <a:ext cx="534683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Cylindrical proton target (beam </a:t>
            </a:r>
            <a:r>
              <a:rPr lang="en-US" dirty="0" err="1"/>
              <a:t>rastered</a:t>
            </a:r>
            <a:r>
              <a:rPr lang="en-US" dirty="0"/>
              <a:t> around circumference)</a:t>
            </a:r>
          </a:p>
        </p:txBody>
      </p:sp>
      <p:cxnSp>
        <p:nvCxnSpPr>
          <p:cNvPr id="38" name="Straight Arrow Connector 37"/>
          <p:cNvCxnSpPr/>
          <p:nvPr/>
        </p:nvCxnSpPr>
        <p:spPr>
          <a:xfrm flipV="1">
            <a:off x="6108700" y="6052335"/>
            <a:ext cx="347663" cy="2381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UCN production function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29496742"/>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6981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Inverse geometry (1): Neutron spectrum in He-4</a:t>
            </a:r>
            <a:endParaRPr lang="en-US" sz="28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055249228"/>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2895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title"/>
          </p:nvPr>
        </p:nvSpPr>
        <p:spPr>
          <a:xfrm>
            <a:off x="457200" y="590840"/>
            <a:ext cx="8229600" cy="563562"/>
          </a:xfrm>
        </p:spPr>
        <p:txBody>
          <a:bodyPr>
            <a:noAutofit/>
          </a:bodyPr>
          <a:lstStyle/>
          <a:p>
            <a:pPr eaLnBrk="1" hangingPunct="1"/>
            <a:r>
              <a:rPr lang="en-US" dirty="0" smtClean="0"/>
              <a:t>ICG (2): Be canisters</a:t>
            </a:r>
          </a:p>
        </p:txBody>
      </p:sp>
      <p:sp>
        <p:nvSpPr>
          <p:cNvPr id="3091" name="Text Box 25"/>
          <p:cNvSpPr txBox="1">
            <a:spLocks noChangeArrowheads="1"/>
          </p:cNvSpPr>
          <p:nvPr/>
        </p:nvSpPr>
        <p:spPr bwMode="auto">
          <a:xfrm>
            <a:off x="5719313" y="1806575"/>
            <a:ext cx="342468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smtClean="0"/>
              <a:t>9.5*10</a:t>
            </a:r>
            <a:r>
              <a:rPr lang="en-US" sz="1600" baseline="30000" dirty="0" smtClean="0"/>
              <a:t>7</a:t>
            </a:r>
            <a:r>
              <a:rPr lang="en-US" sz="1600" dirty="0" smtClean="0"/>
              <a:t> </a:t>
            </a:r>
            <a:r>
              <a:rPr lang="en-US" sz="1600" dirty="0"/>
              <a:t>UCN/s/100</a:t>
            </a:r>
            <a:r>
              <a:rPr lang="en-US" sz="1600" dirty="0">
                <a:latin typeface="Symbol" pitchFamily="18" charset="2"/>
              </a:rPr>
              <a:t>m</a:t>
            </a:r>
            <a:r>
              <a:rPr lang="en-US" sz="1600" dirty="0"/>
              <a:t>A</a:t>
            </a:r>
          </a:p>
          <a:p>
            <a:pPr eaLnBrk="1" hangingPunct="1">
              <a:spcBef>
                <a:spcPct val="50000"/>
              </a:spcBef>
            </a:pPr>
            <a:r>
              <a:rPr lang="en-US" sz="1600" dirty="0"/>
              <a:t>Heat load @ 100</a:t>
            </a:r>
            <a:r>
              <a:rPr lang="en-US" sz="1600" dirty="0">
                <a:latin typeface="Symbol" pitchFamily="18" charset="2"/>
              </a:rPr>
              <a:t>m</a:t>
            </a:r>
            <a:r>
              <a:rPr lang="en-US" sz="1600" dirty="0"/>
              <a:t>A </a:t>
            </a:r>
            <a:r>
              <a:rPr lang="en-US" sz="1600" dirty="0">
                <a:cs typeface="Arial" charset="0"/>
              </a:rPr>
              <a:t>≡ 80KW</a:t>
            </a:r>
          </a:p>
          <a:p>
            <a:pPr eaLnBrk="1" hangingPunct="1">
              <a:spcBef>
                <a:spcPct val="50000"/>
              </a:spcBef>
            </a:pPr>
            <a:r>
              <a:rPr lang="en-US" sz="1600" dirty="0"/>
              <a:t>Total heat: </a:t>
            </a:r>
            <a:r>
              <a:rPr lang="en-US" sz="1600" dirty="0" smtClean="0"/>
              <a:t>23.6 </a:t>
            </a:r>
            <a:r>
              <a:rPr lang="en-US" sz="1600" dirty="0"/>
              <a:t>W</a:t>
            </a:r>
          </a:p>
          <a:p>
            <a:pPr eaLnBrk="1" hangingPunct="1">
              <a:spcBef>
                <a:spcPct val="50000"/>
              </a:spcBef>
            </a:pPr>
            <a:r>
              <a:rPr lang="en-US" sz="1600" dirty="0"/>
              <a:t>Neutron heat: </a:t>
            </a:r>
            <a:r>
              <a:rPr lang="en-US" sz="1600" dirty="0" smtClean="0"/>
              <a:t>15.5 </a:t>
            </a:r>
            <a:r>
              <a:rPr lang="en-US" sz="1600" dirty="0"/>
              <a:t>W</a:t>
            </a:r>
          </a:p>
          <a:p>
            <a:pPr eaLnBrk="1" hangingPunct="1">
              <a:spcBef>
                <a:spcPct val="50000"/>
              </a:spcBef>
            </a:pPr>
            <a:r>
              <a:rPr lang="en-US" sz="1600" dirty="0"/>
              <a:t>Photon heat: 7</a:t>
            </a:r>
            <a:r>
              <a:rPr lang="en-US" sz="1600" dirty="0" smtClean="0"/>
              <a:t>.5 </a:t>
            </a:r>
            <a:r>
              <a:rPr lang="en-US" sz="1600" dirty="0"/>
              <a:t>W</a:t>
            </a:r>
          </a:p>
          <a:p>
            <a:pPr eaLnBrk="1" hangingPunct="1">
              <a:spcBef>
                <a:spcPct val="50000"/>
              </a:spcBef>
            </a:pPr>
            <a:r>
              <a:rPr lang="en-US" sz="1600" dirty="0"/>
              <a:t>Proton heat: </a:t>
            </a:r>
            <a:r>
              <a:rPr lang="en-US" sz="1600" dirty="0" smtClean="0"/>
              <a:t>0.6 </a:t>
            </a:r>
            <a:r>
              <a:rPr lang="en-US" sz="1600" dirty="0"/>
              <a:t>W</a:t>
            </a:r>
          </a:p>
          <a:p>
            <a:pPr eaLnBrk="1" hangingPunct="1">
              <a:spcBef>
                <a:spcPct val="50000"/>
              </a:spcBef>
            </a:pPr>
            <a:r>
              <a:rPr lang="en-US" sz="1600" dirty="0" smtClean="0"/>
              <a:t>4.0*10</a:t>
            </a:r>
            <a:r>
              <a:rPr lang="en-US" sz="1600" baseline="30000" dirty="0" smtClean="0"/>
              <a:t>8</a:t>
            </a:r>
            <a:r>
              <a:rPr lang="en-US" sz="1600" dirty="0" smtClean="0"/>
              <a:t> UCN/s/100W (</a:t>
            </a:r>
            <a:r>
              <a:rPr lang="en-US" sz="1400" dirty="0" smtClean="0"/>
              <a:t>heat in the He</a:t>
            </a:r>
            <a:r>
              <a:rPr lang="en-US" sz="1600" dirty="0" smtClean="0"/>
              <a:t>)</a:t>
            </a:r>
            <a:endParaRPr lang="en-US" sz="1600" dirty="0"/>
          </a:p>
        </p:txBody>
      </p:sp>
      <p:grpSp>
        <p:nvGrpSpPr>
          <p:cNvPr id="2" name="Group 1"/>
          <p:cNvGrpSpPr/>
          <p:nvPr/>
        </p:nvGrpSpPr>
        <p:grpSpPr>
          <a:xfrm>
            <a:off x="1073018" y="1622267"/>
            <a:ext cx="4490461" cy="3744244"/>
            <a:chOff x="400190" y="1674024"/>
            <a:chExt cx="4989402" cy="4160271"/>
          </a:xfrm>
        </p:grpSpPr>
        <p:pic>
          <p:nvPicPr>
            <p:cNvPr id="3114"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90" y="1674024"/>
              <a:ext cx="4989402" cy="416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Line 7"/>
            <p:cNvSpPr>
              <a:spLocks noChangeShapeType="1"/>
            </p:cNvSpPr>
            <p:nvPr/>
          </p:nvSpPr>
          <p:spPr bwMode="auto">
            <a:xfrm>
              <a:off x="1143000" y="1676400"/>
              <a:ext cx="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7" name="Line 8"/>
            <p:cNvSpPr>
              <a:spLocks noChangeShapeType="1"/>
            </p:cNvSpPr>
            <p:nvPr/>
          </p:nvSpPr>
          <p:spPr bwMode="auto">
            <a:xfrm>
              <a:off x="4572000" y="1676400"/>
              <a:ext cx="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8" name="Text Box 9"/>
            <p:cNvSpPr txBox="1">
              <a:spLocks noChangeArrowheads="1"/>
            </p:cNvSpPr>
            <p:nvPr/>
          </p:nvSpPr>
          <p:spPr bwMode="auto">
            <a:xfrm>
              <a:off x="609600" y="2133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800 MeV p+</a:t>
              </a:r>
            </a:p>
          </p:txBody>
        </p:sp>
        <p:sp>
          <p:nvSpPr>
            <p:cNvPr id="3079" name="Text Box 10"/>
            <p:cNvSpPr txBox="1">
              <a:spLocks noChangeArrowheads="1"/>
            </p:cNvSpPr>
            <p:nvPr/>
          </p:nvSpPr>
          <p:spPr bwMode="auto">
            <a:xfrm>
              <a:off x="4038600" y="2133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800 MeV p+</a:t>
              </a:r>
            </a:p>
          </p:txBody>
        </p:sp>
        <p:sp>
          <p:nvSpPr>
            <p:cNvPr id="3080" name="Text Box 11"/>
            <p:cNvSpPr txBox="1">
              <a:spLocks noChangeArrowheads="1"/>
            </p:cNvSpPr>
            <p:nvPr/>
          </p:nvSpPr>
          <p:spPr bwMode="auto">
            <a:xfrm>
              <a:off x="2209799" y="5105399"/>
              <a:ext cx="1142999" cy="34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smtClean="0"/>
                <a:t>Bi(300K</a:t>
              </a:r>
              <a:r>
                <a:rPr lang="en-US" sz="1400" b="1" dirty="0"/>
                <a:t>)</a:t>
              </a:r>
            </a:p>
          </p:txBody>
        </p:sp>
        <p:sp>
          <p:nvSpPr>
            <p:cNvPr id="3081" name="Text Box 12"/>
            <p:cNvSpPr txBox="1">
              <a:spLocks noChangeArrowheads="1"/>
            </p:cNvSpPr>
            <p:nvPr/>
          </p:nvSpPr>
          <p:spPr bwMode="auto">
            <a:xfrm>
              <a:off x="4419600" y="403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W</a:t>
              </a:r>
            </a:p>
          </p:txBody>
        </p:sp>
        <p:sp>
          <p:nvSpPr>
            <p:cNvPr id="3082" name="Text Box 13"/>
            <p:cNvSpPr txBox="1">
              <a:spLocks noChangeArrowheads="1"/>
            </p:cNvSpPr>
            <p:nvPr/>
          </p:nvSpPr>
          <p:spPr bwMode="auto">
            <a:xfrm>
              <a:off x="914400" y="40528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W</a:t>
              </a:r>
            </a:p>
          </p:txBody>
        </p:sp>
        <p:sp>
          <p:nvSpPr>
            <p:cNvPr id="3083" name="Line 14"/>
            <p:cNvSpPr>
              <a:spLocks noChangeShapeType="1"/>
            </p:cNvSpPr>
            <p:nvPr/>
          </p:nvSpPr>
          <p:spPr bwMode="auto">
            <a:xfrm flipV="1">
              <a:off x="1143000" y="39624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4" name="Line 18"/>
            <p:cNvSpPr>
              <a:spLocks noChangeShapeType="1"/>
            </p:cNvSpPr>
            <p:nvPr/>
          </p:nvSpPr>
          <p:spPr bwMode="auto">
            <a:xfrm flipV="1">
              <a:off x="4572000" y="39624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5" name="Text Box 19"/>
            <p:cNvSpPr txBox="1">
              <a:spLocks noChangeArrowheads="1"/>
            </p:cNvSpPr>
            <p:nvPr/>
          </p:nvSpPr>
          <p:spPr bwMode="auto">
            <a:xfrm>
              <a:off x="1824627" y="4571999"/>
              <a:ext cx="2137774" cy="34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t>H</a:t>
              </a:r>
              <a:r>
                <a:rPr lang="en-US" sz="1400" b="1" baseline="-25000" dirty="0"/>
                <a:t>2 </a:t>
              </a:r>
              <a:r>
                <a:rPr lang="en-US" sz="1400" b="1" dirty="0"/>
                <a:t>(75% </a:t>
              </a:r>
              <a:r>
                <a:rPr lang="en-US" sz="1400" b="1" dirty="0" err="1" smtClean="0"/>
                <a:t>ortho</a:t>
              </a:r>
              <a:r>
                <a:rPr lang="en-US" sz="1400" b="1" dirty="0" smtClean="0"/>
                <a:t>, 20K)</a:t>
              </a:r>
              <a:endParaRPr lang="en-US" sz="1400" b="1" baseline="-25000" dirty="0"/>
            </a:p>
          </p:txBody>
        </p:sp>
        <p:sp>
          <p:nvSpPr>
            <p:cNvPr id="3086" name="Line 20"/>
            <p:cNvSpPr>
              <a:spLocks noChangeShapeType="1"/>
            </p:cNvSpPr>
            <p:nvPr/>
          </p:nvSpPr>
          <p:spPr bwMode="auto">
            <a:xfrm flipH="1" flipV="1">
              <a:off x="2743200" y="44958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7" name="Text Box 21"/>
            <p:cNvSpPr txBox="1">
              <a:spLocks noChangeArrowheads="1"/>
            </p:cNvSpPr>
            <p:nvPr/>
          </p:nvSpPr>
          <p:spPr bwMode="auto">
            <a:xfrm>
              <a:off x="2514600" y="3505200"/>
              <a:ext cx="914400" cy="34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t>40L-He</a:t>
              </a:r>
            </a:p>
          </p:txBody>
        </p:sp>
        <p:sp>
          <p:nvSpPr>
            <p:cNvPr id="3088" name="Line 22"/>
            <p:cNvSpPr>
              <a:spLocks noChangeShapeType="1"/>
            </p:cNvSpPr>
            <p:nvPr/>
          </p:nvSpPr>
          <p:spPr bwMode="auto">
            <a:xfrm>
              <a:off x="2819400" y="3733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9" name="Text Box 23"/>
            <p:cNvSpPr txBox="1">
              <a:spLocks noChangeArrowheads="1"/>
            </p:cNvSpPr>
            <p:nvPr/>
          </p:nvSpPr>
          <p:spPr bwMode="auto">
            <a:xfrm>
              <a:off x="3505201" y="3886199"/>
              <a:ext cx="990600" cy="34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smtClean="0"/>
                <a:t>Be(20K</a:t>
              </a:r>
              <a:r>
                <a:rPr lang="en-US" sz="1400" b="1" dirty="0"/>
                <a:t>)</a:t>
              </a:r>
            </a:p>
          </p:txBody>
        </p:sp>
        <p:sp>
          <p:nvSpPr>
            <p:cNvPr id="3090" name="Line 24"/>
            <p:cNvSpPr>
              <a:spLocks noChangeShapeType="1"/>
            </p:cNvSpPr>
            <p:nvPr/>
          </p:nvSpPr>
          <p:spPr bwMode="auto">
            <a:xfrm flipH="1">
              <a:off x="3429000" y="40386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2" name="Line 26"/>
            <p:cNvSpPr>
              <a:spLocks noChangeShapeType="1"/>
            </p:cNvSpPr>
            <p:nvPr/>
          </p:nvSpPr>
          <p:spPr bwMode="auto">
            <a:xfrm>
              <a:off x="2895600" y="28194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3" name="Text Box 27"/>
            <p:cNvSpPr txBox="1">
              <a:spLocks noChangeArrowheads="1"/>
            </p:cNvSpPr>
            <p:nvPr/>
          </p:nvSpPr>
          <p:spPr bwMode="auto">
            <a:xfrm>
              <a:off x="3352799" y="2514600"/>
              <a:ext cx="800959" cy="34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t>53cm</a:t>
              </a:r>
            </a:p>
          </p:txBody>
        </p:sp>
      </p:grpSp>
    </p:spTree>
    <p:extLst>
      <p:ext uri="{BB962C8B-B14F-4D97-AF65-F5344CB8AC3E}">
        <p14:creationId xmlns:p14="http://schemas.microsoft.com/office/powerpoint/2010/main" val="363479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Inverse geometry (2): Neutron spectrum in He-4</a:t>
            </a:r>
            <a:endParaRPr lang="en-US" sz="2800"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189737303"/>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8992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56" t="15709" r="18950" b="29238"/>
          <a:stretch/>
        </p:blipFill>
        <p:spPr bwMode="auto">
          <a:xfrm>
            <a:off x="1051880" y="1624405"/>
            <a:ext cx="4495193" cy="374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6"/>
          <p:cNvSpPr>
            <a:spLocks noGrp="1" noChangeArrowheads="1"/>
          </p:cNvSpPr>
          <p:nvPr>
            <p:ph type="title"/>
          </p:nvPr>
        </p:nvSpPr>
        <p:spPr>
          <a:xfrm>
            <a:off x="457200" y="590840"/>
            <a:ext cx="8229600" cy="563562"/>
          </a:xfrm>
        </p:spPr>
        <p:txBody>
          <a:bodyPr>
            <a:noAutofit/>
          </a:bodyPr>
          <a:lstStyle/>
          <a:p>
            <a:pPr eaLnBrk="1" hangingPunct="1"/>
            <a:r>
              <a:rPr lang="en-US" dirty="0" smtClean="0"/>
              <a:t>ICG (3): D</a:t>
            </a:r>
            <a:r>
              <a:rPr lang="en-US" baseline="-25000" dirty="0" smtClean="0"/>
              <a:t>2</a:t>
            </a:r>
            <a:r>
              <a:rPr lang="en-US" dirty="0" smtClean="0"/>
              <a:t>O pre-moderator</a:t>
            </a:r>
          </a:p>
        </p:txBody>
      </p:sp>
      <p:sp>
        <p:nvSpPr>
          <p:cNvPr id="3091" name="Text Box 25"/>
          <p:cNvSpPr txBox="1">
            <a:spLocks noChangeArrowheads="1"/>
          </p:cNvSpPr>
          <p:nvPr/>
        </p:nvSpPr>
        <p:spPr bwMode="auto">
          <a:xfrm>
            <a:off x="5627077" y="1806575"/>
            <a:ext cx="351692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smtClean="0"/>
              <a:t>1.0*10</a:t>
            </a:r>
            <a:r>
              <a:rPr lang="en-US" sz="1600" baseline="30000" dirty="0" smtClean="0"/>
              <a:t>8</a:t>
            </a:r>
            <a:r>
              <a:rPr lang="en-US" sz="1600" dirty="0" smtClean="0"/>
              <a:t> </a:t>
            </a:r>
            <a:r>
              <a:rPr lang="en-US" sz="1600" dirty="0"/>
              <a:t>UCN/s/100</a:t>
            </a:r>
            <a:r>
              <a:rPr lang="en-US" sz="1600" dirty="0">
                <a:latin typeface="Symbol" pitchFamily="18" charset="2"/>
              </a:rPr>
              <a:t>m</a:t>
            </a:r>
            <a:r>
              <a:rPr lang="en-US" sz="1600" dirty="0"/>
              <a:t>A</a:t>
            </a:r>
          </a:p>
          <a:p>
            <a:pPr eaLnBrk="1" hangingPunct="1">
              <a:spcBef>
                <a:spcPct val="50000"/>
              </a:spcBef>
            </a:pPr>
            <a:r>
              <a:rPr lang="en-US" sz="1600" dirty="0"/>
              <a:t>Heat load @ 100</a:t>
            </a:r>
            <a:r>
              <a:rPr lang="en-US" sz="1600" dirty="0">
                <a:latin typeface="Symbol" pitchFamily="18" charset="2"/>
              </a:rPr>
              <a:t>m</a:t>
            </a:r>
            <a:r>
              <a:rPr lang="en-US" sz="1600" dirty="0"/>
              <a:t>A </a:t>
            </a:r>
            <a:r>
              <a:rPr lang="en-US" sz="1600" dirty="0">
                <a:cs typeface="Arial" charset="0"/>
              </a:rPr>
              <a:t>≡ 80KW</a:t>
            </a:r>
          </a:p>
          <a:p>
            <a:pPr eaLnBrk="1" hangingPunct="1">
              <a:spcBef>
                <a:spcPct val="50000"/>
              </a:spcBef>
            </a:pPr>
            <a:r>
              <a:rPr lang="en-US" sz="1600" dirty="0"/>
              <a:t>Total heat: </a:t>
            </a:r>
            <a:r>
              <a:rPr lang="en-US" sz="1600" dirty="0" smtClean="0"/>
              <a:t>18.8 </a:t>
            </a:r>
            <a:r>
              <a:rPr lang="en-US" sz="1600" dirty="0"/>
              <a:t>W</a:t>
            </a:r>
          </a:p>
          <a:p>
            <a:pPr eaLnBrk="1" hangingPunct="1">
              <a:spcBef>
                <a:spcPct val="50000"/>
              </a:spcBef>
            </a:pPr>
            <a:r>
              <a:rPr lang="en-US" sz="1600" dirty="0"/>
              <a:t>Neutron heat: </a:t>
            </a:r>
            <a:r>
              <a:rPr lang="en-US" sz="1600" dirty="0" smtClean="0"/>
              <a:t>9.7 </a:t>
            </a:r>
            <a:r>
              <a:rPr lang="en-US" sz="1600" dirty="0"/>
              <a:t>W</a:t>
            </a:r>
          </a:p>
          <a:p>
            <a:pPr eaLnBrk="1" hangingPunct="1">
              <a:spcBef>
                <a:spcPct val="50000"/>
              </a:spcBef>
            </a:pPr>
            <a:r>
              <a:rPr lang="en-US" sz="1600" dirty="0"/>
              <a:t>Photon heat: </a:t>
            </a:r>
            <a:r>
              <a:rPr lang="en-US" sz="1600" dirty="0" smtClean="0"/>
              <a:t>8.4 </a:t>
            </a:r>
            <a:r>
              <a:rPr lang="en-US" sz="1600" dirty="0"/>
              <a:t>W</a:t>
            </a:r>
          </a:p>
          <a:p>
            <a:pPr eaLnBrk="1" hangingPunct="1">
              <a:spcBef>
                <a:spcPct val="50000"/>
              </a:spcBef>
            </a:pPr>
            <a:r>
              <a:rPr lang="en-US" sz="1600" dirty="0"/>
              <a:t>Proton heat: </a:t>
            </a:r>
            <a:r>
              <a:rPr lang="en-US" sz="1600" dirty="0" smtClean="0"/>
              <a:t>0.7 </a:t>
            </a:r>
            <a:r>
              <a:rPr lang="en-US" sz="1600" dirty="0"/>
              <a:t>W</a:t>
            </a:r>
          </a:p>
          <a:p>
            <a:pPr eaLnBrk="1" hangingPunct="1">
              <a:spcBef>
                <a:spcPct val="50000"/>
              </a:spcBef>
            </a:pPr>
            <a:r>
              <a:rPr lang="en-US" sz="1600" dirty="0" smtClean="0"/>
              <a:t>5.36*10</a:t>
            </a:r>
            <a:r>
              <a:rPr lang="en-US" sz="1600" baseline="30000" dirty="0" smtClean="0"/>
              <a:t>8</a:t>
            </a:r>
            <a:r>
              <a:rPr lang="en-US" sz="1600" dirty="0" smtClean="0"/>
              <a:t> UCN/s/100W (</a:t>
            </a:r>
            <a:r>
              <a:rPr lang="en-US" sz="1400" dirty="0" smtClean="0"/>
              <a:t>heat in the He</a:t>
            </a:r>
            <a:r>
              <a:rPr lang="en-US" sz="1600" dirty="0" smtClean="0"/>
              <a:t>)</a:t>
            </a:r>
            <a:endParaRPr lang="en-US" sz="1600" dirty="0"/>
          </a:p>
        </p:txBody>
      </p:sp>
      <p:sp>
        <p:nvSpPr>
          <p:cNvPr id="3076" name="Line 7"/>
          <p:cNvSpPr>
            <a:spLocks noChangeShapeType="1"/>
          </p:cNvSpPr>
          <p:nvPr/>
        </p:nvSpPr>
        <p:spPr bwMode="auto">
          <a:xfrm>
            <a:off x="1741547" y="1624405"/>
            <a:ext cx="0" cy="14401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7" name="Line 8"/>
          <p:cNvSpPr>
            <a:spLocks noChangeShapeType="1"/>
          </p:cNvSpPr>
          <p:nvPr/>
        </p:nvSpPr>
        <p:spPr bwMode="auto">
          <a:xfrm>
            <a:off x="4827646" y="1624405"/>
            <a:ext cx="0" cy="14401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8" name="Text Box 9"/>
          <p:cNvSpPr txBox="1">
            <a:spLocks noChangeArrowheads="1"/>
          </p:cNvSpPr>
          <p:nvPr/>
        </p:nvSpPr>
        <p:spPr bwMode="auto">
          <a:xfrm>
            <a:off x="1261487" y="2035885"/>
            <a:ext cx="11658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800 MeV p+</a:t>
            </a:r>
          </a:p>
        </p:txBody>
      </p:sp>
      <p:sp>
        <p:nvSpPr>
          <p:cNvPr id="3079" name="Text Box 10"/>
          <p:cNvSpPr txBox="1">
            <a:spLocks noChangeArrowheads="1"/>
          </p:cNvSpPr>
          <p:nvPr/>
        </p:nvSpPr>
        <p:spPr bwMode="auto">
          <a:xfrm>
            <a:off x="4347586" y="2035885"/>
            <a:ext cx="11658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800 MeV p+</a:t>
            </a:r>
          </a:p>
        </p:txBody>
      </p:sp>
      <p:sp>
        <p:nvSpPr>
          <p:cNvPr id="3080" name="Text Box 11"/>
          <p:cNvSpPr txBox="1">
            <a:spLocks noChangeArrowheads="1"/>
          </p:cNvSpPr>
          <p:nvPr/>
        </p:nvSpPr>
        <p:spPr bwMode="auto">
          <a:xfrm>
            <a:off x="2701666" y="4710505"/>
            <a:ext cx="10286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smtClean="0"/>
              <a:t>Bi(300K</a:t>
            </a:r>
            <a:r>
              <a:rPr lang="en-US" sz="1400" b="1" dirty="0"/>
              <a:t>)</a:t>
            </a:r>
          </a:p>
        </p:txBody>
      </p:sp>
      <p:sp>
        <p:nvSpPr>
          <p:cNvPr id="3081" name="Text Box 12"/>
          <p:cNvSpPr txBox="1">
            <a:spLocks noChangeArrowheads="1"/>
          </p:cNvSpPr>
          <p:nvPr/>
        </p:nvSpPr>
        <p:spPr bwMode="auto">
          <a:xfrm>
            <a:off x="4690486" y="3750385"/>
            <a:ext cx="411480" cy="33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W</a:t>
            </a:r>
          </a:p>
        </p:txBody>
      </p:sp>
      <p:sp>
        <p:nvSpPr>
          <p:cNvPr id="3082" name="Text Box 13"/>
          <p:cNvSpPr txBox="1">
            <a:spLocks noChangeArrowheads="1"/>
          </p:cNvSpPr>
          <p:nvPr/>
        </p:nvSpPr>
        <p:spPr bwMode="auto">
          <a:xfrm>
            <a:off x="1535807" y="3763245"/>
            <a:ext cx="411480" cy="33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W</a:t>
            </a:r>
          </a:p>
        </p:txBody>
      </p:sp>
      <p:sp>
        <p:nvSpPr>
          <p:cNvPr id="3083" name="Line 14"/>
          <p:cNvSpPr>
            <a:spLocks noChangeShapeType="1"/>
          </p:cNvSpPr>
          <p:nvPr/>
        </p:nvSpPr>
        <p:spPr bwMode="auto">
          <a:xfrm flipV="1">
            <a:off x="1741547" y="3681805"/>
            <a:ext cx="0" cy="1371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4" name="Line 18"/>
          <p:cNvSpPr>
            <a:spLocks noChangeShapeType="1"/>
          </p:cNvSpPr>
          <p:nvPr/>
        </p:nvSpPr>
        <p:spPr bwMode="auto">
          <a:xfrm flipV="1">
            <a:off x="4827646" y="3681805"/>
            <a:ext cx="0" cy="1371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5" name="Text Box 19"/>
          <p:cNvSpPr txBox="1">
            <a:spLocks noChangeArrowheads="1"/>
          </p:cNvSpPr>
          <p:nvPr/>
        </p:nvSpPr>
        <p:spPr bwMode="auto">
          <a:xfrm>
            <a:off x="2355011" y="4230445"/>
            <a:ext cx="19239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t>H</a:t>
            </a:r>
            <a:r>
              <a:rPr lang="en-US" sz="1400" b="1" baseline="-25000" dirty="0"/>
              <a:t>2 </a:t>
            </a:r>
            <a:r>
              <a:rPr lang="en-US" sz="1400" b="1" dirty="0"/>
              <a:t>(75% </a:t>
            </a:r>
            <a:r>
              <a:rPr lang="en-US" sz="1400" b="1" dirty="0" err="1" smtClean="0"/>
              <a:t>ortho</a:t>
            </a:r>
            <a:r>
              <a:rPr lang="en-US" sz="1400" b="1" dirty="0" smtClean="0"/>
              <a:t>, 20K)</a:t>
            </a:r>
            <a:endParaRPr lang="en-US" sz="1400" b="1" baseline="-25000" dirty="0"/>
          </a:p>
        </p:txBody>
      </p:sp>
      <p:sp>
        <p:nvSpPr>
          <p:cNvPr id="3086" name="Line 20"/>
          <p:cNvSpPr>
            <a:spLocks noChangeShapeType="1"/>
          </p:cNvSpPr>
          <p:nvPr/>
        </p:nvSpPr>
        <p:spPr bwMode="auto">
          <a:xfrm flipH="1" flipV="1">
            <a:off x="3181727" y="4161865"/>
            <a:ext cx="137160" cy="1371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7" name="Text Box 21"/>
          <p:cNvSpPr txBox="1">
            <a:spLocks noChangeArrowheads="1"/>
          </p:cNvSpPr>
          <p:nvPr/>
        </p:nvSpPr>
        <p:spPr bwMode="auto">
          <a:xfrm>
            <a:off x="2975987" y="3270325"/>
            <a:ext cx="8229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t>40L-He</a:t>
            </a:r>
          </a:p>
        </p:txBody>
      </p:sp>
      <p:sp>
        <p:nvSpPr>
          <p:cNvPr id="3088" name="Line 22"/>
          <p:cNvSpPr>
            <a:spLocks noChangeShapeType="1"/>
          </p:cNvSpPr>
          <p:nvPr/>
        </p:nvSpPr>
        <p:spPr bwMode="auto">
          <a:xfrm>
            <a:off x="3250307" y="3476065"/>
            <a:ext cx="0" cy="2057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9" name="Text Box 23"/>
          <p:cNvSpPr txBox="1">
            <a:spLocks noChangeArrowheads="1"/>
          </p:cNvSpPr>
          <p:nvPr/>
        </p:nvSpPr>
        <p:spPr bwMode="auto">
          <a:xfrm>
            <a:off x="3867527" y="3613225"/>
            <a:ext cx="8915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smtClean="0"/>
              <a:t>Be(20K</a:t>
            </a:r>
            <a:r>
              <a:rPr lang="en-US" sz="1400" b="1" dirty="0"/>
              <a:t>)</a:t>
            </a:r>
          </a:p>
        </p:txBody>
      </p:sp>
      <p:sp>
        <p:nvSpPr>
          <p:cNvPr id="3090" name="Line 24"/>
          <p:cNvSpPr>
            <a:spLocks noChangeShapeType="1"/>
          </p:cNvSpPr>
          <p:nvPr/>
        </p:nvSpPr>
        <p:spPr bwMode="auto">
          <a:xfrm flipH="1">
            <a:off x="3798947" y="3750385"/>
            <a:ext cx="1371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2" name="Line 26"/>
          <p:cNvSpPr>
            <a:spLocks noChangeShapeType="1"/>
          </p:cNvSpPr>
          <p:nvPr/>
        </p:nvSpPr>
        <p:spPr bwMode="auto">
          <a:xfrm>
            <a:off x="3318887" y="2653105"/>
            <a:ext cx="14401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3" name="Text Box 27"/>
          <p:cNvSpPr txBox="1">
            <a:spLocks noChangeArrowheads="1"/>
          </p:cNvSpPr>
          <p:nvPr/>
        </p:nvSpPr>
        <p:spPr bwMode="auto">
          <a:xfrm>
            <a:off x="3730366" y="2378785"/>
            <a:ext cx="7208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t>53cm</a:t>
            </a:r>
          </a:p>
        </p:txBody>
      </p:sp>
      <p:sp>
        <p:nvSpPr>
          <p:cNvPr id="3" name="TextBox 2"/>
          <p:cNvSpPr txBox="1"/>
          <p:nvPr/>
        </p:nvSpPr>
        <p:spPr>
          <a:xfrm>
            <a:off x="1327638" y="4299025"/>
            <a:ext cx="1099709" cy="307777"/>
          </a:xfrm>
          <a:prstGeom prst="rect">
            <a:avLst/>
          </a:prstGeom>
          <a:noFill/>
        </p:spPr>
        <p:txBody>
          <a:bodyPr wrap="square" rtlCol="0">
            <a:spAutoFit/>
          </a:bodyPr>
          <a:lstStyle/>
          <a:p>
            <a:r>
              <a:rPr lang="en-US" sz="1400" b="1" dirty="0" smtClean="0"/>
              <a:t>D</a:t>
            </a:r>
            <a:r>
              <a:rPr lang="en-US" sz="1400" b="1" baseline="-25000" dirty="0" smtClean="0"/>
              <a:t>2</a:t>
            </a:r>
            <a:r>
              <a:rPr lang="en-US" sz="1400" b="1" dirty="0" smtClean="0"/>
              <a:t>O (5cm)</a:t>
            </a:r>
            <a:endParaRPr lang="en-US" sz="1400" b="1" dirty="0"/>
          </a:p>
        </p:txBody>
      </p:sp>
      <p:cxnSp>
        <p:nvCxnSpPr>
          <p:cNvPr id="5" name="Straight Arrow Connector 4"/>
          <p:cNvCxnSpPr/>
          <p:nvPr/>
        </p:nvCxnSpPr>
        <p:spPr>
          <a:xfrm flipV="1">
            <a:off x="1895077" y="3605311"/>
            <a:ext cx="637107" cy="720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1404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5725</TotalTime>
  <Words>1538</Words>
  <Application>Microsoft Office PowerPoint</Application>
  <PresentationFormat>On-screen Show (4:3)</PresentationFormat>
  <Paragraphs>240</Paragraphs>
  <Slides>27</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Equity</vt:lpstr>
      <vt:lpstr>Graph</vt:lpstr>
      <vt:lpstr>Equation</vt:lpstr>
      <vt:lpstr>Design considerations for the NNbarX source</vt:lpstr>
      <vt:lpstr>Outline</vt:lpstr>
      <vt:lpstr>Inverse Geometry</vt:lpstr>
      <vt:lpstr>Inverse cylindrical geometry (1)</vt:lpstr>
      <vt:lpstr>UCN production function</vt:lpstr>
      <vt:lpstr>Inverse geometry (1): Neutron spectrum in He-4</vt:lpstr>
      <vt:lpstr>ICG (2): Be canisters</vt:lpstr>
      <vt:lpstr>Inverse geometry (2): Neutron spectrum in He-4</vt:lpstr>
      <vt:lpstr>ICG (3): D2O pre-moderator</vt:lpstr>
      <vt:lpstr>Inverse geometry (3): Neutron spectrum in He-4</vt:lpstr>
      <vt:lpstr>ICG (4): thick D2O pre-moderator</vt:lpstr>
      <vt:lpstr>Inverse geometry (4): Neutron spectrum in He-4</vt:lpstr>
      <vt:lpstr>ICG (5): D2 moderator</vt:lpstr>
      <vt:lpstr>Inverse geometry (5): Neutron spectrum in He-4</vt:lpstr>
      <vt:lpstr>Conclusions</vt:lpstr>
      <vt:lpstr>Moderator materials in confined spaces</vt:lpstr>
      <vt:lpstr>Motivation</vt:lpstr>
      <vt:lpstr>Water in Silica Microspheres</vt:lpstr>
      <vt:lpstr>SEM of the silica spheres</vt:lpstr>
      <vt:lpstr>IINS Data of H2O in Silica Spheres</vt:lpstr>
      <vt:lpstr>SANS Data of Silica Spheres with H2O</vt:lpstr>
      <vt:lpstr>SANS: Fitting models</vt:lpstr>
      <vt:lpstr>Total Cross Section of H2O in Silica Spheres (1)</vt:lpstr>
      <vt:lpstr>Total Cross Section of H2O in Silica Spheres (2)</vt:lpstr>
      <vt:lpstr>Total Cross Section of H2O in Silica Spheres (3)</vt:lpstr>
      <vt:lpstr>Placement of water in silica microspheres</vt:lpstr>
      <vt:lpstr>Properties of H2O in SiO2</vt:lpstr>
    </vt:vector>
  </TitlesOfParts>
  <Company>LANL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Guenter Muhrer</dc:creator>
  <cp:lastModifiedBy>Guenter</cp:lastModifiedBy>
  <cp:revision>83</cp:revision>
  <dcterms:created xsi:type="dcterms:W3CDTF">2011-07-26T17:21:39Z</dcterms:created>
  <dcterms:modified xsi:type="dcterms:W3CDTF">2012-06-16T01:08:21Z</dcterms:modified>
</cp:coreProperties>
</file>