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1/18/2022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O’Clock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Gilberto Perez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Tuesday, January 18,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400" y="1050208"/>
            <a:ext cx="4733583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Friday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RFQ driver tube replacement completed by end of day shift.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Readback issue on MBEX delayed beam to BNB until evening shift.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Accessed </a:t>
            </a:r>
            <a:r>
              <a:rPr lang="en-US" sz="1400" dirty="0" err="1"/>
              <a:t>PreAcc</a:t>
            </a:r>
            <a:r>
              <a:rPr lang="en-US" sz="1400" dirty="0"/>
              <a:t> Source A HV cabinet to reset boiler heater 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Saturday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BRF09 went down on bias supply fault. Turned on BRF20 in its place.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D:IB started to have ground faults.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Beam to g-2 by 18:00.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Sunday</a:t>
            </a: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 couple more D:IB ground faults.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Tuesday</a:t>
            </a: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Disabled beam by 06:00 and prepared MI for access as planned.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 Center Anode supply trips on transformer oil over-temp faults.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BS809 shows indeterminate state.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Since Friday…</a:t>
            </a: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1/18/2022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Perez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95F6DFD2-FCA2-45F7-85AB-F47C201C7B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0" r="9536"/>
          <a:stretch/>
        </p:blipFill>
        <p:spPr>
          <a:xfrm rot="5400000">
            <a:off x="4389250" y="1306286"/>
            <a:ext cx="5216898" cy="4245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768</TotalTime>
  <Words>130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111</cp:revision>
  <cp:lastPrinted>2014-01-20T19:40:21Z</cp:lastPrinted>
  <dcterms:created xsi:type="dcterms:W3CDTF">2019-06-21T13:10:56Z</dcterms:created>
  <dcterms:modified xsi:type="dcterms:W3CDTF">2022-01-18T14:44:24Z</dcterms:modified>
</cp:coreProperties>
</file>