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  <p:sldId id="261" r:id="rId7"/>
    <p:sldId id="259" r:id="rId8"/>
    <p:sldId id="260" r:id="rId9"/>
    <p:sldId id="258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3C4BF-D45C-4835-B107-9EFAF7E5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B35672-F123-4FA8-8924-EFD40B8B7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DFD0DE-AC4F-46EE-949B-96D31F46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2ACC6-D7CC-4335-9B8E-55244CFA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8F88D6-8C1A-45BF-B3CB-14E40A36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28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371BE-5637-4121-A8B3-98094F81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B31FF9-BDA7-4868-939A-08EC3E89C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6A5C96-F2E1-4BF7-B76F-0B441181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CDC70-6C59-47C7-9E46-2A088B42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1ED7B-8AAC-4191-BAB4-3DA03C69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6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468A0D-7CBA-479C-B19B-196F7A6E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232365-89EA-408F-BAB0-383EBA1E5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A3CF41-13CC-4BBB-8BDF-10F650F4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D2F0A0-1EED-45DF-9A09-5D83A15F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10C0C0-C1AE-498D-88B8-69A2BAEF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9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DA72B-FA2F-41B3-9EB2-D07C663B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254F0E-F2AF-4AE5-92BE-DF904559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4785F1-1EC7-4DAD-AB50-F1F28711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02592D-A791-48F5-8CD0-7C27767A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0B6BC-A267-47C6-8815-A91D2579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14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41ABC3-6C93-4185-9485-24169B0F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71135A-B763-481E-8CBE-EACD1E960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5C13B-E318-4F75-9838-04AD3914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E5FE37-3575-49F4-A7AF-DB0735DA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9C65D1-2234-4096-8BC0-6BA588D4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3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32A7B-C1C3-4F12-B5E6-5EEFCCF0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42E757-2609-4859-828F-E8E8FF1BD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D537D2-8742-4C08-9EA9-73F91C8A0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9C2A3B-0A9C-4D24-943D-C78210E8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52E375-18EC-4EB0-94EB-973F7368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C11738-5CA5-4A60-87DD-7FDA3412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63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2172B-6BB6-4E17-8436-43EA2F33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9CE5C8-9391-40A9-AFE7-8FAF085AC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B6C71B-583D-4BC7-A16D-F9614DA1E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273043-0854-4C07-B96F-996397E88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51309D-0200-4F6D-B2F8-FED27814A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F730FB-5AF7-4AEE-89F4-E2F60FA9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578F7E-5AA9-4C24-A43C-E4AF77C3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0D87C7-D838-4268-8E47-BA99539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74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E379C-C506-4551-A6DE-07D4466B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705BE0-322B-440A-BC8A-6007794F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C164C5-5B7B-4C87-A79D-522CF641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DACBB4-BD6E-4013-A587-AEDFFFB5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35FC7A-EF3E-4172-8471-FCFE20AA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FF47FB-BD92-4CE9-848A-2DCA642B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B32F14-4AE9-4AB5-9FFF-1E73170B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68C90-CB15-4C9F-AF6F-BF6ECF64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1AF517-E918-42D4-B0CE-9821EF26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A3B6A7-8C2D-46E7-AFFF-11AE3F19D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257C49-B30E-4E67-839A-11BAC081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B75458-03DB-4B30-BBFA-8BB4695B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7E5709-29A5-4DC1-B635-64792533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96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B1844-923D-4582-BEC6-09FBA2A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A6D59D-9781-4B28-B60F-F1BB90BD8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FBC470-1938-441C-8DE3-92F68CA44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418255-C219-4824-973C-F279FC3A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22F54D-CBE4-425D-93FB-6A05D7BA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7540DD-5E71-4CFB-99F7-323DFDA7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4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0B6EF-2F4E-417E-A034-EA16994F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B73055-D3DE-4E8C-9866-3EDB17F4B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E0878-AC5A-403A-8233-F331537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922C-321B-46E6-9A16-411C2A70A0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6F01A5-D9DE-4ACA-832C-B55B2E635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A95939-CE25-49A7-B8F7-DAB47B821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16A2-173D-4D1C-BD49-E05E03B1B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54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5A060-B876-446D-B215-83EC8EA12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Summary on DC offset tests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E59EED-B3FB-41CA-BF15-9F02B73DC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Jixia</a:t>
            </a:r>
            <a:r>
              <a:rPr lang="en-US" altLang="zh-CN" dirty="0"/>
              <a:t> Li</a:t>
            </a:r>
          </a:p>
          <a:p>
            <a:r>
              <a:rPr lang="en-US" altLang="zh-CN" dirty="0"/>
              <a:t>NAOC</a:t>
            </a:r>
          </a:p>
          <a:p>
            <a:r>
              <a:rPr lang="en-US" altLang="zh-CN" dirty="0"/>
              <a:t>2022.1.19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266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1" cy="76470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Problem found on the feed of Dish 7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t="15462" r="18922" b="7785"/>
          <a:stretch/>
        </p:blipFill>
        <p:spPr>
          <a:xfrm rot="16200000">
            <a:off x="1500007" y="1225004"/>
            <a:ext cx="4536504" cy="448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t="5792" r="23385" b="11784"/>
          <a:stretch/>
        </p:blipFill>
        <p:spPr>
          <a:xfrm rot="16200000">
            <a:off x="6072369" y="1137623"/>
            <a:ext cx="4547257" cy="464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3633" y="792088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Before 2020/10/27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36103" y="79208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Now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69479" y="5877272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Use insulated</a:t>
            </a:r>
            <a:r>
              <a:rPr lang="en-US" altLang="zh-CN" dirty="0"/>
              <a:t> </a:t>
            </a:r>
            <a:r>
              <a:rPr lang="en-US" altLang="zh-CN" b="1" dirty="0"/>
              <a:t>rubber</a:t>
            </a:r>
            <a:r>
              <a:rPr lang="en-US" altLang="zh-CN" dirty="0"/>
              <a:t> </a:t>
            </a:r>
            <a:r>
              <a:rPr lang="en-US" altLang="zh-CN" b="1" dirty="0"/>
              <a:t>tape to avoid contact.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207568" y="3573017"/>
            <a:ext cx="1152128" cy="21602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B271438-BCCD-416C-98F5-2B578D13A6D8}"/>
              </a:ext>
            </a:extLst>
          </p:cNvPr>
          <p:cNvSpPr txBox="1"/>
          <p:nvPr/>
        </p:nvSpPr>
        <p:spPr>
          <a:xfrm>
            <a:off x="9917018" y="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teleconf@2020.10.29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96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1" cy="764704"/>
          </a:xfrm>
        </p:spPr>
        <p:txBody>
          <a:bodyPr/>
          <a:lstStyle/>
          <a:p>
            <a:r>
              <a:rPr lang="en-US" altLang="zh-CN" dirty="0"/>
              <a:t>Cross-correlation amplitude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3633" y="792088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Before 2020/10/27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36103" y="79208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Now</a:t>
            </a:r>
            <a:endParaRPr lang="zh-CN" altLang="en-US" dirty="0"/>
          </a:p>
        </p:txBody>
      </p:sp>
      <p:pic>
        <p:nvPicPr>
          <p:cNvPr id="14" name="内容占位符 13" descr="屏幕剪辑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7"/>
          <a:stretch/>
        </p:blipFill>
        <p:spPr>
          <a:xfrm>
            <a:off x="1524000" y="1272208"/>
            <a:ext cx="4560644" cy="2084784"/>
          </a:xfrm>
        </p:spPr>
      </p:pic>
      <p:pic>
        <p:nvPicPr>
          <p:cNvPr id="15" name="内容占位符 13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8"/>
          <a:stretch/>
        </p:blipFill>
        <p:spPr>
          <a:xfrm>
            <a:off x="1524000" y="3356993"/>
            <a:ext cx="4560644" cy="2115089"/>
          </a:xfrm>
          <a:prstGeom prst="rect">
            <a:avLst/>
          </a:prstGeom>
        </p:spPr>
      </p:pic>
      <p:pic>
        <p:nvPicPr>
          <p:cNvPr id="16" name="图片 15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0"/>
          <a:stretch/>
        </p:blipFill>
        <p:spPr>
          <a:xfrm>
            <a:off x="6084644" y="1268761"/>
            <a:ext cx="4583356" cy="2088232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62941" y="3356994"/>
            <a:ext cx="4721290" cy="21150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03771" y="566124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Dish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3721" y="141277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1-13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73721" y="364502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1-14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52385" y="35730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1-14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52385" y="141468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1-13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382008" y="6294229"/>
            <a:ext cx="6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rgbClr val="FF0000"/>
                </a:solidFill>
              </a:rPr>
              <a:t>The problem can be traced back to 2016!!!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9D0B93C-AA7B-4F38-85D8-30AD27179B42}"/>
              </a:ext>
            </a:extLst>
          </p:cNvPr>
          <p:cNvSpPr txBox="1"/>
          <p:nvPr/>
        </p:nvSpPr>
        <p:spPr>
          <a:xfrm>
            <a:off x="9917018" y="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teleconf@2020.10.29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947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76A15-D066-4E9A-8F79-2388EE64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32335D0-DFC0-491E-A2D8-C543321BB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2189"/>
            <a:ext cx="5965558" cy="360365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968B6E-9626-4E2C-8B3A-9A7C8D376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190"/>
            <a:ext cx="6003962" cy="36036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110F513-884F-465E-A10D-C39CCFF47818}"/>
              </a:ext>
            </a:extLst>
          </p:cNvPr>
          <p:cNvSpPr txBox="1"/>
          <p:nvPr/>
        </p:nvSpPr>
        <p:spPr>
          <a:xfrm>
            <a:off x="10038846" y="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866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5C450F-FF56-49C9-AB61-3D8A25CF0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06475"/>
                <a:ext cx="10287000" cy="52705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Noise signals of different levels are directly input to the ADC on the Cylinder correlator.</a:t>
                </a:r>
              </a:p>
              <a:p>
                <a:pPr lvl="1"/>
                <a:r>
                  <a:rPr lang="en-US" altLang="zh-CN" dirty="0"/>
                  <a:t>-22dBm/125MHz to 11 dBm/125MHz</a:t>
                </a:r>
              </a:p>
              <a:p>
                <a:pPr lvl="1"/>
                <a:r>
                  <a:rPr lang="en-US" altLang="zh-CN" dirty="0"/>
                  <a:t>Step: ~1dB</a:t>
                </a:r>
              </a:p>
              <a:p>
                <a:r>
                  <a:rPr lang="en-US" altLang="zh-CN" dirty="0"/>
                  <a:t>Raw data of length 2048 can be taken done by the program in the dedicated server.</a:t>
                </a:r>
              </a:p>
              <a:p>
                <a:pPr lvl="1"/>
                <a:r>
                  <a:rPr lang="en-US" altLang="zh-CN" dirty="0"/>
                  <a:t>Clock=250MHz</a:t>
                </a:r>
              </a:p>
              <a:p>
                <a:pPr lvl="1"/>
                <a:r>
                  <a:rPr lang="en-US" altLang="zh-CN" dirty="0"/>
                  <a:t>2048 points corresponds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×2048=8192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Tests done on March, 2020.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5C450F-FF56-49C9-AB61-3D8A25CF0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06475"/>
                <a:ext cx="10287000" cy="5270500"/>
              </a:xfrm>
              <a:blipFill>
                <a:blip r:embed="rId2"/>
                <a:stretch>
                  <a:fillRect l="-1066" t="-2081" r="-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>
            <a:extLst>
              <a:ext uri="{FF2B5EF4-FFF2-40B4-BE49-F238E27FC236}">
                <a16:creationId xmlns:a16="http://schemas.microsoft.com/office/drawing/2014/main" id="{7A5D2FFA-2BFE-474E-912F-7FAD418A064E}"/>
              </a:ext>
            </a:extLst>
          </p:cNvPr>
          <p:cNvSpPr txBox="1">
            <a:spLocks/>
          </p:cNvSpPr>
          <p:nvPr/>
        </p:nvSpPr>
        <p:spPr>
          <a:xfrm>
            <a:off x="0" y="47135"/>
            <a:ext cx="12192000" cy="547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Raw ADC Samples @ different noise levels</a:t>
            </a:r>
            <a:endParaRPr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498639-8FC5-40CB-A279-EC587C91227A}"/>
              </a:ext>
            </a:extLst>
          </p:cNvPr>
          <p:cNvSpPr txBox="1"/>
          <p:nvPr/>
        </p:nvSpPr>
        <p:spPr>
          <a:xfrm>
            <a:off x="10109379" y="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teleconf@2021.9.8</a:t>
            </a:r>
            <a:endParaRPr lang="zh-CN" altLang="en-US" dirty="0"/>
          </a:p>
        </p:txBody>
      </p:sp>
      <p:pic>
        <p:nvPicPr>
          <p:cNvPr id="1026" name="Picture 2" descr="NC6000A/8000A系列宽带高斯白噪声信号源">
            <a:extLst>
              <a:ext uri="{FF2B5EF4-FFF2-40B4-BE49-F238E27FC236}">
                <a16:creationId xmlns:a16="http://schemas.microsoft.com/office/drawing/2014/main" id="{D86F28D1-E8FA-4AC6-9887-8C724F2A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73" y="4065028"/>
            <a:ext cx="3236995" cy="221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7DBBA-EC0B-4155-9E11-4969104D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5"/>
            <a:ext cx="12192000" cy="54740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Raw ADC Samples @ different noise levels</a:t>
            </a:r>
            <a:endParaRPr lang="zh-CN" altLang="en-US" sz="32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EBC5FF0-F046-4D09-9AEA-E7E5999BF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5" y="878768"/>
            <a:ext cx="3879990" cy="242023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D71A0A-E10D-4538-B1A8-C69C629E1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60" y="878768"/>
            <a:ext cx="3879990" cy="2420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63E414-9471-4A2A-BEF7-D961BBFE5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3411221"/>
            <a:ext cx="3879990" cy="24202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1A15B5-88F3-40F4-A6F0-5DB3FDA41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5" y="3411221"/>
            <a:ext cx="3879990" cy="24202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FDCA82-9240-484C-8683-E86053FFC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60" y="3411220"/>
            <a:ext cx="3879990" cy="24202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5CA1036-E85C-48E8-9216-D6D615B25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848675"/>
            <a:ext cx="3879990" cy="2420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B6B054-C363-4D5C-80FD-35449A4FBF09}"/>
                  </a:ext>
                </a:extLst>
              </p:cNvPr>
              <p:cNvSpPr txBox="1"/>
              <p:nvPr/>
            </p:nvSpPr>
            <p:spPr>
              <a:xfrm>
                <a:off x="405353" y="6099142"/>
                <a:ext cx="51860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ordinate is fixed to the range of (-6000, 6000).</a:t>
                </a:r>
              </a:p>
              <a:p>
                <a:r>
                  <a:rPr lang="en-US" altLang="zh-CN" dirty="0"/>
                  <a:t>The ADC is saturated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±8192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B6B054-C363-4D5C-80FD-35449A4F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53" y="6099142"/>
                <a:ext cx="5186035" cy="646331"/>
              </a:xfrm>
              <a:prstGeom prst="rect">
                <a:avLst/>
              </a:prstGeom>
              <a:blipFill>
                <a:blip r:embed="rId8"/>
                <a:stretch>
                  <a:fillRect l="-940" t="-5660" r="-11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BFE98F29-6657-40F5-BF7A-447845A601EE}"/>
              </a:ext>
            </a:extLst>
          </p:cNvPr>
          <p:cNvSpPr txBox="1"/>
          <p:nvPr/>
        </p:nvSpPr>
        <p:spPr>
          <a:xfrm>
            <a:off x="10109379" y="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197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4F45215-53E7-4C9C-93DC-8E32C39AF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007"/>
            <a:ext cx="5871770" cy="3536724"/>
          </a:xfr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1DBAC184-BC22-4E62-B63F-EF4668AF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5"/>
            <a:ext cx="12192000" cy="54740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Mean Value of Raw ADC Samples @ different noise levels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D70ED1-0D6D-4C30-8BBD-79F183028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94" y="709508"/>
            <a:ext cx="5757927" cy="3706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FDC8A06-90B1-4CF5-84D0-9B0C2A6CB484}"/>
              </a:ext>
            </a:extLst>
          </p:cNvPr>
          <p:cNvSpPr txBox="1"/>
          <p:nvPr/>
        </p:nvSpPr>
        <p:spPr>
          <a:xfrm>
            <a:off x="1492220" y="4772946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Mean Value vs Input Power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4716C75-CA83-47B2-8BD6-B0A77320BDA3}"/>
              </a:ext>
            </a:extLst>
          </p:cNvPr>
          <p:cNvSpPr txBox="1"/>
          <p:nvPr/>
        </p:nvSpPr>
        <p:spPr>
          <a:xfrm>
            <a:off x="6889178" y="4772946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Mean Value divided by variance vs Input Power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2C9BAF-D377-432C-8DE2-F0884C50982B}"/>
              </a:ext>
            </a:extLst>
          </p:cNvPr>
          <p:cNvSpPr txBox="1"/>
          <p:nvPr/>
        </p:nvSpPr>
        <p:spPr>
          <a:xfrm>
            <a:off x="452833" y="5971702"/>
            <a:ext cx="3568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TODO: More samples needed?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D070A5-E016-4944-9881-D821BD80961D}"/>
              </a:ext>
            </a:extLst>
          </p:cNvPr>
          <p:cNvSpPr txBox="1"/>
          <p:nvPr/>
        </p:nvSpPr>
        <p:spPr>
          <a:xfrm>
            <a:off x="10109379" y="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468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3DC7631-AA3A-4FE3-A1E1-0CB2DD88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85"/>
            <a:ext cx="6393739" cy="513896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9D25182-8FF7-408E-A812-85683760A7C6}"/>
              </a:ext>
            </a:extLst>
          </p:cNvPr>
          <p:cNvSpPr txBox="1"/>
          <p:nvPr/>
        </p:nvSpPr>
        <p:spPr>
          <a:xfrm>
            <a:off x="1410798" y="5896946"/>
            <a:ext cx="3572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 independent noise generators </a:t>
            </a:r>
            <a:r>
              <a:rPr lang="en-US" altLang="zh-CN" dirty="0"/>
              <a:t>were directly input to dish correlator: ch1 and ch3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8AFB8F7-59D5-458D-B014-E35452336A52}"/>
              </a:ext>
            </a:extLst>
          </p:cNvPr>
          <p:cNvSpPr txBox="1"/>
          <p:nvPr/>
        </p:nvSpPr>
        <p:spPr>
          <a:xfrm>
            <a:off x="10038846" y="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teleconf@2021.9.15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3A66C2D-9067-4068-85CE-003737822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18" y="643969"/>
            <a:ext cx="5096005" cy="402133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1A2AA4-4402-41D5-9DC8-B55625D23249}"/>
              </a:ext>
            </a:extLst>
          </p:cNvPr>
          <p:cNvSpPr txBox="1"/>
          <p:nvPr/>
        </p:nvSpPr>
        <p:spPr>
          <a:xfrm>
            <a:off x="7697755" y="5113176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AlgoSCR</a:t>
            </a:r>
            <a:r>
              <a:rPr lang="en-US" altLang="zh-CN" dirty="0"/>
              <a:t> (Anh et al. 2022)</a:t>
            </a:r>
            <a:endParaRPr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BF3E154E-EDFC-4F65-93F5-025BDDAC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5"/>
            <a:ext cx="12192000" cy="54740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Correlation of 2 independent noise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6704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E1A1CD9-4E51-4E9E-8177-9C7A2025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85"/>
            <a:ext cx="6393739" cy="5138968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17A17B0-DC4C-46FA-AC25-CCCDF9290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38" y="0"/>
            <a:ext cx="4133462" cy="342434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EE3D16-8AB9-46C9-B10D-4FA4B41C0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38" y="3424349"/>
            <a:ext cx="4207578" cy="34243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8AFB8F7-59D5-458D-B014-E35452336A52}"/>
              </a:ext>
            </a:extLst>
          </p:cNvPr>
          <p:cNvSpPr txBox="1"/>
          <p:nvPr/>
        </p:nvSpPr>
        <p:spPr>
          <a:xfrm>
            <a:off x="10898154" y="0"/>
            <a:ext cx="129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teleconf@2021.9.15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4A55F9-03E5-4F5A-8BCF-F5B0D634C424}"/>
              </a:ext>
            </a:extLst>
          </p:cNvPr>
          <p:cNvSpPr txBox="1"/>
          <p:nvPr/>
        </p:nvSpPr>
        <p:spPr>
          <a:xfrm>
            <a:off x="10674221" y="2332654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Bandpass?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A1B236-FD4E-4FBB-A9BD-B3E0B0A875FF}"/>
              </a:ext>
            </a:extLst>
          </p:cNvPr>
          <p:cNvSpPr txBox="1"/>
          <p:nvPr/>
        </p:nvSpPr>
        <p:spPr>
          <a:xfrm>
            <a:off x="1410798" y="5896946"/>
            <a:ext cx="3572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 independent noise generators </a:t>
            </a:r>
            <a:r>
              <a:rPr lang="en-US" altLang="zh-CN" dirty="0"/>
              <a:t>were directly input to dish correlator: ch1 and ch3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B10D78C-1D93-48A1-9CFB-71F1E7A7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5"/>
            <a:ext cx="12192000" cy="54740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Correlation of 2 independent noise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8137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A254B43-232B-4223-BF94-7F17CC04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1" y="57784"/>
            <a:ext cx="4693004" cy="3200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6BD79A-0C70-42B1-9539-3910A8079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5" y="62349"/>
            <a:ext cx="4686310" cy="31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2F877E-88B0-4810-88A4-A750C68A1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5" y="3372829"/>
            <a:ext cx="4686310" cy="31958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E04C5C-A186-4FB9-A7A8-2194D50A2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5" y="3372830"/>
            <a:ext cx="4686310" cy="31958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317A01-A21B-4C80-A067-E86BBF4B8EDF}"/>
              </a:ext>
            </a:extLst>
          </p:cNvPr>
          <p:cNvSpPr txBox="1"/>
          <p:nvPr/>
        </p:nvSpPr>
        <p:spPr>
          <a:xfrm>
            <a:off x="10038846" y="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071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7ACF998-D5F4-47E0-A37A-A2E84135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291559"/>
            <a:ext cx="6702136" cy="4535133"/>
          </a:xfrm>
          <a:prstGeom prst="rect">
            <a:avLst/>
          </a:prstGeom>
        </p:spPr>
      </p:pic>
      <p:graphicFrame>
        <p:nvGraphicFramePr>
          <p:cNvPr id="5" name="表格 14">
            <a:extLst>
              <a:ext uri="{FF2B5EF4-FFF2-40B4-BE49-F238E27FC236}">
                <a16:creationId xmlns:a16="http://schemas.microsoft.com/office/drawing/2014/main" id="{F666467B-4D7E-458D-B655-88732881B406}"/>
              </a:ext>
            </a:extLst>
          </p:cNvPr>
          <p:cNvGraphicFramePr>
            <a:graphicFrameLocks noGrp="1"/>
          </p:cNvGraphicFramePr>
          <p:nvPr/>
        </p:nvGraphicFramePr>
        <p:xfrm>
          <a:off x="1639988" y="5042285"/>
          <a:ext cx="45443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8">
                  <a:extLst>
                    <a:ext uri="{9D8B030D-6E8A-4147-A177-3AD203B41FA5}">
                      <a16:colId xmlns:a16="http://schemas.microsoft.com/office/drawing/2014/main" val="70097241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1182590391"/>
                    </a:ext>
                  </a:extLst>
                </a:gridCol>
                <a:gridCol w="1738630">
                  <a:extLst>
                    <a:ext uri="{9D8B030D-6E8A-4147-A177-3AD203B41FA5}">
                      <a16:colId xmlns:a16="http://schemas.microsoft.com/office/drawing/2014/main" val="557482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Channels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Board1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Board2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0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ADC1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Ch1,2,3…8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Ch17,18,19…24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7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ADC2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Ch9,10,11…16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Ch25,28,29…32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2687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6B2FB30-EBAC-419A-91C3-B2149D7F8945}"/>
              </a:ext>
            </a:extLst>
          </p:cNvPr>
          <p:cNvSpPr txBox="1"/>
          <p:nvPr/>
        </p:nvSpPr>
        <p:spPr>
          <a:xfrm>
            <a:off x="10038846" y="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teleconf@2021.9.22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112236-9F49-43A7-B842-CA8C9D07F060}"/>
              </a:ext>
            </a:extLst>
          </p:cNvPr>
          <p:cNvSpPr txBox="1"/>
          <p:nvPr/>
        </p:nvSpPr>
        <p:spPr>
          <a:xfrm>
            <a:off x="1607700" y="6197109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Channel inputs distribution of dish correlator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28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E333CF6-1397-4C6A-8CFD-2B0D2302A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1413169"/>
            <a:ext cx="5839465" cy="4118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18A68C-7892-40D8-8044-777C3F01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68" y="1450498"/>
            <a:ext cx="5932517" cy="40815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A6C9BB-4313-4C39-B8BC-9ADF8AE07747}"/>
              </a:ext>
            </a:extLst>
          </p:cNvPr>
          <p:cNvSpPr txBox="1"/>
          <p:nvPr/>
        </p:nvSpPr>
        <p:spPr>
          <a:xfrm>
            <a:off x="528737" y="725249"/>
            <a:ext cx="633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Noise signals directly input to ADC (very short cable this time).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16808C-6E81-4D29-AA7A-E4E0D2125728}"/>
              </a:ext>
            </a:extLst>
          </p:cNvPr>
          <p:cNvSpPr txBox="1"/>
          <p:nvPr/>
        </p:nvSpPr>
        <p:spPr>
          <a:xfrm>
            <a:off x="10038846" y="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teleconf@2021.9.22</a:t>
            </a:r>
            <a:endParaRPr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214A856-B461-449A-B655-3B388FB6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5"/>
            <a:ext cx="12192000" cy="54740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Correlation of 2 independent noise – different levels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2895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292</Words>
  <Application>Microsoft Office PowerPoint</Application>
  <PresentationFormat>宽屏</PresentationFormat>
  <Paragraphs>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Office 主题​​</vt:lpstr>
      <vt:lpstr>Summary on DC offset tests</vt:lpstr>
      <vt:lpstr>PowerPoint 演示文稿</vt:lpstr>
      <vt:lpstr>Raw ADC Samples @ different noise levels</vt:lpstr>
      <vt:lpstr>Mean Value of Raw ADC Samples @ different noise levels</vt:lpstr>
      <vt:lpstr>Correlation of 2 independent noise</vt:lpstr>
      <vt:lpstr>Correlation of 2 independent noise</vt:lpstr>
      <vt:lpstr>PowerPoint 演示文稿</vt:lpstr>
      <vt:lpstr>PowerPoint 演示文稿</vt:lpstr>
      <vt:lpstr>Correlation of 2 independent noise – different levels</vt:lpstr>
      <vt:lpstr>Problem found on the feed of Dish 7</vt:lpstr>
      <vt:lpstr>Cross-correlation amplitude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on DC offset tests</dc:title>
  <dc:creator>李 白</dc:creator>
  <cp:lastModifiedBy>李 白</cp:lastModifiedBy>
  <cp:revision>9</cp:revision>
  <dcterms:created xsi:type="dcterms:W3CDTF">2022-01-19T06:57:33Z</dcterms:created>
  <dcterms:modified xsi:type="dcterms:W3CDTF">2022-01-19T13:28:30Z</dcterms:modified>
</cp:coreProperties>
</file>