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95" d="100"/>
          <a:sy n="95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1/21/2022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1/21/2022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65194355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541351" y="113724"/>
            <a:ext cx="3527106" cy="224676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is shut down except 2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on Purifier; restart/cooldown planned for next week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HEvCM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removed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 though cooldown planned after SCP is cold; HB650 installation prep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286000"/>
            <a:ext cx="4466691" cy="1231106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shut down and isolated at RT except LN2 tank cold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CC2, and CM at RT with cave configured for ODH=0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though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31078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with test stands at 4 K and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12242" y="5668694"/>
            <a:ext cx="46783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692771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K, running fine, after recovery of magnet dump on A0 </a:t>
            </a:r>
            <a:r>
              <a:rPr lang="en-US" sz="1600" b="1" i="1" dirty="0" err="1">
                <a:solidFill>
                  <a:srgbClr val="996600"/>
                </a:solidFill>
              </a:rPr>
              <a:t>compr</a:t>
            </a:r>
            <a:r>
              <a:rPr lang="en-US" sz="1600" b="1" i="1" dirty="0">
                <a:solidFill>
                  <a:srgbClr val="996600"/>
                </a:solidFill>
              </a:rPr>
              <a:t> trip.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70C3FF3-FA23-4558-8A8F-D262D064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83" y="2550475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61" y="412854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akara\Desktop\thermometer hot.JPG">
            <a:extLst>
              <a:ext uri="{FF2B5EF4-FFF2-40B4-BE49-F238E27FC236}">
                <a16:creationId xmlns:a16="http://schemas.microsoft.com/office/drawing/2014/main" id="{2D69ABB6-89EB-434F-87E0-FE513C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61" y="102847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7072B0CD-8365-4516-A0F4-2B04E56B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6385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25" y="30468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2EE8B630-6B05-4145-8E91-7A480B30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92" y="138649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akara\Desktop\thermometer hot.JPG">
            <a:extLst>
              <a:ext uri="{FF2B5EF4-FFF2-40B4-BE49-F238E27FC236}">
                <a16:creationId xmlns:a16="http://schemas.microsoft.com/office/drawing/2014/main" id="{5CF53D66-5880-454A-AE7C-6D43A6A3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55" y="1337486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29302-000C-4A7F-BA04-0A3B753C7B1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9000"/>
          </a:blip>
          <a:stretch>
            <a:fillRect/>
          </a:stretch>
        </p:blipFill>
        <p:spPr>
          <a:xfrm>
            <a:off x="2875194" y="3924021"/>
            <a:ext cx="1891098" cy="1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24895</TotalTime>
  <Words>193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739</cp:revision>
  <dcterms:created xsi:type="dcterms:W3CDTF">2013-09-14T14:02:30Z</dcterms:created>
  <dcterms:modified xsi:type="dcterms:W3CDTF">2022-01-21T04:31:41Z</dcterms:modified>
</cp:coreProperties>
</file>