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1/26/2022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Kelli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Rubrecht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Wednesday, January 26,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1401" y="1050208"/>
            <a:ext cx="4496587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Walkthroughs on the off-shifts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Beam to users as requested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Tuning up machines after </a:t>
            </a:r>
            <a:r>
              <a:rPr lang="en-US" sz="1800"/>
              <a:t>long downtime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Chasing LENS, PMAG, permit trips, recovering as 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M01 RAW skid low level, experts filled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Beam to NuMI, BNB, Muon, MCenter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Monday…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1/26/2022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Rubrecht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| 9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O’Clock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8BFD7E-0EFB-4EBC-99F5-2CA58C1813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5400000">
            <a:off x="3703321" y="889634"/>
            <a:ext cx="6080755" cy="43433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536</TotalTime>
  <Words>67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Monday…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70</cp:revision>
  <cp:lastPrinted>2014-01-20T19:40:21Z</cp:lastPrinted>
  <dcterms:created xsi:type="dcterms:W3CDTF">2019-06-21T13:10:56Z</dcterms:created>
  <dcterms:modified xsi:type="dcterms:W3CDTF">2022-01-26T14:35:13Z</dcterms:modified>
</cp:coreProperties>
</file>