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7" r:id="rId4"/>
    <p:sldId id="273" r:id="rId5"/>
    <p:sldId id="274" r:id="rId6"/>
    <p:sldId id="275" r:id="rId7"/>
    <p:sldId id="276" r:id="rId8"/>
    <p:sldId id="277" r:id="rId9"/>
    <p:sldId id="279" r:id="rId10"/>
    <p:sldId id="278" r:id="rId11"/>
    <p:sldId id="280" r:id="rId12"/>
    <p:sldId id="281" r:id="rId13"/>
    <p:sldId id="289" r:id="rId14"/>
    <p:sldId id="288" r:id="rId15"/>
    <p:sldId id="282" r:id="rId16"/>
    <p:sldId id="283" r:id="rId17"/>
    <p:sldId id="284" r:id="rId18"/>
    <p:sldId id="285" r:id="rId19"/>
    <p:sldId id="291" r:id="rId20"/>
    <p:sldId id="290" r:id="rId21"/>
    <p:sldId id="292" r:id="rId22"/>
    <p:sldId id="293" r:id="rId23"/>
    <p:sldId id="267" r:id="rId24"/>
    <p:sldId id="269" r:id="rId25"/>
    <p:sldId id="271" r:id="rId26"/>
    <p:sldId id="270" r:id="rId27"/>
    <p:sldId id="27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46001A-A5D2-4B35-8CC7-A406A52668DC}" v="21" dt="2022-02-08T21:46:31.6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yuri Kawale" userId="d2cc8b14-5c9a-4b7e-9144-74ad70739545" providerId="ADAL" clId="{2B46001A-A5D2-4B35-8CC7-A406A52668DC}"/>
    <pc:docChg chg="custSel addSld delSld modSld">
      <pc:chgData name="Mayuri Kawale" userId="d2cc8b14-5c9a-4b7e-9144-74ad70739545" providerId="ADAL" clId="{2B46001A-A5D2-4B35-8CC7-A406A52668DC}" dt="2022-02-08T21:46:34.433" v="391" actId="1076"/>
      <pc:docMkLst>
        <pc:docMk/>
      </pc:docMkLst>
      <pc:sldChg chg="add">
        <pc:chgData name="Mayuri Kawale" userId="d2cc8b14-5c9a-4b7e-9144-74ad70739545" providerId="ADAL" clId="{2B46001A-A5D2-4B35-8CC7-A406A52668DC}" dt="2022-02-08T19:11:16.225" v="0"/>
        <pc:sldMkLst>
          <pc:docMk/>
          <pc:sldMk cId="1130307126" sldId="256"/>
        </pc:sldMkLst>
      </pc:sldChg>
      <pc:sldChg chg="add">
        <pc:chgData name="Mayuri Kawale" userId="d2cc8b14-5c9a-4b7e-9144-74ad70739545" providerId="ADAL" clId="{2B46001A-A5D2-4B35-8CC7-A406A52668DC}" dt="2022-02-08T19:11:16.225" v="0"/>
        <pc:sldMkLst>
          <pc:docMk/>
          <pc:sldMk cId="2941872482" sldId="257"/>
        </pc:sldMkLst>
      </pc:sldChg>
      <pc:sldChg chg="add del">
        <pc:chgData name="Mayuri Kawale" userId="d2cc8b14-5c9a-4b7e-9144-74ad70739545" providerId="ADAL" clId="{2B46001A-A5D2-4B35-8CC7-A406A52668DC}" dt="2022-02-08T19:11:22.411" v="2" actId="47"/>
        <pc:sldMkLst>
          <pc:docMk/>
          <pc:sldMk cId="1102602313" sldId="258"/>
        </pc:sldMkLst>
      </pc:sldChg>
      <pc:sldChg chg="add del">
        <pc:chgData name="Mayuri Kawale" userId="d2cc8b14-5c9a-4b7e-9144-74ad70739545" providerId="ADAL" clId="{2B46001A-A5D2-4B35-8CC7-A406A52668DC}" dt="2022-02-08T19:11:23.616" v="3" actId="47"/>
        <pc:sldMkLst>
          <pc:docMk/>
          <pc:sldMk cId="1157640688" sldId="259"/>
        </pc:sldMkLst>
      </pc:sldChg>
      <pc:sldChg chg="add del">
        <pc:chgData name="Mayuri Kawale" userId="d2cc8b14-5c9a-4b7e-9144-74ad70739545" providerId="ADAL" clId="{2B46001A-A5D2-4B35-8CC7-A406A52668DC}" dt="2022-02-08T19:11:24.200" v="4" actId="47"/>
        <pc:sldMkLst>
          <pc:docMk/>
          <pc:sldMk cId="3550759169" sldId="260"/>
        </pc:sldMkLst>
      </pc:sldChg>
      <pc:sldChg chg="add del">
        <pc:chgData name="Mayuri Kawale" userId="d2cc8b14-5c9a-4b7e-9144-74ad70739545" providerId="ADAL" clId="{2B46001A-A5D2-4B35-8CC7-A406A52668DC}" dt="2022-02-08T19:11:24.763" v="5" actId="47"/>
        <pc:sldMkLst>
          <pc:docMk/>
          <pc:sldMk cId="2448270365" sldId="261"/>
        </pc:sldMkLst>
      </pc:sldChg>
      <pc:sldChg chg="add del">
        <pc:chgData name="Mayuri Kawale" userId="d2cc8b14-5c9a-4b7e-9144-74ad70739545" providerId="ADAL" clId="{2B46001A-A5D2-4B35-8CC7-A406A52668DC}" dt="2022-02-08T19:11:25.271" v="6" actId="47"/>
        <pc:sldMkLst>
          <pc:docMk/>
          <pc:sldMk cId="2287017377" sldId="262"/>
        </pc:sldMkLst>
      </pc:sldChg>
      <pc:sldChg chg="add del">
        <pc:chgData name="Mayuri Kawale" userId="d2cc8b14-5c9a-4b7e-9144-74ad70739545" providerId="ADAL" clId="{2B46001A-A5D2-4B35-8CC7-A406A52668DC}" dt="2022-02-08T19:11:26.623" v="8" actId="47"/>
        <pc:sldMkLst>
          <pc:docMk/>
          <pc:sldMk cId="1595405231" sldId="263"/>
        </pc:sldMkLst>
      </pc:sldChg>
      <pc:sldChg chg="add del">
        <pc:chgData name="Mayuri Kawale" userId="d2cc8b14-5c9a-4b7e-9144-74ad70739545" providerId="ADAL" clId="{2B46001A-A5D2-4B35-8CC7-A406A52668DC}" dt="2022-02-08T19:11:25.827" v="7" actId="47"/>
        <pc:sldMkLst>
          <pc:docMk/>
          <pc:sldMk cId="1764449529" sldId="264"/>
        </pc:sldMkLst>
      </pc:sldChg>
      <pc:sldChg chg="add del">
        <pc:chgData name="Mayuri Kawale" userId="d2cc8b14-5c9a-4b7e-9144-74ad70739545" providerId="ADAL" clId="{2B46001A-A5D2-4B35-8CC7-A406A52668DC}" dt="2022-02-08T19:11:27.313" v="9" actId="47"/>
        <pc:sldMkLst>
          <pc:docMk/>
          <pc:sldMk cId="2786207922" sldId="265"/>
        </pc:sldMkLst>
      </pc:sldChg>
      <pc:sldChg chg="add del">
        <pc:chgData name="Mayuri Kawale" userId="d2cc8b14-5c9a-4b7e-9144-74ad70739545" providerId="ADAL" clId="{2B46001A-A5D2-4B35-8CC7-A406A52668DC}" dt="2022-02-08T19:11:28.301" v="10" actId="47"/>
        <pc:sldMkLst>
          <pc:docMk/>
          <pc:sldMk cId="4263980641" sldId="266"/>
        </pc:sldMkLst>
      </pc:sldChg>
      <pc:sldChg chg="add">
        <pc:chgData name="Mayuri Kawale" userId="d2cc8b14-5c9a-4b7e-9144-74ad70739545" providerId="ADAL" clId="{2B46001A-A5D2-4B35-8CC7-A406A52668DC}" dt="2022-02-08T19:11:16.225" v="0"/>
        <pc:sldMkLst>
          <pc:docMk/>
          <pc:sldMk cId="3077810820" sldId="267"/>
        </pc:sldMkLst>
      </pc:sldChg>
      <pc:sldChg chg="add">
        <pc:chgData name="Mayuri Kawale" userId="d2cc8b14-5c9a-4b7e-9144-74ad70739545" providerId="ADAL" clId="{2B46001A-A5D2-4B35-8CC7-A406A52668DC}" dt="2022-02-08T19:11:16.225" v="0"/>
        <pc:sldMkLst>
          <pc:docMk/>
          <pc:sldMk cId="2263643331" sldId="269"/>
        </pc:sldMkLst>
      </pc:sldChg>
      <pc:sldChg chg="add">
        <pc:chgData name="Mayuri Kawale" userId="d2cc8b14-5c9a-4b7e-9144-74ad70739545" providerId="ADAL" clId="{2B46001A-A5D2-4B35-8CC7-A406A52668DC}" dt="2022-02-08T19:11:16.225" v="0"/>
        <pc:sldMkLst>
          <pc:docMk/>
          <pc:sldMk cId="1111231706" sldId="270"/>
        </pc:sldMkLst>
      </pc:sldChg>
      <pc:sldChg chg="add">
        <pc:chgData name="Mayuri Kawale" userId="d2cc8b14-5c9a-4b7e-9144-74ad70739545" providerId="ADAL" clId="{2B46001A-A5D2-4B35-8CC7-A406A52668DC}" dt="2022-02-08T19:11:16.225" v="0"/>
        <pc:sldMkLst>
          <pc:docMk/>
          <pc:sldMk cId="1814799532" sldId="271"/>
        </pc:sldMkLst>
      </pc:sldChg>
      <pc:sldChg chg="add">
        <pc:chgData name="Mayuri Kawale" userId="d2cc8b14-5c9a-4b7e-9144-74ad70739545" providerId="ADAL" clId="{2B46001A-A5D2-4B35-8CC7-A406A52668DC}" dt="2022-02-08T19:11:16.225" v="0"/>
        <pc:sldMkLst>
          <pc:docMk/>
          <pc:sldMk cId="164780788" sldId="272"/>
        </pc:sldMkLst>
      </pc:sldChg>
      <pc:sldChg chg="add">
        <pc:chgData name="Mayuri Kawale" userId="d2cc8b14-5c9a-4b7e-9144-74ad70739545" providerId="ADAL" clId="{2B46001A-A5D2-4B35-8CC7-A406A52668DC}" dt="2022-02-08T19:11:16.225" v="0"/>
        <pc:sldMkLst>
          <pc:docMk/>
          <pc:sldMk cId="4278706000" sldId="273"/>
        </pc:sldMkLst>
      </pc:sldChg>
      <pc:sldChg chg="add">
        <pc:chgData name="Mayuri Kawale" userId="d2cc8b14-5c9a-4b7e-9144-74ad70739545" providerId="ADAL" clId="{2B46001A-A5D2-4B35-8CC7-A406A52668DC}" dt="2022-02-08T19:11:16.225" v="0"/>
        <pc:sldMkLst>
          <pc:docMk/>
          <pc:sldMk cId="1714359704" sldId="274"/>
        </pc:sldMkLst>
      </pc:sldChg>
      <pc:sldChg chg="add">
        <pc:chgData name="Mayuri Kawale" userId="d2cc8b14-5c9a-4b7e-9144-74ad70739545" providerId="ADAL" clId="{2B46001A-A5D2-4B35-8CC7-A406A52668DC}" dt="2022-02-08T19:11:16.225" v="0"/>
        <pc:sldMkLst>
          <pc:docMk/>
          <pc:sldMk cId="1213028984" sldId="275"/>
        </pc:sldMkLst>
      </pc:sldChg>
      <pc:sldChg chg="add">
        <pc:chgData name="Mayuri Kawale" userId="d2cc8b14-5c9a-4b7e-9144-74ad70739545" providerId="ADAL" clId="{2B46001A-A5D2-4B35-8CC7-A406A52668DC}" dt="2022-02-08T19:11:16.225" v="0"/>
        <pc:sldMkLst>
          <pc:docMk/>
          <pc:sldMk cId="2597151173" sldId="276"/>
        </pc:sldMkLst>
      </pc:sldChg>
      <pc:sldChg chg="add">
        <pc:chgData name="Mayuri Kawale" userId="d2cc8b14-5c9a-4b7e-9144-74ad70739545" providerId="ADAL" clId="{2B46001A-A5D2-4B35-8CC7-A406A52668DC}" dt="2022-02-08T19:11:16.225" v="0"/>
        <pc:sldMkLst>
          <pc:docMk/>
          <pc:sldMk cId="1940188782" sldId="277"/>
        </pc:sldMkLst>
      </pc:sldChg>
      <pc:sldChg chg="add">
        <pc:chgData name="Mayuri Kawale" userId="d2cc8b14-5c9a-4b7e-9144-74ad70739545" providerId="ADAL" clId="{2B46001A-A5D2-4B35-8CC7-A406A52668DC}" dt="2022-02-08T19:11:16.225" v="0"/>
        <pc:sldMkLst>
          <pc:docMk/>
          <pc:sldMk cId="3706884336" sldId="278"/>
        </pc:sldMkLst>
      </pc:sldChg>
      <pc:sldChg chg="add">
        <pc:chgData name="Mayuri Kawale" userId="d2cc8b14-5c9a-4b7e-9144-74ad70739545" providerId="ADAL" clId="{2B46001A-A5D2-4B35-8CC7-A406A52668DC}" dt="2022-02-08T19:11:16.225" v="0"/>
        <pc:sldMkLst>
          <pc:docMk/>
          <pc:sldMk cId="628897424" sldId="279"/>
        </pc:sldMkLst>
      </pc:sldChg>
      <pc:sldChg chg="add">
        <pc:chgData name="Mayuri Kawale" userId="d2cc8b14-5c9a-4b7e-9144-74ad70739545" providerId="ADAL" clId="{2B46001A-A5D2-4B35-8CC7-A406A52668DC}" dt="2022-02-08T19:11:16.225" v="0"/>
        <pc:sldMkLst>
          <pc:docMk/>
          <pc:sldMk cId="3130750570" sldId="280"/>
        </pc:sldMkLst>
      </pc:sldChg>
      <pc:sldChg chg="add">
        <pc:chgData name="Mayuri Kawale" userId="d2cc8b14-5c9a-4b7e-9144-74ad70739545" providerId="ADAL" clId="{2B46001A-A5D2-4B35-8CC7-A406A52668DC}" dt="2022-02-08T19:11:16.225" v="0"/>
        <pc:sldMkLst>
          <pc:docMk/>
          <pc:sldMk cId="2378691701" sldId="281"/>
        </pc:sldMkLst>
      </pc:sldChg>
      <pc:sldChg chg="add">
        <pc:chgData name="Mayuri Kawale" userId="d2cc8b14-5c9a-4b7e-9144-74ad70739545" providerId="ADAL" clId="{2B46001A-A5D2-4B35-8CC7-A406A52668DC}" dt="2022-02-08T19:11:16.225" v="0"/>
        <pc:sldMkLst>
          <pc:docMk/>
          <pc:sldMk cId="2806089366" sldId="282"/>
        </pc:sldMkLst>
      </pc:sldChg>
      <pc:sldChg chg="add">
        <pc:chgData name="Mayuri Kawale" userId="d2cc8b14-5c9a-4b7e-9144-74ad70739545" providerId="ADAL" clId="{2B46001A-A5D2-4B35-8CC7-A406A52668DC}" dt="2022-02-08T19:11:16.225" v="0"/>
        <pc:sldMkLst>
          <pc:docMk/>
          <pc:sldMk cId="2429390356" sldId="283"/>
        </pc:sldMkLst>
      </pc:sldChg>
      <pc:sldChg chg="add">
        <pc:chgData name="Mayuri Kawale" userId="d2cc8b14-5c9a-4b7e-9144-74ad70739545" providerId="ADAL" clId="{2B46001A-A5D2-4B35-8CC7-A406A52668DC}" dt="2022-02-08T19:11:16.225" v="0"/>
        <pc:sldMkLst>
          <pc:docMk/>
          <pc:sldMk cId="2452758246" sldId="284"/>
        </pc:sldMkLst>
      </pc:sldChg>
      <pc:sldChg chg="add">
        <pc:chgData name="Mayuri Kawale" userId="d2cc8b14-5c9a-4b7e-9144-74ad70739545" providerId="ADAL" clId="{2B46001A-A5D2-4B35-8CC7-A406A52668DC}" dt="2022-02-08T19:11:16.225" v="0"/>
        <pc:sldMkLst>
          <pc:docMk/>
          <pc:sldMk cId="4021727675" sldId="285"/>
        </pc:sldMkLst>
      </pc:sldChg>
      <pc:sldChg chg="add del">
        <pc:chgData name="Mayuri Kawale" userId="d2cc8b14-5c9a-4b7e-9144-74ad70739545" providerId="ADAL" clId="{2B46001A-A5D2-4B35-8CC7-A406A52668DC}" dt="2022-02-08T19:11:21.009" v="1" actId="47"/>
        <pc:sldMkLst>
          <pc:docMk/>
          <pc:sldMk cId="1394252482" sldId="286"/>
        </pc:sldMkLst>
      </pc:sldChg>
      <pc:sldChg chg="modSp add mod">
        <pc:chgData name="Mayuri Kawale" userId="d2cc8b14-5c9a-4b7e-9144-74ad70739545" providerId="ADAL" clId="{2B46001A-A5D2-4B35-8CC7-A406A52668DC}" dt="2022-02-08T19:11:37.106" v="11" actId="1076"/>
        <pc:sldMkLst>
          <pc:docMk/>
          <pc:sldMk cId="4125261231" sldId="287"/>
        </pc:sldMkLst>
        <pc:spChg chg="mod">
          <ac:chgData name="Mayuri Kawale" userId="d2cc8b14-5c9a-4b7e-9144-74ad70739545" providerId="ADAL" clId="{2B46001A-A5D2-4B35-8CC7-A406A52668DC}" dt="2022-02-08T19:11:37.106" v="11" actId="1076"/>
          <ac:spMkLst>
            <pc:docMk/>
            <pc:sldMk cId="4125261231" sldId="287"/>
            <ac:spMk id="2" creationId="{CD1D9186-4216-4A5B-9055-C52051FC67FA}"/>
          </ac:spMkLst>
        </pc:spChg>
      </pc:sldChg>
      <pc:sldChg chg="add">
        <pc:chgData name="Mayuri Kawale" userId="d2cc8b14-5c9a-4b7e-9144-74ad70739545" providerId="ADAL" clId="{2B46001A-A5D2-4B35-8CC7-A406A52668DC}" dt="2022-02-08T19:11:16.225" v="0"/>
        <pc:sldMkLst>
          <pc:docMk/>
          <pc:sldMk cId="2680235231" sldId="288"/>
        </pc:sldMkLst>
      </pc:sldChg>
      <pc:sldChg chg="modSp new mod">
        <pc:chgData name="Mayuri Kawale" userId="d2cc8b14-5c9a-4b7e-9144-74ad70739545" providerId="ADAL" clId="{2B46001A-A5D2-4B35-8CC7-A406A52668DC}" dt="2022-02-08T19:16:09.020" v="315" actId="20577"/>
        <pc:sldMkLst>
          <pc:docMk/>
          <pc:sldMk cId="4005267376" sldId="289"/>
        </pc:sldMkLst>
        <pc:spChg chg="mod">
          <ac:chgData name="Mayuri Kawale" userId="d2cc8b14-5c9a-4b7e-9144-74ad70739545" providerId="ADAL" clId="{2B46001A-A5D2-4B35-8CC7-A406A52668DC}" dt="2022-02-08T19:13:52.285" v="30" actId="2711"/>
          <ac:spMkLst>
            <pc:docMk/>
            <pc:sldMk cId="4005267376" sldId="289"/>
            <ac:spMk id="2" creationId="{3FAFE5E2-A461-498E-BEEC-4790823C8B94}"/>
          </ac:spMkLst>
        </pc:spChg>
        <pc:spChg chg="mod">
          <ac:chgData name="Mayuri Kawale" userId="d2cc8b14-5c9a-4b7e-9144-74ad70739545" providerId="ADAL" clId="{2B46001A-A5D2-4B35-8CC7-A406A52668DC}" dt="2022-02-08T19:16:09.020" v="315" actId="20577"/>
          <ac:spMkLst>
            <pc:docMk/>
            <pc:sldMk cId="4005267376" sldId="289"/>
            <ac:spMk id="3" creationId="{DD972EBA-32D2-4FAC-B8B7-26018C046C00}"/>
          </ac:spMkLst>
        </pc:spChg>
      </pc:sldChg>
      <pc:sldChg chg="addSp modSp new mod">
        <pc:chgData name="Mayuri Kawale" userId="d2cc8b14-5c9a-4b7e-9144-74ad70739545" providerId="ADAL" clId="{2B46001A-A5D2-4B35-8CC7-A406A52668DC}" dt="2022-02-08T21:23:09.198" v="334" actId="1076"/>
        <pc:sldMkLst>
          <pc:docMk/>
          <pc:sldMk cId="2377647495" sldId="290"/>
        </pc:sldMkLst>
        <pc:spChg chg="add mod">
          <ac:chgData name="Mayuri Kawale" userId="d2cc8b14-5c9a-4b7e-9144-74ad70739545" providerId="ADAL" clId="{2B46001A-A5D2-4B35-8CC7-A406A52668DC}" dt="2022-02-08T21:23:09.198" v="334" actId="1076"/>
          <ac:spMkLst>
            <pc:docMk/>
            <pc:sldMk cId="2377647495" sldId="290"/>
            <ac:spMk id="10" creationId="{705D49E7-8ABA-4559-992C-014A3C84CE4C}"/>
          </ac:spMkLst>
        </pc:spChg>
        <pc:picChg chg="add mod">
          <ac:chgData name="Mayuri Kawale" userId="d2cc8b14-5c9a-4b7e-9144-74ad70739545" providerId="ADAL" clId="{2B46001A-A5D2-4B35-8CC7-A406A52668DC}" dt="2022-02-08T21:21:38.846" v="320" actId="1076"/>
          <ac:picMkLst>
            <pc:docMk/>
            <pc:sldMk cId="2377647495" sldId="290"/>
            <ac:picMk id="3" creationId="{8A769AD4-C1BB-4D14-9588-3B496D0EA021}"/>
          </ac:picMkLst>
        </pc:picChg>
        <pc:picChg chg="add mod">
          <ac:chgData name="Mayuri Kawale" userId="d2cc8b14-5c9a-4b7e-9144-74ad70739545" providerId="ADAL" clId="{2B46001A-A5D2-4B35-8CC7-A406A52668DC}" dt="2022-02-08T21:22:05.952" v="324" actId="962"/>
          <ac:picMkLst>
            <pc:docMk/>
            <pc:sldMk cId="2377647495" sldId="290"/>
            <ac:picMk id="5" creationId="{B1B1B1B6-6CBE-43A1-8829-9B340F6061A8}"/>
          </ac:picMkLst>
        </pc:picChg>
        <pc:picChg chg="add mod">
          <ac:chgData name="Mayuri Kawale" userId="d2cc8b14-5c9a-4b7e-9144-74ad70739545" providerId="ADAL" clId="{2B46001A-A5D2-4B35-8CC7-A406A52668DC}" dt="2022-02-08T21:22:29.652" v="328" actId="962"/>
          <ac:picMkLst>
            <pc:docMk/>
            <pc:sldMk cId="2377647495" sldId="290"/>
            <ac:picMk id="7" creationId="{BDBA4889-6CD3-4DCC-9DA2-9F1B85ACDBE2}"/>
          </ac:picMkLst>
        </pc:picChg>
        <pc:picChg chg="add mod">
          <ac:chgData name="Mayuri Kawale" userId="d2cc8b14-5c9a-4b7e-9144-74ad70739545" providerId="ADAL" clId="{2B46001A-A5D2-4B35-8CC7-A406A52668DC}" dt="2022-02-08T21:22:56.646" v="332" actId="1076"/>
          <ac:picMkLst>
            <pc:docMk/>
            <pc:sldMk cId="2377647495" sldId="290"/>
            <ac:picMk id="9" creationId="{BE827440-B52F-415D-AF52-9F1DD12467DC}"/>
          </ac:picMkLst>
        </pc:picChg>
      </pc:sldChg>
      <pc:sldChg chg="addSp modSp new mod">
        <pc:chgData name="Mayuri Kawale" userId="d2cc8b14-5c9a-4b7e-9144-74ad70739545" providerId="ADAL" clId="{2B46001A-A5D2-4B35-8CC7-A406A52668DC}" dt="2022-02-08T21:41:50.269" v="353" actId="1076"/>
        <pc:sldMkLst>
          <pc:docMk/>
          <pc:sldMk cId="1040773411" sldId="291"/>
        </pc:sldMkLst>
        <pc:spChg chg="add mod">
          <ac:chgData name="Mayuri Kawale" userId="d2cc8b14-5c9a-4b7e-9144-74ad70739545" providerId="ADAL" clId="{2B46001A-A5D2-4B35-8CC7-A406A52668DC}" dt="2022-02-08T21:41:50.269" v="353" actId="1076"/>
          <ac:spMkLst>
            <pc:docMk/>
            <pc:sldMk cId="1040773411" sldId="291"/>
            <ac:spMk id="10" creationId="{28FCC072-8A84-4DA6-87ED-877FB4707726}"/>
          </ac:spMkLst>
        </pc:spChg>
        <pc:picChg chg="add mod">
          <ac:chgData name="Mayuri Kawale" userId="d2cc8b14-5c9a-4b7e-9144-74ad70739545" providerId="ADAL" clId="{2B46001A-A5D2-4B35-8CC7-A406A52668DC}" dt="2022-02-08T21:40:07.207" v="339" actId="1076"/>
          <ac:picMkLst>
            <pc:docMk/>
            <pc:sldMk cId="1040773411" sldId="291"/>
            <ac:picMk id="3" creationId="{AEB5BD9F-AB14-4EE3-9165-23092C3E3B6A}"/>
          </ac:picMkLst>
        </pc:picChg>
        <pc:picChg chg="add mod">
          <ac:chgData name="Mayuri Kawale" userId="d2cc8b14-5c9a-4b7e-9144-74ad70739545" providerId="ADAL" clId="{2B46001A-A5D2-4B35-8CC7-A406A52668DC}" dt="2022-02-08T21:40:34.533" v="343" actId="962"/>
          <ac:picMkLst>
            <pc:docMk/>
            <pc:sldMk cId="1040773411" sldId="291"/>
            <ac:picMk id="5" creationId="{766488F7-AAAF-4E74-8A3A-A99FBB586A1D}"/>
          </ac:picMkLst>
        </pc:picChg>
        <pc:picChg chg="add mod">
          <ac:chgData name="Mayuri Kawale" userId="d2cc8b14-5c9a-4b7e-9144-74ad70739545" providerId="ADAL" clId="{2B46001A-A5D2-4B35-8CC7-A406A52668DC}" dt="2022-02-08T21:41:02.739" v="347" actId="1076"/>
          <ac:picMkLst>
            <pc:docMk/>
            <pc:sldMk cId="1040773411" sldId="291"/>
            <ac:picMk id="7" creationId="{6C519E6B-EB3A-4620-AD80-B43A295E914A}"/>
          </ac:picMkLst>
        </pc:picChg>
        <pc:picChg chg="add mod">
          <ac:chgData name="Mayuri Kawale" userId="d2cc8b14-5c9a-4b7e-9144-74ad70739545" providerId="ADAL" clId="{2B46001A-A5D2-4B35-8CC7-A406A52668DC}" dt="2022-02-08T21:41:36.600" v="351" actId="1076"/>
          <ac:picMkLst>
            <pc:docMk/>
            <pc:sldMk cId="1040773411" sldId="291"/>
            <ac:picMk id="9" creationId="{A50BC30B-E985-43EB-BD24-CEDD9808C99D}"/>
          </ac:picMkLst>
        </pc:picChg>
      </pc:sldChg>
      <pc:sldChg chg="addSp modSp new mod">
        <pc:chgData name="Mayuri Kawale" userId="d2cc8b14-5c9a-4b7e-9144-74ad70739545" providerId="ADAL" clId="{2B46001A-A5D2-4B35-8CC7-A406A52668DC}" dt="2022-02-08T21:44:21.397" v="372" actId="1076"/>
        <pc:sldMkLst>
          <pc:docMk/>
          <pc:sldMk cId="1458522079" sldId="292"/>
        </pc:sldMkLst>
        <pc:spChg chg="add mod">
          <ac:chgData name="Mayuri Kawale" userId="d2cc8b14-5c9a-4b7e-9144-74ad70739545" providerId="ADAL" clId="{2B46001A-A5D2-4B35-8CC7-A406A52668DC}" dt="2022-02-08T21:44:21.397" v="372" actId="1076"/>
          <ac:spMkLst>
            <pc:docMk/>
            <pc:sldMk cId="1458522079" sldId="292"/>
            <ac:spMk id="10" creationId="{B2099D77-C9B2-4022-9CC2-849DD0C1B3B5}"/>
          </ac:spMkLst>
        </pc:spChg>
        <pc:picChg chg="add mod">
          <ac:chgData name="Mayuri Kawale" userId="d2cc8b14-5c9a-4b7e-9144-74ad70739545" providerId="ADAL" clId="{2B46001A-A5D2-4B35-8CC7-A406A52668DC}" dt="2022-02-08T21:42:42.578" v="358" actId="1076"/>
          <ac:picMkLst>
            <pc:docMk/>
            <pc:sldMk cId="1458522079" sldId="292"/>
            <ac:picMk id="3" creationId="{5E75477C-D5F1-4078-ABBB-03042FB760F9}"/>
          </ac:picMkLst>
        </pc:picChg>
        <pc:picChg chg="add mod">
          <ac:chgData name="Mayuri Kawale" userId="d2cc8b14-5c9a-4b7e-9144-74ad70739545" providerId="ADAL" clId="{2B46001A-A5D2-4B35-8CC7-A406A52668DC}" dt="2022-02-08T21:43:11.588" v="362" actId="1076"/>
          <ac:picMkLst>
            <pc:docMk/>
            <pc:sldMk cId="1458522079" sldId="292"/>
            <ac:picMk id="5" creationId="{D9DBBF76-0D17-4E5B-99F5-674D6B0E2B11}"/>
          </ac:picMkLst>
        </pc:picChg>
        <pc:picChg chg="add mod">
          <ac:chgData name="Mayuri Kawale" userId="d2cc8b14-5c9a-4b7e-9144-74ad70739545" providerId="ADAL" clId="{2B46001A-A5D2-4B35-8CC7-A406A52668DC}" dt="2022-02-08T21:43:41.536" v="366" actId="1076"/>
          <ac:picMkLst>
            <pc:docMk/>
            <pc:sldMk cId="1458522079" sldId="292"/>
            <ac:picMk id="7" creationId="{A8ED470C-E719-4687-BD41-3C248769137B}"/>
          </ac:picMkLst>
        </pc:picChg>
        <pc:picChg chg="add mod">
          <ac:chgData name="Mayuri Kawale" userId="d2cc8b14-5c9a-4b7e-9144-74ad70739545" providerId="ADAL" clId="{2B46001A-A5D2-4B35-8CC7-A406A52668DC}" dt="2022-02-08T21:44:07.242" v="370" actId="1076"/>
          <ac:picMkLst>
            <pc:docMk/>
            <pc:sldMk cId="1458522079" sldId="292"/>
            <ac:picMk id="9" creationId="{C6638348-082D-4C68-A15D-1532A51721D4}"/>
          </ac:picMkLst>
        </pc:picChg>
      </pc:sldChg>
      <pc:sldChg chg="addSp modSp new mod">
        <pc:chgData name="Mayuri Kawale" userId="d2cc8b14-5c9a-4b7e-9144-74ad70739545" providerId="ADAL" clId="{2B46001A-A5D2-4B35-8CC7-A406A52668DC}" dt="2022-02-08T21:46:34.433" v="391" actId="1076"/>
        <pc:sldMkLst>
          <pc:docMk/>
          <pc:sldMk cId="617561594" sldId="293"/>
        </pc:sldMkLst>
        <pc:spChg chg="add mod">
          <ac:chgData name="Mayuri Kawale" userId="d2cc8b14-5c9a-4b7e-9144-74ad70739545" providerId="ADAL" clId="{2B46001A-A5D2-4B35-8CC7-A406A52668DC}" dt="2022-02-08T21:46:34.433" v="391" actId="1076"/>
          <ac:spMkLst>
            <pc:docMk/>
            <pc:sldMk cId="617561594" sldId="293"/>
            <ac:spMk id="10" creationId="{20431662-A4D9-4631-84EE-7BD5644DBACA}"/>
          </ac:spMkLst>
        </pc:spChg>
        <pc:picChg chg="add mod">
          <ac:chgData name="Mayuri Kawale" userId="d2cc8b14-5c9a-4b7e-9144-74ad70739545" providerId="ADAL" clId="{2B46001A-A5D2-4B35-8CC7-A406A52668DC}" dt="2022-02-08T21:45:10.282" v="377" actId="1076"/>
          <ac:picMkLst>
            <pc:docMk/>
            <pc:sldMk cId="617561594" sldId="293"/>
            <ac:picMk id="3" creationId="{49F4F158-B7A7-4311-9859-020D34E196F0}"/>
          </ac:picMkLst>
        </pc:picChg>
        <pc:picChg chg="add mod">
          <ac:chgData name="Mayuri Kawale" userId="d2cc8b14-5c9a-4b7e-9144-74ad70739545" providerId="ADAL" clId="{2B46001A-A5D2-4B35-8CC7-A406A52668DC}" dt="2022-02-08T21:45:35.332" v="381" actId="1076"/>
          <ac:picMkLst>
            <pc:docMk/>
            <pc:sldMk cId="617561594" sldId="293"/>
            <ac:picMk id="5" creationId="{5BBD2BB8-C8CC-431C-9076-F47920C9D3BA}"/>
          </ac:picMkLst>
        </pc:picChg>
        <pc:picChg chg="add mod">
          <ac:chgData name="Mayuri Kawale" userId="d2cc8b14-5c9a-4b7e-9144-74ad70739545" providerId="ADAL" clId="{2B46001A-A5D2-4B35-8CC7-A406A52668DC}" dt="2022-02-08T21:45:58.713" v="385" actId="1076"/>
          <ac:picMkLst>
            <pc:docMk/>
            <pc:sldMk cId="617561594" sldId="293"/>
            <ac:picMk id="7" creationId="{EE4D6BA1-DB05-45DD-A498-E54FB6461E95}"/>
          </ac:picMkLst>
        </pc:picChg>
        <pc:picChg chg="add mod">
          <ac:chgData name="Mayuri Kawale" userId="d2cc8b14-5c9a-4b7e-9144-74ad70739545" providerId="ADAL" clId="{2B46001A-A5D2-4B35-8CC7-A406A52668DC}" dt="2022-02-08T21:46:21.544" v="389" actId="1076"/>
          <ac:picMkLst>
            <pc:docMk/>
            <pc:sldMk cId="617561594" sldId="293"/>
            <ac:picMk id="9" creationId="{BE22826C-15DD-4C6C-BE05-6004C714F49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21CA3-7699-467B-8C00-35F49D5A2B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1E1309-891B-40D1-9DA9-26D667A725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D24D6-0436-4FA9-BF2E-53EE78F8C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CB23F-75F3-4F90-AB30-EC8C1F1828D4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DF0919-B1E8-4085-9F3F-054A3393E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3220A2-2223-4E4F-AFC6-45EB64CB6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4205-947F-4C39-B54D-3630F72C2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0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A02FF-917B-4552-8E31-23D98D55D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A3D346-39E8-4098-BCC8-C01D74CFF4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3B1157-B72D-44C9-ACD8-1613CEC0B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CB23F-75F3-4F90-AB30-EC8C1F1828D4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658C80-E957-4884-A9BD-C0A6C14F3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6B5B12-863C-435F-B15B-E1FBCDF5D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4205-947F-4C39-B54D-3630F72C2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738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2A56A6-6786-4FBC-8ABD-15AC301E8B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7AFC1E-78CE-4374-806B-A98EA1F2C7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AE6CA-4D99-4E4D-BA9B-2C346D154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CB23F-75F3-4F90-AB30-EC8C1F1828D4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21AC2-1838-4B75-953B-B76E23F07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7E772-B50A-401A-BB9D-B0F9EE990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4205-947F-4C39-B54D-3630F72C2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468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9974B-B53E-4676-8272-CC35A4F21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92475-54DD-4E38-904C-7B36B7CED3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40C996-7AD9-40F5-AF1E-63FE0A441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CB23F-75F3-4F90-AB30-EC8C1F1828D4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C2E3B-4030-41B0-81F0-1CE7F85A3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4D704-CC59-4AEF-86FD-939C43BEB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4205-947F-4C39-B54D-3630F72C2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8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EC118-BA4E-4EC2-B67D-CFA3B6026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D89AD-99A8-41E8-96CC-71721744B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EFCBE0-D2FB-4EA2-813F-453B8849F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CB23F-75F3-4F90-AB30-EC8C1F1828D4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6F0E5B-636D-416A-8BA6-48C13A631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E995A0-3454-4342-9F76-E8286F95A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4205-947F-4C39-B54D-3630F72C2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069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63023-8CFF-4999-A362-8E4D9E338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EA72A-C31B-4852-BFDF-0F502D98F0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842A3A-ECE3-407A-A37B-CCCC219250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1216E2-DBC8-4C06-BED2-9EC82A1C5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CB23F-75F3-4F90-AB30-EC8C1F1828D4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80D140-98AC-415E-B4BB-19C6A6C2A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0B10DA-3B60-4BB3-A2AD-9FF52FE8C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4205-947F-4C39-B54D-3630F72C2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434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D4EC4-213F-4586-ABDB-ED0E7665B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67AB09-715A-47F7-8D79-77E1B94643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D8B6B8-8990-49E1-B310-BDD693EE09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3DB8FD-6AF1-4E96-9ADA-007C89BF1B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D23327-EF64-4927-8B1D-8B650AAC24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674AB5-DA76-498F-9C42-4C688C937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CB23F-75F3-4F90-AB30-EC8C1F1828D4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A015EE-3C9F-41C1-BF2A-EC2D08C22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AE18F8-5A29-47EF-B6C5-7B30AB539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4205-947F-4C39-B54D-3630F72C2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765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291BD-1874-43E8-90C9-C53FD2DF9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2A262C-CDD4-4A3B-A84E-3B8B364A3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CB23F-75F3-4F90-AB30-EC8C1F1828D4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6597DC-EC37-4E8A-B2BC-455272D62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A1E936-5381-4393-BA44-E76169B0C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4205-947F-4C39-B54D-3630F72C2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461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4A8403-E8B9-4E35-BAF7-CA81F065C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CB23F-75F3-4F90-AB30-EC8C1F1828D4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19EDA0-08C4-4F3E-82D0-E2DFFB010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2A0104-AF46-4757-A1BC-92E0C5E89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4205-947F-4C39-B54D-3630F72C2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95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5442A-383F-43CB-970D-F967D1234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309B2-85C2-4F83-AF89-50B769BAD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4E71BD-B4C5-4754-8E48-D17B340EE8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BF6A10-6EB3-47AB-B63D-BED72A818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CB23F-75F3-4F90-AB30-EC8C1F1828D4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4A7015-9B72-47D9-8B53-D818CDC70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E644FC-EB71-4814-90E8-FD9244096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4205-947F-4C39-B54D-3630F72C2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971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04205-7C6D-43A6-8276-9BAB1F214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EA8054-78E8-409E-9BAA-5CF287D7D9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B7D41A-5FBB-408B-8D05-492A1CCB0A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2D19D7-48F3-478D-BF90-85B38337B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CB23F-75F3-4F90-AB30-EC8C1F1828D4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CA4A03-5269-4950-B504-A7915F40A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0E8659-6734-4037-A1E5-0447FFF2B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4205-947F-4C39-B54D-3630F72C2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170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B07EEC-90DD-4812-BAE8-64BFA2725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0C9AC9-2F16-47AC-8C2D-1BAF480ED6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BF015A-43F7-4093-8C54-F34E9468A2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CB23F-75F3-4F90-AB30-EC8C1F1828D4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22CC70-1903-4258-8129-DDF7A9E27B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C2B46C-A4F3-4404-AF69-6A5AECB978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F4205-947F-4C39-B54D-3630F72C2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040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tmp"/><Relationship Id="rId4" Type="http://schemas.openxmlformats.org/officeDocument/2006/relationships/image" Target="../media/image30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tm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mp"/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tmp"/><Relationship Id="rId4" Type="http://schemas.openxmlformats.org/officeDocument/2006/relationships/image" Target="../media/image41.tm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tmp"/><Relationship Id="rId2" Type="http://schemas.openxmlformats.org/officeDocument/2006/relationships/image" Target="../media/image43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tmp"/><Relationship Id="rId4" Type="http://schemas.openxmlformats.org/officeDocument/2006/relationships/image" Target="../media/image45.tm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tmp"/><Relationship Id="rId2" Type="http://schemas.openxmlformats.org/officeDocument/2006/relationships/image" Target="../media/image47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tmp"/><Relationship Id="rId4" Type="http://schemas.openxmlformats.org/officeDocument/2006/relationships/image" Target="../media/image49.tm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tmp"/><Relationship Id="rId2" Type="http://schemas.openxmlformats.org/officeDocument/2006/relationships/image" Target="../media/image51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tmp"/><Relationship Id="rId4" Type="http://schemas.openxmlformats.org/officeDocument/2006/relationships/image" Target="../media/image53.tm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tmp"/><Relationship Id="rId2" Type="http://schemas.openxmlformats.org/officeDocument/2006/relationships/image" Target="../media/image55.tmp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8.tmp"/><Relationship Id="rId4" Type="http://schemas.openxmlformats.org/officeDocument/2006/relationships/image" Target="../media/image57.tm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tmp"/><Relationship Id="rId2" Type="http://schemas.openxmlformats.org/officeDocument/2006/relationships/image" Target="../media/image59.tmp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2.tmp"/><Relationship Id="rId4" Type="http://schemas.openxmlformats.org/officeDocument/2006/relationships/image" Target="../media/image61.tm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tmp"/><Relationship Id="rId2" Type="http://schemas.openxmlformats.org/officeDocument/2006/relationships/image" Target="../media/image63.tmp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6.tmp"/><Relationship Id="rId4" Type="http://schemas.openxmlformats.org/officeDocument/2006/relationships/image" Target="../media/image65.tm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tmp"/><Relationship Id="rId2" Type="http://schemas.openxmlformats.org/officeDocument/2006/relationships/image" Target="../media/image67.tmp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0.tmp"/><Relationship Id="rId4" Type="http://schemas.openxmlformats.org/officeDocument/2006/relationships/image" Target="../media/image69.tm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tmp"/><Relationship Id="rId2" Type="http://schemas.openxmlformats.org/officeDocument/2006/relationships/image" Target="../media/image71.tmp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4.tmp"/><Relationship Id="rId4" Type="http://schemas.openxmlformats.org/officeDocument/2006/relationships/image" Target="../media/image73.tm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tmp"/><Relationship Id="rId4" Type="http://schemas.openxmlformats.org/officeDocument/2006/relationships/image" Target="../media/image3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tmp"/><Relationship Id="rId4" Type="http://schemas.openxmlformats.org/officeDocument/2006/relationships/image" Target="../media/image7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tmp"/><Relationship Id="rId4" Type="http://schemas.openxmlformats.org/officeDocument/2006/relationships/image" Target="../media/image11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tmp"/><Relationship Id="rId4" Type="http://schemas.openxmlformats.org/officeDocument/2006/relationships/image" Target="../media/image15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tmp"/><Relationship Id="rId4" Type="http://schemas.openxmlformats.org/officeDocument/2006/relationships/image" Target="../media/image19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tmp"/><Relationship Id="rId4" Type="http://schemas.openxmlformats.org/officeDocument/2006/relationships/image" Target="../media/image23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06B33-2019-48E2-BDAC-F860866D2B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Hadronic Decay Channel: Jet Studies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B50785-C72A-4846-8EA5-15437431BB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Mayuri Kawale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Oklahome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307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222205-A499-45ED-9426-D4C21BB39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9CC1DE-86EB-439B-AC25-AD554CACB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Oklahoma (OU)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37CAB2-44A0-48D2-AA20-FE1B21CD3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FBB4E-0FE4-437C-8F15-BAD0C3E0425C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 descr="A picture containing chart&#10;&#10;Description automatically generated">
            <a:extLst>
              <a:ext uri="{FF2B5EF4-FFF2-40B4-BE49-F238E27FC236}">
                <a16:creationId xmlns:a16="http://schemas.microsoft.com/office/drawing/2014/main" id="{757EDF01-1132-405B-868F-D8076D0791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36" y="136524"/>
            <a:ext cx="5256517" cy="3153698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27616965-8355-4CF7-A9AB-2152E1C5ED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589" y="136525"/>
            <a:ext cx="5353353" cy="3153698"/>
          </a:xfrm>
          <a:prstGeom prst="rect">
            <a:avLst/>
          </a:prstGeom>
        </p:spPr>
      </p:pic>
      <p:pic>
        <p:nvPicPr>
          <p:cNvPr id="13" name="Picture 12" descr="A picture containing chart&#10;&#10;Description automatically generated">
            <a:extLst>
              <a:ext uri="{FF2B5EF4-FFF2-40B4-BE49-F238E27FC236}">
                <a16:creationId xmlns:a16="http://schemas.microsoft.com/office/drawing/2014/main" id="{663E3699-E1C9-47C8-9ED7-40DA34295C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36" y="3296565"/>
            <a:ext cx="5256516" cy="320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884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222205-A499-45ED-9426-D4C21BB39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9CC1DE-86EB-439B-AC25-AD554CACB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Oklahoma (OU)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37CAB2-44A0-48D2-AA20-FE1B21CD3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FBB4E-0FE4-437C-8F15-BAD0C3E0425C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 descr="Chart, histogram&#10;&#10;Description automatically generated">
            <a:extLst>
              <a:ext uri="{FF2B5EF4-FFF2-40B4-BE49-F238E27FC236}">
                <a16:creationId xmlns:a16="http://schemas.microsoft.com/office/drawing/2014/main" id="{8BB9CD08-08D7-4126-9AEC-6E32E85D43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6526"/>
            <a:ext cx="5146840" cy="3269952"/>
          </a:xfrm>
          <a:prstGeom prst="rect">
            <a:avLst/>
          </a:prstGeom>
        </p:spPr>
      </p:pic>
      <p:pic>
        <p:nvPicPr>
          <p:cNvPr id="10" name="Picture 9" descr="Chart&#10;&#10;Description automatically generated">
            <a:extLst>
              <a:ext uri="{FF2B5EF4-FFF2-40B4-BE49-F238E27FC236}">
                <a16:creationId xmlns:a16="http://schemas.microsoft.com/office/drawing/2014/main" id="{ED54D01E-14C1-4358-9549-5FFB1023F3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702" y="136525"/>
            <a:ext cx="5213985" cy="3153430"/>
          </a:xfrm>
          <a:prstGeom prst="rect">
            <a:avLst/>
          </a:prstGeom>
        </p:spPr>
      </p:pic>
      <p:pic>
        <p:nvPicPr>
          <p:cNvPr id="13" name="Picture 12" descr="Chart&#10;&#10;Description automatically generated">
            <a:extLst>
              <a:ext uri="{FF2B5EF4-FFF2-40B4-BE49-F238E27FC236}">
                <a16:creationId xmlns:a16="http://schemas.microsoft.com/office/drawing/2014/main" id="{A88AC1E8-0442-4094-AE99-F9BFE05FB6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3355944"/>
            <a:ext cx="5146840" cy="3066395"/>
          </a:xfrm>
          <a:prstGeom prst="rect">
            <a:avLst/>
          </a:prstGeom>
        </p:spPr>
      </p:pic>
      <p:pic>
        <p:nvPicPr>
          <p:cNvPr id="16" name="Picture 15" descr="Chart&#10;&#10;Description automatically generated">
            <a:extLst>
              <a:ext uri="{FF2B5EF4-FFF2-40B4-BE49-F238E27FC236}">
                <a16:creationId xmlns:a16="http://schemas.microsoft.com/office/drawing/2014/main" id="{43AD8B05-35E3-45DB-8755-6404AAEE7D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703" y="3289954"/>
            <a:ext cx="5308254" cy="306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750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222205-A499-45ED-9426-D4C21BB39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9CC1DE-86EB-439B-AC25-AD554CACB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Oklahoma (OU)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37CAB2-44A0-48D2-AA20-FE1B21CD3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FBB4E-0FE4-437C-8F15-BAD0C3E0425C}" type="slidenum">
              <a:rPr lang="en-US" smtClean="0"/>
              <a:t>12</a:t>
            </a:fld>
            <a:endParaRPr lang="en-US"/>
          </a:p>
        </p:txBody>
      </p:sp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29D4C2C6-1E56-4CD4-AA0A-63FB8AB18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6525"/>
            <a:ext cx="5146840" cy="3153429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0062776D-E517-4113-BEAF-289A661549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702" y="136525"/>
            <a:ext cx="5308254" cy="3153429"/>
          </a:xfrm>
          <a:prstGeom prst="rect">
            <a:avLst/>
          </a:prstGeom>
        </p:spPr>
      </p:pic>
      <p:pic>
        <p:nvPicPr>
          <p:cNvPr id="12" name="Picture 11" descr="A picture containing chart&#10;&#10;Description automatically generated">
            <a:extLst>
              <a:ext uri="{FF2B5EF4-FFF2-40B4-BE49-F238E27FC236}">
                <a16:creationId xmlns:a16="http://schemas.microsoft.com/office/drawing/2014/main" id="{DECB73D6-07DB-40E7-A374-2C65A5AB08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289954"/>
            <a:ext cx="5207346" cy="306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91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FE5E2-A461-498E-BEEC-4790823C8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Things to do: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72EBA-32D2-4FAC-B8B7-26018C046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Generate graphs for other background samples</a:t>
            </a:r>
          </a:p>
          <a:p>
            <a:pPr marL="514350" indent="-514350">
              <a:buAutoNum type="arabicParenR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Generate normalized histograms by using the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integral method.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267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B5825-908A-4919-AF20-5C1396979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41059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Backup Slides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ACF0AD-16E5-4950-A7C0-2089370F2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99D837-AD76-44E9-A2CF-755A430FF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Oklahoma (OU)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FC22A6-F9A0-455E-8752-085C08945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FBB4E-0FE4-437C-8F15-BAD0C3E0425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235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0905F5-0455-442B-BBE3-650212056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615F71-D90C-4DF5-B782-304CD900D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Oklahoma (OU)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244168-8D4A-4DDB-8A16-3D2A1BC44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FBB4E-0FE4-437C-8F15-BAD0C3E0425C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72A09CAE-CB9A-4C23-997C-55832DFDFA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511" y="0"/>
            <a:ext cx="7094977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AF8679-06F2-4A79-80E0-D5BD445A5157}"/>
              </a:ext>
            </a:extLst>
          </p:cNvPr>
          <p:cNvSpPr txBox="1"/>
          <p:nvPr/>
        </p:nvSpPr>
        <p:spPr>
          <a:xfrm>
            <a:off x="707009" y="2885788"/>
            <a:ext cx="1234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</a:t>
            </a:r>
          </a:p>
        </p:txBody>
      </p:sp>
    </p:spTree>
    <p:extLst>
      <p:ext uri="{BB962C8B-B14F-4D97-AF65-F5344CB8AC3E}">
        <p14:creationId xmlns:p14="http://schemas.microsoft.com/office/powerpoint/2010/main" val="2806089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840C37-51C4-49FF-A42A-F2103C879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753509-8EE0-4FE1-ADFA-30A69F51A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Oklahoma (OU)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F649D8-89BF-4DB1-A819-A3AE7D576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FBB4E-0FE4-437C-8F15-BAD0C3E0425C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 descr="Graphical user interface, diagram, histogram&#10;&#10;Description automatically generated">
            <a:extLst>
              <a:ext uri="{FF2B5EF4-FFF2-40B4-BE49-F238E27FC236}">
                <a16:creationId xmlns:a16="http://schemas.microsoft.com/office/drawing/2014/main" id="{A78C796D-9339-44F4-86C3-03826A4F3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600" y="0"/>
            <a:ext cx="7126799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15A636F-4C42-4C33-BA24-7924825A0BF0}"/>
              </a:ext>
            </a:extLst>
          </p:cNvPr>
          <p:cNvSpPr txBox="1"/>
          <p:nvPr/>
        </p:nvSpPr>
        <p:spPr>
          <a:xfrm>
            <a:off x="707009" y="2885788"/>
            <a:ext cx="1234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1E-12</a:t>
            </a:r>
          </a:p>
        </p:txBody>
      </p:sp>
    </p:spTree>
    <p:extLst>
      <p:ext uri="{BB962C8B-B14F-4D97-AF65-F5344CB8AC3E}">
        <p14:creationId xmlns:p14="http://schemas.microsoft.com/office/powerpoint/2010/main" val="24293903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0905F5-0455-442B-BBE3-650212056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615F71-D90C-4DF5-B782-304CD900D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Oklahoma (OU)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244168-8D4A-4DDB-8A16-3D2A1BC44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FBB4E-0FE4-437C-8F15-BAD0C3E0425C}" type="slidenum">
              <a:rPr lang="en-US" smtClean="0"/>
              <a:t>17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AF8679-06F2-4A79-80E0-D5BD445A5157}"/>
              </a:ext>
            </a:extLst>
          </p:cNvPr>
          <p:cNvSpPr txBox="1"/>
          <p:nvPr/>
        </p:nvSpPr>
        <p:spPr>
          <a:xfrm>
            <a:off x="707009" y="2885788"/>
            <a:ext cx="1234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</a:t>
            </a:r>
          </a:p>
        </p:txBody>
      </p:sp>
      <p:pic>
        <p:nvPicPr>
          <p:cNvPr id="8" name="Picture 7" descr="Diagram, schematic&#10;&#10;Description automatically generated">
            <a:extLst>
              <a:ext uri="{FF2B5EF4-FFF2-40B4-BE49-F238E27FC236}">
                <a16:creationId xmlns:a16="http://schemas.microsoft.com/office/drawing/2014/main" id="{8DC153F4-4054-4818-8C15-64735FCE58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715" y="0"/>
            <a:ext cx="70745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7582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840C37-51C4-49FF-A42A-F2103C879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753509-8EE0-4FE1-ADFA-30A69F51A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Oklahoma (OU)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F649D8-89BF-4DB1-A819-A3AE7D576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FBB4E-0FE4-437C-8F15-BAD0C3E0425C}" type="slidenum">
              <a:rPr lang="en-US" smtClean="0"/>
              <a:t>18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5A636F-4C42-4C33-BA24-7924825A0BF0}"/>
              </a:ext>
            </a:extLst>
          </p:cNvPr>
          <p:cNvSpPr txBox="1"/>
          <p:nvPr/>
        </p:nvSpPr>
        <p:spPr>
          <a:xfrm>
            <a:off x="707009" y="2885788"/>
            <a:ext cx="1234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1E-12</a:t>
            </a:r>
          </a:p>
        </p:txBody>
      </p:sp>
      <p:pic>
        <p:nvPicPr>
          <p:cNvPr id="8" name="Picture 7" descr="Diagram, schematic&#10;&#10;Description automatically generated">
            <a:extLst>
              <a:ext uri="{FF2B5EF4-FFF2-40B4-BE49-F238E27FC236}">
                <a16:creationId xmlns:a16="http://schemas.microsoft.com/office/drawing/2014/main" id="{B3C5EE8E-5BA0-4A08-BC9F-AF13A939EE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860" y="0"/>
            <a:ext cx="70882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7276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histogram&#10;&#10;Description automatically generated">
            <a:extLst>
              <a:ext uri="{FF2B5EF4-FFF2-40B4-BE49-F238E27FC236}">
                <a16:creationId xmlns:a16="http://schemas.microsoft.com/office/drawing/2014/main" id="{AEB5BD9F-AB14-4EE3-9165-23092C3E3B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860" y="204233"/>
            <a:ext cx="5044877" cy="3055885"/>
          </a:xfrm>
          <a:prstGeom prst="rect">
            <a:avLst/>
          </a:prstGeom>
        </p:spPr>
      </p:pic>
      <p:pic>
        <p:nvPicPr>
          <p:cNvPr id="5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766488F7-AAAF-4E74-8A3A-A99FBB586A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186" y="196613"/>
            <a:ext cx="5029636" cy="3063505"/>
          </a:xfrm>
          <a:prstGeom prst="rect">
            <a:avLst/>
          </a:prstGeom>
        </p:spPr>
      </p:pic>
      <p:pic>
        <p:nvPicPr>
          <p:cNvPr id="7" name="Picture 6" descr="Chart, histogram&#10;&#10;Description automatically generated">
            <a:extLst>
              <a:ext uri="{FF2B5EF4-FFF2-40B4-BE49-F238E27FC236}">
                <a16:creationId xmlns:a16="http://schemas.microsoft.com/office/drawing/2014/main" id="{6C519E6B-EB3A-4620-AD80-B43A295E91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053" y="3429000"/>
            <a:ext cx="5044877" cy="3033023"/>
          </a:xfrm>
          <a:prstGeom prst="rect">
            <a:avLst/>
          </a:prstGeom>
        </p:spPr>
      </p:pic>
      <p:pic>
        <p:nvPicPr>
          <p:cNvPr id="9" name="Picture 8" descr="Chart, histogram&#10;&#10;Description automatically generated">
            <a:extLst>
              <a:ext uri="{FF2B5EF4-FFF2-40B4-BE49-F238E27FC236}">
                <a16:creationId xmlns:a16="http://schemas.microsoft.com/office/drawing/2014/main" id="{A50BC30B-E985-43EB-BD24-CEDD9808C9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524" y="3421379"/>
            <a:ext cx="5067739" cy="30482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8FCC072-8A84-4DA6-87ED-877FB4707726}"/>
              </a:ext>
            </a:extLst>
          </p:cNvPr>
          <p:cNvSpPr txBox="1"/>
          <p:nvPr/>
        </p:nvSpPr>
        <p:spPr>
          <a:xfrm>
            <a:off x="328737" y="2967730"/>
            <a:ext cx="1234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</a:t>
            </a:r>
          </a:p>
        </p:txBody>
      </p:sp>
    </p:spTree>
    <p:extLst>
      <p:ext uri="{BB962C8B-B14F-4D97-AF65-F5344CB8AC3E}">
        <p14:creationId xmlns:p14="http://schemas.microsoft.com/office/powerpoint/2010/main" val="1040773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70AF5-1399-41F8-AA8A-D15A5F907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571A0-197B-41D5-9BCC-78401D8704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are looking at Valencia jets with R = 0.5, 0.7, 1 and 1.2 and N=2 using exclusive jet clustering algorithm.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following slides, we look at various parameters like dijet: mass,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leading jet: mass,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eta,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vs eta; second leading jet: mass,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eta; and jet multiplicity plots.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C7BCB7-1B4D-45C9-8172-E8C626025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D76549-4AEE-4449-A078-1B6D8CE1A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Oklahoma (OU)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DCB379-9FBE-4A9C-BB13-01B87296C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FBB4E-0FE4-437C-8F15-BAD0C3E042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8724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8A769AD4-C1BB-4D14-9588-3B496D0EA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325" y="204232"/>
            <a:ext cx="5060118" cy="3055885"/>
          </a:xfrm>
          <a:prstGeom prst="rect">
            <a:avLst/>
          </a:prstGeom>
        </p:spPr>
      </p:pic>
      <p:pic>
        <p:nvPicPr>
          <p:cNvPr id="5" name="Picture 4" descr="Chart&#10;&#10;Description automatically generated with medium confidence">
            <a:extLst>
              <a:ext uri="{FF2B5EF4-FFF2-40B4-BE49-F238E27FC236}">
                <a16:creationId xmlns:a16="http://schemas.microsoft.com/office/drawing/2014/main" id="{B1B1B1B6-6CBE-43A1-8829-9B340F6061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443" y="204231"/>
            <a:ext cx="5060118" cy="3055885"/>
          </a:xfrm>
          <a:prstGeom prst="rect">
            <a:avLst/>
          </a:prstGeom>
        </p:spPr>
      </p:pic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BDBA4889-6CD3-4DCC-9DA2-9F1B85ACDB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463" y="3315119"/>
            <a:ext cx="5082980" cy="3093988"/>
          </a:xfrm>
          <a:prstGeom prst="rect">
            <a:avLst/>
          </a:prstGeom>
        </p:spPr>
      </p:pic>
      <p:pic>
        <p:nvPicPr>
          <p:cNvPr id="9" name="Picture 8" descr="Chart&#10;&#10;Description automatically generated">
            <a:extLst>
              <a:ext uri="{FF2B5EF4-FFF2-40B4-BE49-F238E27FC236}">
                <a16:creationId xmlns:a16="http://schemas.microsoft.com/office/drawing/2014/main" id="{BE827440-B52F-415D-AF52-9F1DD12467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347" y="3360843"/>
            <a:ext cx="5060118" cy="30482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05D49E7-8ABA-4559-992C-014A3C84CE4C}"/>
              </a:ext>
            </a:extLst>
          </p:cNvPr>
          <p:cNvSpPr txBox="1"/>
          <p:nvPr/>
        </p:nvSpPr>
        <p:spPr>
          <a:xfrm>
            <a:off x="398535" y="2776068"/>
            <a:ext cx="1234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1E-12</a:t>
            </a:r>
          </a:p>
        </p:txBody>
      </p:sp>
    </p:spTree>
    <p:extLst>
      <p:ext uri="{BB962C8B-B14F-4D97-AF65-F5344CB8AC3E}">
        <p14:creationId xmlns:p14="http://schemas.microsoft.com/office/powerpoint/2010/main" val="23776474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5E75477C-D5F1-4078-ABBB-03042FB760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343" y="289074"/>
            <a:ext cx="5052498" cy="3055885"/>
          </a:xfrm>
          <a:prstGeom prst="rect">
            <a:avLst/>
          </a:prstGeom>
        </p:spPr>
      </p:pic>
      <p:pic>
        <p:nvPicPr>
          <p:cNvPr id="5" name="Picture 4" descr="Chart&#10;&#10;Description automatically generated with medium confidence">
            <a:extLst>
              <a:ext uri="{FF2B5EF4-FFF2-40B4-BE49-F238E27FC236}">
                <a16:creationId xmlns:a16="http://schemas.microsoft.com/office/drawing/2014/main" id="{D9DBBF76-0D17-4E5B-99F5-674D6B0E2B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630" y="289074"/>
            <a:ext cx="5075360" cy="3086367"/>
          </a:xfrm>
          <a:prstGeom prst="rect">
            <a:avLst/>
          </a:prstGeom>
        </p:spPr>
      </p:pic>
      <p:pic>
        <p:nvPicPr>
          <p:cNvPr id="7" name="Picture 6" descr="Chart, histogram&#10;&#10;Description automatically generated">
            <a:extLst>
              <a:ext uri="{FF2B5EF4-FFF2-40B4-BE49-F238E27FC236}">
                <a16:creationId xmlns:a16="http://schemas.microsoft.com/office/drawing/2014/main" id="{A8ED470C-E719-4687-BD41-3C24876913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296" y="3490179"/>
            <a:ext cx="5082980" cy="3078747"/>
          </a:xfrm>
          <a:prstGeom prst="rect">
            <a:avLst/>
          </a:prstGeom>
        </p:spPr>
      </p:pic>
      <p:pic>
        <p:nvPicPr>
          <p:cNvPr id="9" name="Picture 8" descr="Chart, histogram&#10;&#10;Description automatically generated">
            <a:extLst>
              <a:ext uri="{FF2B5EF4-FFF2-40B4-BE49-F238E27FC236}">
                <a16:creationId xmlns:a16="http://schemas.microsoft.com/office/drawing/2014/main" id="{C6638348-082D-4C68-A15D-1532A51721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065" y="3496450"/>
            <a:ext cx="5067739" cy="307112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2099D77-C9B2-4022-9CC2-849DD0C1B3B5}"/>
              </a:ext>
            </a:extLst>
          </p:cNvPr>
          <p:cNvSpPr txBox="1"/>
          <p:nvPr/>
        </p:nvSpPr>
        <p:spPr>
          <a:xfrm>
            <a:off x="305098" y="2905404"/>
            <a:ext cx="1234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</a:t>
            </a:r>
          </a:p>
        </p:txBody>
      </p:sp>
    </p:spTree>
    <p:extLst>
      <p:ext uri="{BB962C8B-B14F-4D97-AF65-F5344CB8AC3E}">
        <p14:creationId xmlns:p14="http://schemas.microsoft.com/office/powerpoint/2010/main" val="14585220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low confidence">
            <a:extLst>
              <a:ext uri="{FF2B5EF4-FFF2-40B4-BE49-F238E27FC236}">
                <a16:creationId xmlns:a16="http://schemas.microsoft.com/office/drawing/2014/main" id="{49F4F158-B7A7-4311-9859-020D34E19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09" y="190995"/>
            <a:ext cx="5037257" cy="3063505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5BBD2BB8-C8CC-431C-9076-F47920C9D3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475" y="190995"/>
            <a:ext cx="5052498" cy="3048264"/>
          </a:xfrm>
          <a:prstGeom prst="rect">
            <a:avLst/>
          </a:prstGeom>
        </p:spPr>
      </p:pic>
      <p:pic>
        <p:nvPicPr>
          <p:cNvPr id="7" name="Picture 6" descr="Chart&#10;&#10;Description automatically generated with low confidence">
            <a:extLst>
              <a:ext uri="{FF2B5EF4-FFF2-40B4-BE49-F238E27FC236}">
                <a16:creationId xmlns:a16="http://schemas.microsoft.com/office/drawing/2014/main" id="{EE4D6BA1-DB05-45DD-A498-E54FB6461E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069" y="3429000"/>
            <a:ext cx="5060118" cy="3078747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BE22826C-15DD-4C6C-BE05-6004C714F4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475" y="3429000"/>
            <a:ext cx="5052498" cy="306350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0431662-A4D9-4631-84EE-7BD5644DBACA}"/>
              </a:ext>
            </a:extLst>
          </p:cNvPr>
          <p:cNvSpPr txBox="1"/>
          <p:nvPr/>
        </p:nvSpPr>
        <p:spPr>
          <a:xfrm>
            <a:off x="275986" y="2962112"/>
            <a:ext cx="1234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1E-12</a:t>
            </a:r>
          </a:p>
        </p:txBody>
      </p:sp>
    </p:spTree>
    <p:extLst>
      <p:ext uri="{BB962C8B-B14F-4D97-AF65-F5344CB8AC3E}">
        <p14:creationId xmlns:p14="http://schemas.microsoft.com/office/powerpoint/2010/main" val="6175615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2075D-7E00-4AC2-A053-A9768825F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763"/>
            <a:ext cx="10515600" cy="36512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1E-12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B4CF86-190F-493D-A1CC-AFDB89CF0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E14D20-550F-46DA-9F9A-BD85BD5DF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Oklahoma (OU)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B1761A-F119-464E-A347-E915C9063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FBB4E-0FE4-437C-8F15-BAD0C3E0425C}" type="slidenum">
              <a:rPr lang="en-US" smtClean="0"/>
              <a:t>23</a:t>
            </a:fld>
            <a:endParaRPr lang="en-US"/>
          </a:p>
        </p:txBody>
      </p:sp>
      <p:pic>
        <p:nvPicPr>
          <p:cNvPr id="7" name="Picture 6" descr="Chart, scatter chart&#10;&#10;Description automatically generated">
            <a:extLst>
              <a:ext uri="{FF2B5EF4-FFF2-40B4-BE49-F238E27FC236}">
                <a16:creationId xmlns:a16="http://schemas.microsoft.com/office/drawing/2014/main" id="{187C80B6-F8BD-462B-B8F0-8856D4EFCA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83" y="390889"/>
            <a:ext cx="5029636" cy="3055885"/>
          </a:xfrm>
          <a:prstGeom prst="rect">
            <a:avLst/>
          </a:prstGeom>
        </p:spPr>
      </p:pic>
      <p:pic>
        <p:nvPicPr>
          <p:cNvPr id="9" name="Picture 8" descr="Chart, scatter chart&#10;&#10;Description automatically generated">
            <a:extLst>
              <a:ext uri="{FF2B5EF4-FFF2-40B4-BE49-F238E27FC236}">
                <a16:creationId xmlns:a16="http://schemas.microsoft.com/office/drawing/2014/main" id="{ED4B650F-EECE-484A-9902-238F84EB9E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923" y="390889"/>
            <a:ext cx="5044877" cy="3040643"/>
          </a:xfrm>
          <a:prstGeom prst="rect">
            <a:avLst/>
          </a:prstGeom>
        </p:spPr>
      </p:pic>
      <p:pic>
        <p:nvPicPr>
          <p:cNvPr id="11" name="Picture 10" descr="Chart, scatter chart&#10;&#10;Description automatically generated">
            <a:extLst>
              <a:ext uri="{FF2B5EF4-FFF2-40B4-BE49-F238E27FC236}">
                <a16:creationId xmlns:a16="http://schemas.microsoft.com/office/drawing/2014/main" id="{DA490E5D-D3B6-43B6-8AC0-F76E8675FE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83" y="3292845"/>
            <a:ext cx="5110331" cy="3063505"/>
          </a:xfrm>
          <a:prstGeom prst="rect">
            <a:avLst/>
          </a:prstGeom>
        </p:spPr>
      </p:pic>
      <p:pic>
        <p:nvPicPr>
          <p:cNvPr id="15" name="Picture 14" descr="Chart, scatter chart&#10;&#10;Description automatically generated">
            <a:extLst>
              <a:ext uri="{FF2B5EF4-FFF2-40B4-BE49-F238E27FC236}">
                <a16:creationId xmlns:a16="http://schemas.microsoft.com/office/drawing/2014/main" id="{85502B97-C3D7-43E0-B822-84D4749969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922" y="3292845"/>
            <a:ext cx="5182351" cy="304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8108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2075D-7E00-4AC2-A053-A9768825F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763"/>
            <a:ext cx="10515600" cy="36512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1E-14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B4CF86-190F-493D-A1CC-AFDB89CF0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E14D20-550F-46DA-9F9A-BD85BD5DF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Oklahoma (OU)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B1761A-F119-464E-A347-E915C9063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FBB4E-0FE4-437C-8F15-BAD0C3E0425C}" type="slidenum">
              <a:rPr lang="en-US" smtClean="0"/>
              <a:t>24</a:t>
            </a:fld>
            <a:endParaRPr lang="en-US"/>
          </a:p>
        </p:txBody>
      </p:sp>
      <p:pic>
        <p:nvPicPr>
          <p:cNvPr id="8" name="Picture 7" descr="Chart, scatter chart&#10;&#10;Description automatically generated">
            <a:extLst>
              <a:ext uri="{FF2B5EF4-FFF2-40B4-BE49-F238E27FC236}">
                <a16:creationId xmlns:a16="http://schemas.microsoft.com/office/drawing/2014/main" id="{331C2BEE-0CA3-4E49-BBCE-08B054C16D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09" y="310115"/>
            <a:ext cx="5044877" cy="3063505"/>
          </a:xfrm>
          <a:prstGeom prst="rect">
            <a:avLst/>
          </a:prstGeom>
        </p:spPr>
      </p:pic>
      <p:pic>
        <p:nvPicPr>
          <p:cNvPr id="12" name="Picture 11" descr="Chart&#10;&#10;Description automatically generated">
            <a:extLst>
              <a:ext uri="{FF2B5EF4-FFF2-40B4-BE49-F238E27FC236}">
                <a16:creationId xmlns:a16="http://schemas.microsoft.com/office/drawing/2014/main" id="{F737B120-64A7-4A0A-9365-5F19C6636E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941" y="350253"/>
            <a:ext cx="5044877" cy="3078747"/>
          </a:xfrm>
          <a:prstGeom prst="rect">
            <a:avLst/>
          </a:prstGeom>
        </p:spPr>
      </p:pic>
      <p:pic>
        <p:nvPicPr>
          <p:cNvPr id="14" name="Picture 13" descr="Chart, scatter chart&#10;&#10;Description automatically generated">
            <a:extLst>
              <a:ext uri="{FF2B5EF4-FFF2-40B4-BE49-F238E27FC236}">
                <a16:creationId xmlns:a16="http://schemas.microsoft.com/office/drawing/2014/main" id="{AD673F1A-1C23-4F71-8A66-F3045F5891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9" y="3300465"/>
            <a:ext cx="5124740" cy="3055885"/>
          </a:xfrm>
          <a:prstGeom prst="rect">
            <a:avLst/>
          </a:prstGeom>
        </p:spPr>
      </p:pic>
      <p:pic>
        <p:nvPicPr>
          <p:cNvPr id="17" name="Picture 16" descr="Chart, scatter chart&#10;&#10;Description automatically generated">
            <a:extLst>
              <a:ext uri="{FF2B5EF4-FFF2-40B4-BE49-F238E27FC236}">
                <a16:creationId xmlns:a16="http://schemas.microsoft.com/office/drawing/2014/main" id="{A16ECD94-4EF2-40E3-849D-A1FA879B7A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941" y="3360923"/>
            <a:ext cx="5044877" cy="306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6433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2075D-7E00-4AC2-A053-A9768825F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763"/>
            <a:ext cx="10515600" cy="36512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B4CF86-190F-493D-A1CC-AFDB89CF0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E14D20-550F-46DA-9F9A-BD85BD5DF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Oklahoma (OU)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B1761A-F119-464E-A347-E915C9063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FBB4E-0FE4-437C-8F15-BAD0C3E0425C}" type="slidenum">
              <a:rPr lang="en-US" smtClean="0"/>
              <a:t>25</a:t>
            </a:fld>
            <a:endParaRPr lang="en-US"/>
          </a:p>
        </p:txBody>
      </p:sp>
      <p:pic>
        <p:nvPicPr>
          <p:cNvPr id="7" name="Picture 6" descr="Diagram&#10;&#10;Description automatically generated with low confidence">
            <a:extLst>
              <a:ext uri="{FF2B5EF4-FFF2-40B4-BE49-F238E27FC236}">
                <a16:creationId xmlns:a16="http://schemas.microsoft.com/office/drawing/2014/main" id="{BE29C892-B86D-4A26-9187-B15ECBA08E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30" y="390889"/>
            <a:ext cx="5067739" cy="3078747"/>
          </a:xfrm>
          <a:prstGeom prst="rect">
            <a:avLst/>
          </a:prstGeom>
        </p:spPr>
      </p:pic>
      <p:pic>
        <p:nvPicPr>
          <p:cNvPr id="10" name="Picture 9" descr="Chart, scatter chart&#10;&#10;Description automatically generated">
            <a:extLst>
              <a:ext uri="{FF2B5EF4-FFF2-40B4-BE49-F238E27FC236}">
                <a16:creationId xmlns:a16="http://schemas.microsoft.com/office/drawing/2014/main" id="{BCB264B6-2D2E-4034-BB73-64A87FE062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941" y="433572"/>
            <a:ext cx="5105842" cy="3071126"/>
          </a:xfrm>
          <a:prstGeom prst="rect">
            <a:avLst/>
          </a:prstGeom>
        </p:spPr>
      </p:pic>
      <p:pic>
        <p:nvPicPr>
          <p:cNvPr id="13" name="Picture 12" descr="Chart&#10;&#10;Description automatically generated with medium confidence">
            <a:extLst>
              <a:ext uri="{FF2B5EF4-FFF2-40B4-BE49-F238E27FC236}">
                <a16:creationId xmlns:a16="http://schemas.microsoft.com/office/drawing/2014/main" id="{88335029-68F6-4433-A57B-2D3BD56F85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12" y="3388567"/>
            <a:ext cx="5060118" cy="3063505"/>
          </a:xfrm>
          <a:prstGeom prst="rect">
            <a:avLst/>
          </a:prstGeom>
        </p:spPr>
      </p:pic>
      <p:pic>
        <p:nvPicPr>
          <p:cNvPr id="16" name="Picture 15" descr="Diagram&#10;&#10;Description automatically generated">
            <a:extLst>
              <a:ext uri="{FF2B5EF4-FFF2-40B4-BE49-F238E27FC236}">
                <a16:creationId xmlns:a16="http://schemas.microsoft.com/office/drawing/2014/main" id="{8A42D42C-179D-4BC4-AA0F-2C0C9587B8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440" y="3429000"/>
            <a:ext cx="5075360" cy="306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7995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2075D-7E00-4AC2-A053-A9768825F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763"/>
            <a:ext cx="10515600" cy="36512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1E-14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B4CF86-190F-493D-A1CC-AFDB89CF0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E14D20-550F-46DA-9F9A-BD85BD5DF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Oklahoma (OU)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B1761A-F119-464E-A347-E915C9063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FBB4E-0FE4-437C-8F15-BAD0C3E0425C}" type="slidenum">
              <a:rPr lang="en-US" smtClean="0"/>
              <a:t>26</a:t>
            </a:fld>
            <a:endParaRPr lang="en-US"/>
          </a:p>
        </p:txBody>
      </p:sp>
      <p:pic>
        <p:nvPicPr>
          <p:cNvPr id="13" name="Picture 12" descr="Chart&#10;&#10;Description automatically generated">
            <a:extLst>
              <a:ext uri="{FF2B5EF4-FFF2-40B4-BE49-F238E27FC236}">
                <a16:creationId xmlns:a16="http://schemas.microsoft.com/office/drawing/2014/main" id="{C24F2692-FDC7-4072-9E58-FCA729E231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70" y="249206"/>
            <a:ext cx="5037257" cy="3071126"/>
          </a:xfrm>
          <a:prstGeom prst="rect">
            <a:avLst/>
          </a:prstGeom>
        </p:spPr>
      </p:pic>
      <p:pic>
        <p:nvPicPr>
          <p:cNvPr id="16" name="Picture 15" descr="Chart&#10;&#10;Description automatically generated">
            <a:extLst>
              <a:ext uri="{FF2B5EF4-FFF2-40B4-BE49-F238E27FC236}">
                <a16:creationId xmlns:a16="http://schemas.microsoft.com/office/drawing/2014/main" id="{1E1AB040-7CE5-433C-854A-46EF256D3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941" y="323429"/>
            <a:ext cx="5067739" cy="3055885"/>
          </a:xfrm>
          <a:prstGeom prst="rect">
            <a:avLst/>
          </a:prstGeom>
        </p:spPr>
      </p:pic>
      <p:pic>
        <p:nvPicPr>
          <p:cNvPr id="19" name="Picture 18" descr="Chart&#10;&#10;Description automatically generated">
            <a:extLst>
              <a:ext uri="{FF2B5EF4-FFF2-40B4-BE49-F238E27FC236}">
                <a16:creationId xmlns:a16="http://schemas.microsoft.com/office/drawing/2014/main" id="{355791E0-7B09-4DF5-AC0E-8217ADCA82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70" y="3310399"/>
            <a:ext cx="5052498" cy="3055885"/>
          </a:xfrm>
          <a:prstGeom prst="rect">
            <a:avLst/>
          </a:prstGeom>
        </p:spPr>
      </p:pic>
      <p:pic>
        <p:nvPicPr>
          <p:cNvPr id="21" name="Picture 20" descr="Chart&#10;&#10;Description automatically generated">
            <a:extLst>
              <a:ext uri="{FF2B5EF4-FFF2-40B4-BE49-F238E27FC236}">
                <a16:creationId xmlns:a16="http://schemas.microsoft.com/office/drawing/2014/main" id="{A941CAEF-99A2-497F-9ED5-A258DB823D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941" y="3379314"/>
            <a:ext cx="5075360" cy="307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2317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2075D-7E00-4AC2-A053-A9768825F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763"/>
            <a:ext cx="10515600" cy="36512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B4CF86-190F-493D-A1CC-AFDB89CF0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E14D20-550F-46DA-9F9A-BD85BD5DF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Oklahoma (OU)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B1761A-F119-464E-A347-E915C9063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FBB4E-0FE4-437C-8F15-BAD0C3E0425C}" type="slidenum">
              <a:rPr lang="en-US" smtClean="0"/>
              <a:t>27</a:t>
            </a:fld>
            <a:endParaRPr lang="en-US"/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6997212F-E6D9-4D3A-B98F-43C12649E2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68" y="390889"/>
            <a:ext cx="5090601" cy="3078747"/>
          </a:xfrm>
          <a:prstGeom prst="rect">
            <a:avLst/>
          </a:prstGeom>
        </p:spPr>
      </p:pic>
      <p:pic>
        <p:nvPicPr>
          <p:cNvPr id="10" name="Picture 9" descr="Chart&#10;&#10;Description automatically generated">
            <a:extLst>
              <a:ext uri="{FF2B5EF4-FFF2-40B4-BE49-F238E27FC236}">
                <a16:creationId xmlns:a16="http://schemas.microsoft.com/office/drawing/2014/main" id="{20999D64-54B8-412E-9E9D-9BB8275C84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"/>
          <a:stretch/>
        </p:blipFill>
        <p:spPr>
          <a:xfrm>
            <a:off x="6240338" y="406130"/>
            <a:ext cx="5075360" cy="3048264"/>
          </a:xfrm>
          <a:prstGeom prst="rect">
            <a:avLst/>
          </a:prstGeom>
        </p:spPr>
      </p:pic>
      <p:pic>
        <p:nvPicPr>
          <p:cNvPr id="13" name="Picture 12" descr="Chart&#10;&#10;Description automatically generated">
            <a:extLst>
              <a:ext uri="{FF2B5EF4-FFF2-40B4-BE49-F238E27FC236}">
                <a16:creationId xmlns:a16="http://schemas.microsoft.com/office/drawing/2014/main" id="{A1DD4E23-92A2-4907-9F46-2917BD59AC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68" y="3418847"/>
            <a:ext cx="5067739" cy="3048264"/>
          </a:xfrm>
          <a:prstGeom prst="rect">
            <a:avLst/>
          </a:prstGeom>
        </p:spPr>
      </p:pic>
      <p:pic>
        <p:nvPicPr>
          <p:cNvPr id="16" name="Picture 15" descr="Chart&#10;&#10;Description automatically generated">
            <a:extLst>
              <a:ext uri="{FF2B5EF4-FFF2-40B4-BE49-F238E27FC236}">
                <a16:creationId xmlns:a16="http://schemas.microsoft.com/office/drawing/2014/main" id="{0C1FFF3D-B5BC-435E-B6F9-E421FC9216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440" y="3469635"/>
            <a:ext cx="5075360" cy="306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80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D9186-4216-4A5B-9055-C52051FC6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359" y="1496341"/>
            <a:ext cx="10515600" cy="2632599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Normalized histograms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Scaled by multiplying with [cross-section(pb)/# of events]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013892-8CBC-4F66-893D-B45152D9C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4D1E7F-02B8-479D-80C1-E6860BFE7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Oklahoma (OU)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A83AA7-4F71-406D-95AE-71F70E595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FBB4E-0FE4-437C-8F15-BAD0C3E042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261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222205-A499-45ED-9426-D4C21BB39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9CC1DE-86EB-439B-AC25-AD554CACB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Oklahoma (OU)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37CAB2-44A0-48D2-AA20-FE1B21CD3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FBB4E-0FE4-437C-8F15-BAD0C3E0425C}" type="slidenum">
              <a:rPr lang="en-US" smtClean="0"/>
              <a:t>4</a:t>
            </a:fld>
            <a:endParaRPr lang="en-US"/>
          </a:p>
        </p:txBody>
      </p:sp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91A3EB4A-DF7A-4CE3-8E61-A6B260E797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6525"/>
            <a:ext cx="5136198" cy="3292475"/>
          </a:xfrm>
          <a:prstGeom prst="rect">
            <a:avLst/>
          </a:prstGeom>
        </p:spPr>
      </p:pic>
      <p:pic>
        <p:nvPicPr>
          <p:cNvPr id="5" name="Picture 4" descr="Chart, scatter chart&#10;&#10;Description automatically generated">
            <a:extLst>
              <a:ext uri="{FF2B5EF4-FFF2-40B4-BE49-F238E27FC236}">
                <a16:creationId xmlns:a16="http://schemas.microsoft.com/office/drawing/2014/main" id="{B9A10A3A-DB15-4568-9E79-D63BB51A4B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454" y="136525"/>
            <a:ext cx="5204381" cy="3292475"/>
          </a:xfrm>
          <a:prstGeom prst="rect">
            <a:avLst/>
          </a:prstGeom>
        </p:spPr>
      </p:pic>
      <p:pic>
        <p:nvPicPr>
          <p:cNvPr id="10" name="Picture 9" descr="Chart, scatter chart&#10;&#10;Description automatically generated">
            <a:extLst>
              <a:ext uri="{FF2B5EF4-FFF2-40B4-BE49-F238E27FC236}">
                <a16:creationId xmlns:a16="http://schemas.microsoft.com/office/drawing/2014/main" id="{36BA0F2E-104E-4E45-9EB6-BFD6E62F0D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429001"/>
            <a:ext cx="5204381" cy="3113202"/>
          </a:xfrm>
          <a:prstGeom prst="rect">
            <a:avLst/>
          </a:prstGeom>
        </p:spPr>
      </p:pic>
      <p:pic>
        <p:nvPicPr>
          <p:cNvPr id="12" name="Picture 11" descr="Chart, scatter chart&#10;&#10;Description automatically generated">
            <a:extLst>
              <a:ext uri="{FF2B5EF4-FFF2-40B4-BE49-F238E27FC236}">
                <a16:creationId xmlns:a16="http://schemas.microsoft.com/office/drawing/2014/main" id="{3288380E-59B7-43F4-A92E-6BB052C648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454" y="3429000"/>
            <a:ext cx="5289222" cy="311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706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222205-A499-45ED-9426-D4C21BB39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9CC1DE-86EB-439B-AC25-AD554CACB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Oklahoma (OU)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37CAB2-44A0-48D2-AA20-FE1B21CD3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FBB4E-0FE4-437C-8F15-BAD0C3E0425C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 descr="A picture containing table&#10;&#10;Description automatically generated">
            <a:extLst>
              <a:ext uri="{FF2B5EF4-FFF2-40B4-BE49-F238E27FC236}">
                <a16:creationId xmlns:a16="http://schemas.microsoft.com/office/drawing/2014/main" id="{9FB8EA57-19CD-4504-88B6-22036923A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2966"/>
            <a:ext cx="5204381" cy="3376034"/>
          </a:xfrm>
          <a:prstGeom prst="rect">
            <a:avLst/>
          </a:prstGeom>
        </p:spPr>
      </p:pic>
      <p:pic>
        <p:nvPicPr>
          <p:cNvPr id="11" name="Picture 10" descr="A picture containing table&#10;&#10;Description automatically generated">
            <a:extLst>
              <a:ext uri="{FF2B5EF4-FFF2-40B4-BE49-F238E27FC236}">
                <a16:creationId xmlns:a16="http://schemas.microsoft.com/office/drawing/2014/main" id="{C8877C50-916C-43D9-8323-81FACA38E1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454" y="52966"/>
            <a:ext cx="5289221" cy="3376034"/>
          </a:xfrm>
          <a:prstGeom prst="rect">
            <a:avLst/>
          </a:prstGeom>
        </p:spPr>
      </p:pic>
      <p:pic>
        <p:nvPicPr>
          <p:cNvPr id="14" name="Picture 13" descr="A picture containing table&#10;&#10;Description automatically generated">
            <a:extLst>
              <a:ext uri="{FF2B5EF4-FFF2-40B4-BE49-F238E27FC236}">
                <a16:creationId xmlns:a16="http://schemas.microsoft.com/office/drawing/2014/main" id="{30AA8BEA-339C-4651-8C63-93FA85E2E2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8" y="3429001"/>
            <a:ext cx="5204381" cy="3113202"/>
          </a:xfrm>
          <a:prstGeom prst="rect">
            <a:avLst/>
          </a:prstGeom>
        </p:spPr>
      </p:pic>
      <p:pic>
        <p:nvPicPr>
          <p:cNvPr id="16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F880611F-CEE7-4498-BFE2-AC66EA1811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452" y="3425710"/>
            <a:ext cx="5289221" cy="311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359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222205-A499-45ED-9426-D4C21BB39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9CC1DE-86EB-439B-AC25-AD554CACB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Oklahoma (OU)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37CAB2-44A0-48D2-AA20-FE1B21CD3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FBB4E-0FE4-437C-8F15-BAD0C3E0425C}" type="slidenum">
              <a:rPr lang="en-US" smtClean="0"/>
              <a:t>6</a:t>
            </a:fld>
            <a:endParaRPr lang="en-US"/>
          </a:p>
        </p:txBody>
      </p:sp>
      <p:pic>
        <p:nvPicPr>
          <p:cNvPr id="3" name="Picture 2" descr="Text&#10;&#10;Description automatically generated with low confidence">
            <a:extLst>
              <a:ext uri="{FF2B5EF4-FFF2-40B4-BE49-F238E27FC236}">
                <a16:creationId xmlns:a16="http://schemas.microsoft.com/office/drawing/2014/main" id="{02934BB0-8AA5-468C-A106-4DCCE2836E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8" y="136525"/>
            <a:ext cx="5204380" cy="3180599"/>
          </a:xfrm>
          <a:prstGeom prst="rect">
            <a:avLst/>
          </a:prstGeom>
        </p:spPr>
      </p:pic>
      <p:pic>
        <p:nvPicPr>
          <p:cNvPr id="6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F663E23A-2E2C-4AC4-98BA-7680765D02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592" y="136525"/>
            <a:ext cx="5259081" cy="3192544"/>
          </a:xfrm>
          <a:prstGeom prst="rect">
            <a:avLst/>
          </a:prstGeom>
        </p:spPr>
      </p:pic>
      <p:pic>
        <p:nvPicPr>
          <p:cNvPr id="12" name="Picture 11" descr="Text&#10;&#10;Description automatically generated with medium confidence">
            <a:extLst>
              <a:ext uri="{FF2B5EF4-FFF2-40B4-BE49-F238E27FC236}">
                <a16:creationId xmlns:a16="http://schemas.microsoft.com/office/drawing/2014/main" id="{A8942243-CBC1-4DDC-8557-033DEC4516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7" y="3290221"/>
            <a:ext cx="5256521" cy="3248691"/>
          </a:xfrm>
          <a:prstGeom prst="rect">
            <a:avLst/>
          </a:prstGeom>
        </p:spPr>
      </p:pic>
      <p:pic>
        <p:nvPicPr>
          <p:cNvPr id="15" name="Picture 14" descr="Text&#10;&#10;Description automatically generated with medium confidence">
            <a:extLst>
              <a:ext uri="{FF2B5EF4-FFF2-40B4-BE49-F238E27FC236}">
                <a16:creationId xmlns:a16="http://schemas.microsoft.com/office/drawing/2014/main" id="{04D390CA-1710-40F7-91A8-1E4C7E2381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592" y="3317124"/>
            <a:ext cx="5256520" cy="322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028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222205-A499-45ED-9426-D4C21BB39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9CC1DE-86EB-439B-AC25-AD554CACB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Oklahoma (OU)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37CAB2-44A0-48D2-AA20-FE1B21CD3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FBB4E-0FE4-437C-8F15-BAD0C3E0425C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FF71715E-1AB7-48E8-8E25-1314511EA7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37" y="136525"/>
            <a:ext cx="5259081" cy="3180599"/>
          </a:xfrm>
          <a:prstGeom prst="rect">
            <a:avLst/>
          </a:prstGeom>
        </p:spPr>
      </p:pic>
      <p:pic>
        <p:nvPicPr>
          <p:cNvPr id="10" name="Picture 9" descr="Chart&#10;&#10;Description automatically generated">
            <a:extLst>
              <a:ext uri="{FF2B5EF4-FFF2-40B4-BE49-F238E27FC236}">
                <a16:creationId xmlns:a16="http://schemas.microsoft.com/office/drawing/2014/main" id="{BF344347-68D6-4B10-BE68-36F978C1CB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591" y="57300"/>
            <a:ext cx="5256519" cy="3232922"/>
          </a:xfrm>
          <a:prstGeom prst="rect">
            <a:avLst/>
          </a:prstGeom>
        </p:spPr>
      </p:pic>
      <p:pic>
        <p:nvPicPr>
          <p:cNvPr id="13" name="Picture 12" descr="Chart&#10;&#10;Description automatically generated">
            <a:extLst>
              <a:ext uri="{FF2B5EF4-FFF2-40B4-BE49-F238E27FC236}">
                <a16:creationId xmlns:a16="http://schemas.microsoft.com/office/drawing/2014/main" id="{597E7041-64BE-4007-9320-49B0AC1969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36" y="3317125"/>
            <a:ext cx="5256519" cy="3221788"/>
          </a:xfrm>
          <a:prstGeom prst="rect">
            <a:avLst/>
          </a:prstGeom>
        </p:spPr>
      </p:pic>
      <p:pic>
        <p:nvPicPr>
          <p:cNvPr id="16" name="Picture 15" descr="Chart&#10;&#10;Description automatically generated">
            <a:extLst>
              <a:ext uri="{FF2B5EF4-FFF2-40B4-BE49-F238E27FC236}">
                <a16:creationId xmlns:a16="http://schemas.microsoft.com/office/drawing/2014/main" id="{64E57690-50A4-4D76-A861-DAB74579DE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591" y="3317124"/>
            <a:ext cx="5256519" cy="318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151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222205-A499-45ED-9426-D4C21BB39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9CC1DE-86EB-439B-AC25-AD554CACB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Oklahoma (OU)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37CAB2-44A0-48D2-AA20-FE1B21CD3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FBB4E-0FE4-437C-8F15-BAD0C3E0425C}" type="slidenum">
              <a:rPr lang="en-US" smtClean="0"/>
              <a:t>8</a:t>
            </a:fld>
            <a:endParaRPr lang="en-US"/>
          </a:p>
        </p:txBody>
      </p:sp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0DA0E813-27FA-4E20-AACB-003DDFA56C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37" y="136525"/>
            <a:ext cx="5256518" cy="3153697"/>
          </a:xfrm>
          <a:prstGeom prst="rect">
            <a:avLst/>
          </a:prstGeom>
        </p:spPr>
      </p:pic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897D1E2E-F692-40BF-8D25-EDE037C6FF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591" y="136524"/>
            <a:ext cx="5256518" cy="3180599"/>
          </a:xfrm>
          <a:prstGeom prst="rect">
            <a:avLst/>
          </a:prstGeom>
        </p:spPr>
      </p:pic>
      <p:pic>
        <p:nvPicPr>
          <p:cNvPr id="12" name="Picture 11" descr="Chart&#10;&#10;Description automatically generated">
            <a:extLst>
              <a:ext uri="{FF2B5EF4-FFF2-40B4-BE49-F238E27FC236}">
                <a16:creationId xmlns:a16="http://schemas.microsoft.com/office/drawing/2014/main" id="{5F34BFB5-51E3-47AE-AAF9-7885155925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37" y="3317123"/>
            <a:ext cx="5256517" cy="3180598"/>
          </a:xfrm>
          <a:prstGeom prst="rect">
            <a:avLst/>
          </a:prstGeom>
        </p:spPr>
      </p:pic>
      <p:pic>
        <p:nvPicPr>
          <p:cNvPr id="15" name="Picture 14" descr="Chart, histogram&#10;&#10;Description automatically generated">
            <a:extLst>
              <a:ext uri="{FF2B5EF4-FFF2-40B4-BE49-F238E27FC236}">
                <a16:creationId xmlns:a16="http://schemas.microsoft.com/office/drawing/2014/main" id="{93F0178D-0BF8-435E-9101-538B82B188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590" y="3290222"/>
            <a:ext cx="5353353" cy="320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188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222205-A499-45ED-9426-D4C21BB39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9CC1DE-86EB-439B-AC25-AD554CACB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Oklahoma (OU)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37CAB2-44A0-48D2-AA20-FE1B21CD3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FBB4E-0FE4-437C-8F15-BAD0C3E0425C}" type="slidenum">
              <a:rPr lang="en-US" smtClean="0"/>
              <a:t>9</a:t>
            </a:fld>
            <a:endParaRPr lang="en-US"/>
          </a:p>
        </p:txBody>
      </p:sp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8C98D348-C7F6-4309-8357-48AE304C99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54" y="114006"/>
            <a:ext cx="5213986" cy="3292471"/>
          </a:xfrm>
          <a:prstGeom prst="rect">
            <a:avLst/>
          </a:prstGeom>
        </p:spPr>
      </p:pic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7846432D-E2E8-4DEB-AEE8-783F1674C5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702" y="136525"/>
            <a:ext cx="5213986" cy="3269952"/>
          </a:xfrm>
          <a:prstGeom prst="rect">
            <a:avLst/>
          </a:prstGeom>
        </p:spPr>
      </p:pic>
      <p:pic>
        <p:nvPicPr>
          <p:cNvPr id="12" name="Picture 11" descr="Chart&#10;&#10;Description automatically generated">
            <a:extLst>
              <a:ext uri="{FF2B5EF4-FFF2-40B4-BE49-F238E27FC236}">
                <a16:creationId xmlns:a16="http://schemas.microsoft.com/office/drawing/2014/main" id="{C67FB176-0F3D-479A-9844-A887587E1E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54" y="3429000"/>
            <a:ext cx="5213986" cy="3084922"/>
          </a:xfrm>
          <a:prstGeom prst="rect">
            <a:avLst/>
          </a:prstGeom>
        </p:spPr>
      </p:pic>
      <p:pic>
        <p:nvPicPr>
          <p:cNvPr id="15" name="Picture 14" descr="Chart&#10;&#10;Description automatically generated">
            <a:extLst>
              <a:ext uri="{FF2B5EF4-FFF2-40B4-BE49-F238E27FC236}">
                <a16:creationId xmlns:a16="http://schemas.microsoft.com/office/drawing/2014/main" id="{9603581F-68D7-4365-AEED-A239683FCF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702" y="3406477"/>
            <a:ext cx="5213985" cy="299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8974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300</Words>
  <Application>Microsoft Office PowerPoint</Application>
  <PresentationFormat>Widescreen</PresentationFormat>
  <Paragraphs>87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Office Theme</vt:lpstr>
      <vt:lpstr>Hadronic Decay Channel: Jet Studies</vt:lpstr>
      <vt:lpstr>Introduction</vt:lpstr>
      <vt:lpstr>Normalized histograms Scaled by multiplying with [cross-section(pb)/# of events]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Things to do:</vt:lpstr>
      <vt:lpstr>Backup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1E-12 </vt:lpstr>
      <vt:lpstr>1E-14 </vt:lpstr>
      <vt:lpstr>SM</vt:lpstr>
      <vt:lpstr>1E-14 </vt:lpstr>
      <vt:lpstr>SM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Hadronic Decay Channel: Jet Studies</dc:title>
  <dc:creator>Mayuri Kawale</dc:creator>
  <cp:lastModifiedBy>Mayuri Kawale</cp:lastModifiedBy>
  <cp:revision>1</cp:revision>
  <dcterms:created xsi:type="dcterms:W3CDTF">2022-02-08T19:11:13Z</dcterms:created>
  <dcterms:modified xsi:type="dcterms:W3CDTF">2022-02-08T21:46:52Z</dcterms:modified>
</cp:coreProperties>
</file>