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CCFF"/>
    <a:srgbClr val="C09200"/>
    <a:srgbClr val="FFFF99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56" autoAdjust="0"/>
    <p:restoredTop sz="94660"/>
  </p:normalViewPr>
  <p:slideViewPr>
    <p:cSldViewPr>
      <p:cViewPr varScale="1">
        <p:scale>
          <a:sx n="88" d="100"/>
          <a:sy n="88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1/28/2022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1/28/2022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503794130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541351" y="113724"/>
            <a:ext cx="3527106" cy="1508105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system was cooled down.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1.3 GHz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</a:rPr>
              <a:t>HEvCM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removed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SSR1 at RT though cooldown planned soon; HB650 installation prep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2286000"/>
            <a:ext cx="4466691" cy="1231106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shut down and isolated at RT except LN2 tank cold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CC1/CC2/CM: 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CC1, CC2, and CM at RT with cave configured for ODH=0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6" y="1062892"/>
            <a:ext cx="3973199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shut down at RT though LN2 Tank cold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161168" y="1295401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08568" y="1628585"/>
            <a:ext cx="304800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3008293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with test stands at 4 K and 2 K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16">
            <a:extLst>
              <a:ext uri="{FF2B5EF4-FFF2-40B4-BE49-F238E27FC236}">
                <a16:creationId xmlns:a16="http://schemas.microsoft.com/office/drawing/2014/main" id="{8833FECC-7DF7-4C99-82D7-1D227452BD76}"/>
              </a:ext>
            </a:extLst>
          </p:cNvPr>
          <p:cNvSpPr/>
          <p:nvPr/>
        </p:nvSpPr>
        <p:spPr>
          <a:xfrm>
            <a:off x="3957131" y="3511809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312242" y="5668694"/>
            <a:ext cx="46783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MISC:</a:t>
            </a:r>
            <a:endParaRPr lang="en-US" sz="1600" b="1" i="1" dirty="0">
              <a:solidFill>
                <a:srgbClr val="00B050"/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22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640A0A-B70F-4896-A914-985084D1B0EB}"/>
              </a:ext>
            </a:extLst>
          </p:cNvPr>
          <p:cNvSpPr txBox="1"/>
          <p:nvPr/>
        </p:nvSpPr>
        <p:spPr>
          <a:xfrm>
            <a:off x="4786886" y="3617985"/>
            <a:ext cx="4434878" cy="98488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BA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Fridge shut down at RT and isolated; system under dry N2 purge</a:t>
            </a:r>
          </a:p>
          <a:p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STF: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isolated and not active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799" y="4520386"/>
            <a:ext cx="2663401" cy="1200329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cold at 5 K, running fine</a:t>
            </a: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C70C3FF3-FA23-4558-8A8F-D262D064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83" y="2550475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makara\Desktop\thermometer hot.JPG">
            <a:extLst>
              <a:ext uri="{FF2B5EF4-FFF2-40B4-BE49-F238E27FC236}">
                <a16:creationId xmlns:a16="http://schemas.microsoft.com/office/drawing/2014/main" id="{BFECD7F2-110D-4AFE-881D-0F714A65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61" y="4128546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9" y="215828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akara\Desktop\thermometer hot.JPG">
            <a:extLst>
              <a:ext uri="{FF2B5EF4-FFF2-40B4-BE49-F238E27FC236}">
                <a16:creationId xmlns:a16="http://schemas.microsoft.com/office/drawing/2014/main" id="{C0A443DF-C1CA-402B-A203-7A6C8DB6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45053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makara\Desktop\thermometer hot.JPG">
            <a:extLst>
              <a:ext uri="{FF2B5EF4-FFF2-40B4-BE49-F238E27FC236}">
                <a16:creationId xmlns:a16="http://schemas.microsoft.com/office/drawing/2014/main" id="{2D69ABB6-89EB-434F-87E0-FE513C37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87" y="55744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makara\Desktop\thermometer hot.JPG">
            <a:extLst>
              <a:ext uri="{FF2B5EF4-FFF2-40B4-BE49-F238E27FC236}">
                <a16:creationId xmlns:a16="http://schemas.microsoft.com/office/drawing/2014/main" id="{7072B0CD-8365-4516-A0F4-2B04E56B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86385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makara\Desktop\thermometer hot.JPG">
            <a:extLst>
              <a:ext uri="{FF2B5EF4-FFF2-40B4-BE49-F238E27FC236}">
                <a16:creationId xmlns:a16="http://schemas.microsoft.com/office/drawing/2014/main" id="{1B1B75FA-8CBF-424E-A601-15BDC53E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25" y="304687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akara\Desktop\thermometer hot.JPG">
            <a:extLst>
              <a:ext uri="{FF2B5EF4-FFF2-40B4-BE49-F238E27FC236}">
                <a16:creationId xmlns:a16="http://schemas.microsoft.com/office/drawing/2014/main" id="{2EE8B630-6B05-4145-8E91-7A480B30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03" y="88975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akara\Desktop\thermometer hot.JPG">
            <a:extLst>
              <a:ext uri="{FF2B5EF4-FFF2-40B4-BE49-F238E27FC236}">
                <a16:creationId xmlns:a16="http://schemas.microsoft.com/office/drawing/2014/main" id="{73ACBD1D-FB12-454E-B8AD-0D30B718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makara\Desktop\thermometer hot.JPG">
            <a:extLst>
              <a:ext uri="{FF2B5EF4-FFF2-40B4-BE49-F238E27FC236}">
                <a16:creationId xmlns:a16="http://schemas.microsoft.com/office/drawing/2014/main" id="{99D101AD-84A4-4EE6-B24D-C7433443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" y="191317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29302-000C-4A7F-BA04-0A3B753C7B10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9000"/>
          </a:blip>
          <a:stretch>
            <a:fillRect/>
          </a:stretch>
        </p:blipFill>
        <p:spPr>
          <a:xfrm>
            <a:off x="2875194" y="3924021"/>
            <a:ext cx="1891098" cy="1265419"/>
          </a:xfrm>
          <a:prstGeom prst="rect">
            <a:avLst/>
          </a:prstGeom>
        </p:spPr>
      </p:pic>
      <p:pic>
        <p:nvPicPr>
          <p:cNvPr id="49" name="Picture 3">
            <a:extLst>
              <a:ext uri="{FF2B5EF4-FFF2-40B4-BE49-F238E27FC236}">
                <a16:creationId xmlns:a16="http://schemas.microsoft.com/office/drawing/2014/main" id="{30B8965A-ED68-4922-8082-7C2789B5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13" y="1307256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24898</TotalTime>
  <Words>167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740</cp:revision>
  <dcterms:created xsi:type="dcterms:W3CDTF">2013-09-14T14:02:30Z</dcterms:created>
  <dcterms:modified xsi:type="dcterms:W3CDTF">2022-01-27T16:24:25Z</dcterms:modified>
</cp:coreProperties>
</file>