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44" y="7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2969E-3C5E-420F-8493-3F336D97C881}"/>
              </a:ext>
            </a:extLst>
          </p:cNvPr>
          <p:cNvSpPr txBox="1"/>
          <p:nvPr/>
        </p:nvSpPr>
        <p:spPr>
          <a:xfrm>
            <a:off x="4364900" y="555742"/>
            <a:ext cx="46603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Down time: 21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Minor RF trips…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BRF4, BRF22/WAPS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$15  - 4.25e12, 14.8T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$1C  - 4.0e12, 13.8T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$1D  - 3.8e12, 13.0T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2.15e17 protons per hour, Efficiency 95%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Continuing to tune for intensity and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Working with Controls and Instrumentation to fix our aperture scanning program.</a:t>
            </a:r>
          </a:p>
          <a:p>
            <a:r>
              <a:rPr lang="en-US" sz="2000" dirty="0"/>
              <a:t>	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32808-F68A-4C0E-B17A-F96BECF1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" y="0"/>
            <a:ext cx="4320073" cy="47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9316</TotalTime>
  <Words>72</Words>
  <Application>Microsoft Office PowerPoint</Application>
  <PresentationFormat>On-screen Show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16</cp:revision>
  <cp:lastPrinted>2014-01-20T19:40:21Z</cp:lastPrinted>
  <dcterms:created xsi:type="dcterms:W3CDTF">2021-08-20T13:25:13Z</dcterms:created>
  <dcterms:modified xsi:type="dcterms:W3CDTF">2022-01-28T14:50:21Z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