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4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1/28/2022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1/28/2022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1/28/2022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1/28/2022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1/28/2022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1/28/2022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1/28/2022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1/28/2022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1/28/2022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1/28/2022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1/28/2022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1/28/2022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O’Clock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Kelli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Rubrecht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Friday, January 28, 2022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1401" y="1050208"/>
            <a:ext cx="4496587" cy="521689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Walkthroughs on the off-shifts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Beam to users as requested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Several Source A Boiler Heater trips requiring cabinet accesses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MI corrector regulator failure yesterday, 1.5 </a:t>
            </a:r>
            <a:r>
              <a:rPr lang="en-US" sz="1800" dirty="0" err="1"/>
              <a:t>hrs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g-2 trolley run evening to early morning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Beam to NuMI, BNB, Muon, </a:t>
            </a:r>
            <a:r>
              <a:rPr lang="en-US" sz="1800" dirty="0" err="1"/>
              <a:t>Mcenter</a:t>
            </a:r>
            <a:r>
              <a:rPr lang="en-US" sz="1800" dirty="0"/>
              <a:t>, MTest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Wednesday…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1/28/2022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Rubrecht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| 9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O’Clock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8BFD7E-0EFB-4EBC-99F5-2CA58C1813C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 rot="5400000">
            <a:off x="3703321" y="889634"/>
            <a:ext cx="6080754" cy="434339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547</TotalTime>
  <Words>68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O’Clock Meeting</vt:lpstr>
      <vt:lpstr>Since Wednesday…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72</cp:revision>
  <cp:lastPrinted>2014-01-20T19:40:21Z</cp:lastPrinted>
  <dcterms:created xsi:type="dcterms:W3CDTF">2019-06-21T13:10:56Z</dcterms:created>
  <dcterms:modified xsi:type="dcterms:W3CDTF">2022-01-28T14:40:11Z</dcterms:modified>
</cp:coreProperties>
</file>