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8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1/31/2022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Kevin P McDonough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 09:00 Meeting</a:t>
            </a:r>
          </a:p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January 31, 2022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1/31/2022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Kevin McDonough | 0900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228599" y="78172"/>
            <a:ext cx="4343401" cy="6436928"/>
          </a:xfrm>
        </p:spPr>
        <p:txBody>
          <a:bodyPr/>
          <a:lstStyle/>
          <a:p>
            <a:pPr marL="57150" lvl="0" indent="0">
              <a:buNone/>
            </a:pPr>
            <a:r>
              <a:rPr lang="en-US" sz="1800" dirty="0"/>
              <a:t>Weekend</a:t>
            </a:r>
          </a:p>
          <a:p>
            <a:pPr marL="400050"/>
            <a:r>
              <a:rPr lang="en-US" sz="1050" dirty="0"/>
              <a:t>Column 3 brought online, Rem System filled</a:t>
            </a:r>
          </a:p>
          <a:p>
            <a:pPr marL="400050"/>
            <a:r>
              <a:rPr lang="en-US" sz="1050" dirty="0"/>
              <a:t>MC1 controlled access at end of shift</a:t>
            </a:r>
          </a:p>
          <a:p>
            <a:pPr marL="400050"/>
            <a:r>
              <a:rPr lang="en-US" sz="1050" dirty="0"/>
              <a:t>Ops accessed the Source A HV cabinet to reset the boiler heater power supply many times over the weekend</a:t>
            </a:r>
          </a:p>
          <a:p>
            <a:pPr marL="400050"/>
            <a:r>
              <a:rPr lang="en-US" sz="900" dirty="0"/>
              <a:t>R:V703 and R:LAM52 tripped off with Interlock and Magnet Over Temp Faults. had it fixed 11:30. Saturday.</a:t>
            </a:r>
          </a:p>
          <a:p>
            <a:pPr marL="400050"/>
            <a:r>
              <a:rPr lang="en-US" sz="900" dirty="0"/>
              <a:t>LRF5 tripped off on a Driver Anode Overload. Reset but gradient would not go up. Smell of smoke required a call in to On call and Machine Coordinator.</a:t>
            </a:r>
          </a:p>
          <a:p>
            <a:pPr marL="400050"/>
            <a:r>
              <a:rPr lang="en-US" sz="900" dirty="0" err="1"/>
              <a:t>Linac</a:t>
            </a:r>
            <a:r>
              <a:rPr lang="en-US" sz="900" dirty="0"/>
              <a:t> experts recovered LRF5 at 02:12.Sunday morning.</a:t>
            </a:r>
          </a:p>
          <a:p>
            <a:pPr marL="400050"/>
            <a:r>
              <a:rPr lang="en-US" sz="900" dirty="0"/>
              <a:t>BRF2 tripped off and would not reset. The Bias Supply had a ground fault. Bypassed it and turned BRF20 in it's place. John </a:t>
            </a:r>
            <a:r>
              <a:rPr lang="en-US" sz="900" dirty="0" err="1"/>
              <a:t>Kuharik</a:t>
            </a:r>
            <a:r>
              <a:rPr lang="en-US" sz="900" dirty="0"/>
              <a:t> came in and re-balanced the orbit.</a:t>
            </a:r>
          </a:p>
          <a:p>
            <a:pPr marL="400050"/>
            <a:r>
              <a:rPr lang="en-US" sz="900" dirty="0"/>
              <a:t>Muon had some power supplies in MC1 /M5 line trip off. They could not get beam to experiment. They have been off ever since. Power supply techs and interlock tech have been here all day.. Fixed a blown 480 volt fuse.</a:t>
            </a:r>
          </a:p>
          <a:p>
            <a:pPr marL="400050"/>
            <a:r>
              <a:rPr lang="en-US" sz="900" dirty="0"/>
              <a:t>Beam to </a:t>
            </a:r>
            <a:r>
              <a:rPr lang="en-US" sz="900" dirty="0" err="1"/>
              <a:t>Munon</a:t>
            </a:r>
            <a:r>
              <a:rPr lang="en-US" sz="900" dirty="0"/>
              <a:t> by 21:35 Sunday </a:t>
            </a:r>
          </a:p>
          <a:p>
            <a:pPr marL="400050"/>
            <a:r>
              <a:rPr lang="en-US" sz="900" dirty="0"/>
              <a:t>Beam tuning all weekend..</a:t>
            </a:r>
            <a:endParaRPr lang="en-US" sz="1050" dirty="0"/>
          </a:p>
          <a:p>
            <a:pPr marL="400050"/>
            <a:endParaRPr lang="en-US" sz="1200" dirty="0"/>
          </a:p>
          <a:p>
            <a:pPr marL="57150" indent="0">
              <a:buNone/>
            </a:pPr>
            <a:r>
              <a:rPr lang="en-US" sz="1800" dirty="0"/>
              <a:t>Current conditions:</a:t>
            </a:r>
          </a:p>
          <a:p>
            <a:pPr marL="400050"/>
            <a:r>
              <a:rPr lang="en-US" sz="1200" dirty="0"/>
              <a:t>Beam to NUMI and BNB. Beam to Meson Experiments when available.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C750F54-B2EA-40EE-AB4B-A4E8168A0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BAA0233-9755-44E4-8DB7-F1734076F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FB78AF35-FB15-455B-A287-D5F52A5F8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88396" y="878364"/>
            <a:ext cx="6148553" cy="43918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942</TotalTime>
  <Words>228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 Hour Summary</dc:title>
  <dc:creator>bd-cap-ccdesk</dc:creator>
  <cp:lastModifiedBy>bd-cap-ccdesk</cp:lastModifiedBy>
  <cp:revision>131</cp:revision>
  <cp:lastPrinted>2020-02-05T14:48:16Z</cp:lastPrinted>
  <dcterms:created xsi:type="dcterms:W3CDTF">2015-11-04T14:25:23Z</dcterms:created>
  <dcterms:modified xsi:type="dcterms:W3CDTF">2022-01-31T14:52:35Z</dcterms:modified>
</cp:coreProperties>
</file>