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8.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9.xml" ContentType="application/vnd.openxmlformats-officedocument.theme+xml"/>
  <Override PartName="/ppt/slideLayouts/slideLayout15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 id="2147483927" r:id="rId5"/>
    <p:sldMasterId id="2147483978" r:id="rId6"/>
    <p:sldMasterId id="2147484138" r:id="rId7"/>
    <p:sldMasterId id="2147484163" r:id="rId8"/>
    <p:sldMasterId id="2147484175" r:id="rId9"/>
    <p:sldMasterId id="2147484187" r:id="rId10"/>
    <p:sldMasterId id="2147484199" r:id="rId11"/>
    <p:sldMasterId id="2147484265" r:id="rId12"/>
    <p:sldMasterId id="2147484277" r:id="rId13"/>
  </p:sldMasterIdLst>
  <p:notesMasterIdLst>
    <p:notesMasterId r:id="rId42"/>
  </p:notesMasterIdLst>
  <p:handoutMasterIdLst>
    <p:handoutMasterId r:id="rId43"/>
  </p:handoutMasterIdLst>
  <p:sldIdLst>
    <p:sldId id="2142534216" r:id="rId14"/>
    <p:sldId id="2142533969" r:id="rId15"/>
    <p:sldId id="2142534226" r:id="rId16"/>
    <p:sldId id="528" r:id="rId17"/>
    <p:sldId id="2142534082" r:id="rId18"/>
    <p:sldId id="2971" r:id="rId19"/>
    <p:sldId id="2142534176" r:id="rId20"/>
    <p:sldId id="2142534177" r:id="rId21"/>
    <p:sldId id="2142534227" r:id="rId22"/>
    <p:sldId id="2142534182" r:id="rId23"/>
    <p:sldId id="2142534186" r:id="rId24"/>
    <p:sldId id="2142534162" r:id="rId25"/>
    <p:sldId id="2142534225" r:id="rId26"/>
    <p:sldId id="2142534224" r:id="rId27"/>
    <p:sldId id="2142534218" r:id="rId28"/>
    <p:sldId id="2142534219" r:id="rId29"/>
    <p:sldId id="256" r:id="rId30"/>
    <p:sldId id="2142534159" r:id="rId31"/>
    <p:sldId id="2142534228" r:id="rId32"/>
    <p:sldId id="281" r:id="rId33"/>
    <p:sldId id="2142534231" r:id="rId34"/>
    <p:sldId id="398" r:id="rId35"/>
    <p:sldId id="2258" r:id="rId36"/>
    <p:sldId id="498" r:id="rId37"/>
    <p:sldId id="2142534203" r:id="rId38"/>
    <p:sldId id="2142534232" r:id="rId39"/>
    <p:sldId id="2142534217" r:id="rId40"/>
    <p:sldId id="214253417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0D81C5-145B-93D4-61F7-FE6CBB5E1DFA}" name="Suarez, Alejandro" initials="SA" userId="Suarez, Alejandro"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iedlander, Amy" initials="FA" lastIdx="2" clrIdx="0">
    <p:extLst>
      <p:ext uri="{19B8F6BF-5375-455C-9EA6-DF929625EA0E}">
        <p15:presenceInfo xmlns:p15="http://schemas.microsoft.com/office/powerpoint/2012/main" userId="S-1-5-21-2121103884-806620016-247139262-582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a:srgbClr val="F2F2F2"/>
    <a:srgbClr val="1C3E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994"/>
    <p:restoredTop sz="94694"/>
  </p:normalViewPr>
  <p:slideViewPr>
    <p:cSldViewPr snapToGrid="0">
      <p:cViewPr varScale="1">
        <p:scale>
          <a:sx n="115" d="100"/>
          <a:sy n="115" d="100"/>
        </p:scale>
        <p:origin x="224" y="328"/>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C35D58-ADDE-4F15-82C6-FE57076F0B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89238A9-E202-44BB-9C40-31901BCE02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24FB03-F330-4AA2-946D-EDEA47CB9864}" type="datetimeFigureOut">
              <a:rPr lang="en-US" smtClean="0"/>
              <a:t>3/16/22</a:t>
            </a:fld>
            <a:endParaRPr lang="en-US"/>
          </a:p>
        </p:txBody>
      </p:sp>
      <p:sp>
        <p:nvSpPr>
          <p:cNvPr id="4" name="Footer Placeholder 3">
            <a:extLst>
              <a:ext uri="{FF2B5EF4-FFF2-40B4-BE49-F238E27FC236}">
                <a16:creationId xmlns:a16="http://schemas.microsoft.com/office/drawing/2014/main" id="{F08593F9-9A15-4CA1-8A4F-00DB8B955B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3E18604-A6FE-4133-A5DE-9C96B3BEA6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F01CEE-9FFD-45DA-A0BE-0C71F2446B2D}" type="slidenum">
              <a:rPr lang="en-US" smtClean="0"/>
              <a:t>‹#›</a:t>
            </a:fld>
            <a:endParaRPr lang="en-US"/>
          </a:p>
        </p:txBody>
      </p:sp>
    </p:spTree>
    <p:extLst>
      <p:ext uri="{BB962C8B-B14F-4D97-AF65-F5344CB8AC3E}">
        <p14:creationId xmlns:p14="http://schemas.microsoft.com/office/powerpoint/2010/main" val="3376852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0C17F3-A732-481A-B046-833A219F6424}" type="datetimeFigureOut">
              <a:rPr lang="en-US" smtClean="0"/>
              <a:t>3/16/22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AF185-7553-4042-AFC4-2AB144BFFF12}" type="slidenum">
              <a:rPr lang="en-US" smtClean="0"/>
              <a:t>‹#›</a:t>
            </a:fld>
            <a:endParaRPr lang="en-US"/>
          </a:p>
        </p:txBody>
      </p:sp>
    </p:spTree>
    <p:extLst>
      <p:ext uri="{BB962C8B-B14F-4D97-AF65-F5344CB8AC3E}">
        <p14:creationId xmlns:p14="http://schemas.microsoft.com/office/powerpoint/2010/main" val="2706606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E5B12-F2C9-44D7-BF81-E4DA9C000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689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mn-lt"/>
                <a:ea typeface="+mn-ea"/>
                <a:cs typeface="+mn-cs"/>
              </a:rPr>
              <a:t>NSF is largest single resource provider in consortium. 46% of projects, ~30% of cycles</a:t>
            </a:r>
            <a:endParaRPr kumimoji="0" lang="en-US" sz="1600" b="0" i="0" u="none" strike="noStrike" kern="1200" cap="none" spc="0" normalizeH="0" baseline="0" noProof="0">
              <a:ln>
                <a:noFill/>
              </a:ln>
              <a:solidFill>
                <a:prstClr val="white"/>
              </a:solidFill>
              <a:effectLst/>
              <a:uLnTx/>
              <a:uFillTx/>
              <a:latin typeface="+mn-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mn-lt"/>
                <a:ea typeface="+mn-ea"/>
                <a:cs typeface="+mn-cs"/>
              </a:rPr>
              <a:t>OAC-funded: Frontera, XSEDE, and more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solidFill>
              <a:effectLst/>
              <a:uLnTx/>
              <a:uFillTx/>
              <a:latin typeface="+mn-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solidFill>
              <a:effectLst/>
              <a:uLnTx/>
              <a:uFillTx/>
              <a:latin typeface="+mn-lt"/>
              <a:ea typeface="+mn-ea"/>
              <a:cs typeface="+mn-cs"/>
            </a:endParaRPr>
          </a:p>
          <a:p>
            <a:r>
              <a:rPr lang="en-US" sz="1200" b="0" i="0" u="none" strike="noStrike" kern="1200">
                <a:solidFill>
                  <a:schemeClr val="tx1"/>
                </a:solidFill>
                <a:effectLst/>
                <a:latin typeface="+mn-lt"/>
                <a:ea typeface="+mn-ea"/>
                <a:cs typeface="+mn-cs"/>
              </a:rPr>
              <a:t>You all are correct. </a:t>
            </a:r>
            <a:r>
              <a:rPr lang="en-US" sz="1200" b="0" i="0" u="none" strike="noStrike" kern="1200" err="1">
                <a:solidFill>
                  <a:schemeClr val="tx1"/>
                </a:solidFill>
                <a:effectLst/>
                <a:latin typeface="+mn-lt"/>
                <a:ea typeface="+mn-ea"/>
                <a:cs typeface="+mn-cs"/>
              </a:rPr>
              <a:t>Ookami</a:t>
            </a:r>
            <a:r>
              <a:rPr lang="en-US" sz="1200" b="0" i="0" u="none" strike="noStrike" kern="1200">
                <a:solidFill>
                  <a:schemeClr val="tx1"/>
                </a:solidFill>
                <a:effectLst/>
                <a:latin typeface="+mn-lt"/>
                <a:ea typeface="+mn-ea"/>
                <a:cs typeface="+mn-cs"/>
              </a:rPr>
              <a:t>, Bridges-2, &amp; Neocortex along with Expanse as our newly awarded systems are all presently in operations supporting S&amp;E researchers. Our other awarded systems are presently all progressing but still being deployed.</a:t>
            </a:r>
          </a:p>
          <a:p>
            <a:br>
              <a:rPr lang="en-US"/>
            </a:br>
            <a:endParaRPr kumimoji="0" lang="en-US" sz="1200" b="0" i="0" u="none" strike="noStrike" kern="1200" cap="none" spc="0" normalizeH="0" baseline="0" noProof="0">
              <a:ln>
                <a:noFill/>
              </a:ln>
              <a:solidFill>
                <a:prstClr val="white"/>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AF185-7553-4042-AFC4-2AB144BFFF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811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Go over results of the poll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AF185-7553-4042-AFC4-2AB144BFFF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928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EAGER Award# 2127459: Democratizing the use of Advanced Computational Resources</a:t>
            </a:r>
          </a:p>
          <a:p>
            <a:pPr lvl="0"/>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AF185-7553-4042-AFC4-2AB144BFFF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025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EAGER Award# 2127459: Democratizing the use of Advanced Computational Resources</a:t>
            </a:r>
          </a:p>
          <a:p>
            <a:pPr lvl="0"/>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AF185-7553-4042-AFC4-2AB144BFFF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875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EAGER Award# 2127459: Democratizing the use of Advanced Computational Resources</a:t>
            </a:r>
          </a:p>
          <a:p>
            <a:pPr lvl="0"/>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AF185-7553-4042-AFC4-2AB144BFFF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903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AF185-7553-4042-AFC4-2AB144BFFF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359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AF185-7553-4042-AFC4-2AB144BFFF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19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a:t>Drivers: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Demand continues to grow, but is changing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Applications are evolving in numbers, scales and complexity</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Computing and technology landscapes are changing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Value structures are different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en-US"/>
          </a:p>
          <a:p>
            <a:pPr marL="0" indent="0">
              <a:buFont typeface="+mj-lt"/>
              <a:buNone/>
            </a:pPr>
            <a:r>
              <a:rPr lang="en-US"/>
              <a:t>Goals: </a:t>
            </a:r>
          </a:p>
          <a:p>
            <a:pPr marL="228600" indent="-228600">
              <a:buFont typeface="+mj-lt"/>
              <a:buAutoNum type="arabicPeriod"/>
            </a:pPr>
            <a:r>
              <a:rPr lang="en-US"/>
              <a:t>Address changing technology, system, application landscapes; user needs and values</a:t>
            </a:r>
          </a:p>
          <a:p>
            <a:pPr marL="228600" indent="-228600">
              <a:buFont typeface="+mj-lt"/>
              <a:buAutoNum type="arabicPeriod"/>
            </a:pPr>
            <a:r>
              <a:rPr lang="en-US"/>
              <a:t>Balance innovation with stability</a:t>
            </a:r>
          </a:p>
          <a:p>
            <a:pPr marL="228600" indent="-228600">
              <a:buFont typeface="+mj-lt"/>
              <a:buAutoNum type="arabicPeriod"/>
            </a:pPr>
            <a:endParaRPr lang="en-US"/>
          </a:p>
          <a:p>
            <a:pPr marL="0" indent="0">
              <a:buFont typeface="+mj-lt"/>
              <a:buNone/>
            </a:pPr>
            <a:r>
              <a:rPr lang="en-US"/>
              <a:t>Experiences from COVID19 HPC Consortium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AF185-7553-4042-AFC4-2AB144BFFF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19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AF185-7553-4042-AFC4-2AB144BFFF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532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Computational and Data-driven Science and Engineering for all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D13950-DB01-492A-8362-BBB4A00DD9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3542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AF185-7553-4042-AFC4-2AB144BFFF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739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6D13950-DB01-492A-8362-BBB4A00DD939}" type="slidenum">
              <a:rPr lang="en-US" smtClean="0"/>
              <a:t>22</a:t>
            </a:fld>
            <a:endParaRPr lang="en-US"/>
          </a:p>
        </p:txBody>
      </p:sp>
    </p:spTree>
    <p:extLst>
      <p:ext uri="{BB962C8B-B14F-4D97-AF65-F5344CB8AC3E}">
        <p14:creationId xmlns:p14="http://schemas.microsoft.com/office/powerpoint/2010/main" val="845767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3323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40506-3A29-4E66-B35C-4BDB1915FB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117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9613"/>
            <a:ext cx="6292850" cy="3540125"/>
          </a:xfrm>
        </p:spPr>
      </p:sp>
      <p:sp>
        <p:nvSpPr>
          <p:cNvPr id="3" name="Notes Placeholder 2"/>
          <p:cNvSpPr>
            <a:spLocks noGrp="1"/>
          </p:cNvSpPr>
          <p:nvPr>
            <p:ph type="body" idx="1"/>
          </p:nvPr>
        </p:nvSpPr>
        <p:spPr/>
        <p:txBody>
          <a:bodyPr>
            <a:normAutofit fontScale="47500" lnSpcReduction="20000"/>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Demand continues to grow, but is changing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Applications are evolving in numbers, scales and complexity</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Computing and technology landscapes are changing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Value structures are different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E.g., Neil Jacob’s talk at the OSTP FACE Convening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Affinities in the COVID-19 HPC Consortium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Chalkboard" panose="03050602040202020205" pitchFamily="66" charset="77"/>
                <a:cs typeface="Chalkboard" panose="03050602040202020205" pitchFamily="66" charset="77"/>
              </a:rPr>
              <a:t>More than 75% of all XSEDE jobs are now single node jobs (but still only about 25% of XD SUs)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Chalkboard" panose="03050602040202020205" pitchFamily="66" charset="77"/>
                <a:cs typeface="Chalkboard" panose="03050602040202020205" pitchFamily="66" charset="77"/>
              </a:rPr>
              <a:t>Up to 50% of all jobs ON Frontera are single node jobs </a:t>
            </a:r>
          </a:p>
          <a:p>
            <a:endParaRPr lang="en-US"/>
          </a:p>
          <a:p>
            <a:pPr>
              <a:lnSpc>
                <a:spcPct val="120000"/>
              </a:lnSpc>
            </a:pPr>
            <a:r>
              <a:rPr lang="en-US"/>
              <a:t>Overall demand continues to grow, but is changing </a:t>
            </a:r>
          </a:p>
          <a:p>
            <a:pPr lvl="1">
              <a:lnSpc>
                <a:spcPct val="120000"/>
              </a:lnSpc>
            </a:pPr>
            <a:r>
              <a:rPr lang="en-US"/>
              <a:t>Single node jobs dominating</a:t>
            </a:r>
          </a:p>
          <a:p>
            <a:pPr lvl="1">
              <a:lnSpc>
                <a:spcPct val="120000"/>
              </a:lnSpc>
            </a:pPr>
            <a:r>
              <a:rPr lang="en-US"/>
              <a:t>Smaller jobs (i.e., using &lt;= 8K cores) dominating</a:t>
            </a:r>
          </a:p>
          <a:p>
            <a:pPr lvl="1">
              <a:lnSpc>
                <a:spcPct val="120000"/>
              </a:lnSpc>
            </a:pPr>
            <a:r>
              <a:rPr lang="en-US"/>
              <a:t>Gateway users dominating </a:t>
            </a:r>
          </a:p>
          <a:p>
            <a:pPr>
              <a:lnSpc>
                <a:spcPct val="120000"/>
              </a:lnSpc>
            </a:pPr>
            <a:endParaRPr lang="en-US"/>
          </a:p>
          <a:p>
            <a:pPr>
              <a:lnSpc>
                <a:spcPct val="120000"/>
              </a:lnSpc>
            </a:pPr>
            <a:r>
              <a:rPr lang="en-US"/>
              <a:t>Application needs are changing </a:t>
            </a:r>
          </a:p>
          <a:p>
            <a:pPr lvl="1">
              <a:lnSpc>
                <a:spcPct val="120000"/>
              </a:lnSpc>
            </a:pPr>
            <a:r>
              <a:rPr lang="en-US"/>
              <a:t>Growing, broadening of domains</a:t>
            </a:r>
          </a:p>
          <a:p>
            <a:pPr lvl="1">
              <a:lnSpc>
                <a:spcPct val="120000"/>
              </a:lnSpc>
            </a:pPr>
            <a:r>
              <a:rPr lang="en-US"/>
              <a:t>End-to-end workflows composing heterogenous components </a:t>
            </a:r>
          </a:p>
          <a:p>
            <a:pPr lvl="1">
              <a:lnSpc>
                <a:spcPct val="120000"/>
              </a:lnSpc>
            </a:pPr>
            <a:r>
              <a:rPr lang="en-US"/>
              <a:t>Integration of analytics; use of AI/ML</a:t>
            </a:r>
          </a:p>
          <a:p>
            <a:endParaRPr lang="en-US"/>
          </a:p>
          <a:p>
            <a:pPr>
              <a:lnSpc>
                <a:spcPct val="120000"/>
              </a:lnSpc>
            </a:pPr>
            <a:r>
              <a:rPr lang="en-US"/>
              <a:t>Computing and technology landscapes are changing </a:t>
            </a:r>
          </a:p>
          <a:p>
            <a:pPr lvl="1">
              <a:lnSpc>
                <a:spcPct val="120000"/>
              </a:lnSpc>
            </a:pPr>
            <a:r>
              <a:rPr lang="en-US"/>
              <a:t>Increasing heterogeneity / Proliferation of purposeful accelerators</a:t>
            </a:r>
          </a:p>
          <a:p>
            <a:pPr lvl="1">
              <a:lnSpc>
                <a:spcPct val="120000"/>
              </a:lnSpc>
            </a:pPr>
            <a:r>
              <a:rPr lang="en-US"/>
              <a:t>Increasing use of high-level software stacks for packing, deployment, execution, tuning, etc. (e.g., containers)</a:t>
            </a:r>
          </a:p>
          <a:p>
            <a:pPr lvl="1">
              <a:lnSpc>
                <a:spcPct val="120000"/>
              </a:lnSpc>
            </a:pPr>
            <a:r>
              <a:rPr lang="en-US"/>
              <a:t>Service model evolving to address a broad range of needs and customers</a:t>
            </a:r>
          </a:p>
          <a:p>
            <a:pPr lvl="1">
              <a:lnSpc>
                <a:spcPct val="120000"/>
              </a:lnSpc>
            </a:pPr>
            <a:r>
              <a:rPr lang="en-US"/>
              <a:t>Deployment of </a:t>
            </a:r>
            <a:r>
              <a:rPr lang="en-US" err="1"/>
              <a:t>exascale</a:t>
            </a:r>
            <a:r>
              <a:rPr lang="en-US"/>
              <a:t> systems in 2021-2023</a:t>
            </a:r>
          </a:p>
          <a:p>
            <a:pPr lvl="1">
              <a:lnSpc>
                <a:spcPct val="120000"/>
              </a:lnSpc>
            </a:pPr>
            <a:endParaRPr lang="en-US"/>
          </a:p>
          <a:p>
            <a:pPr>
              <a:lnSpc>
                <a:spcPct val="120000"/>
              </a:lnSpc>
            </a:pPr>
            <a:r>
              <a:rPr lang="en-US"/>
              <a:t>Value structures are different</a:t>
            </a:r>
          </a:p>
          <a:p>
            <a:pPr lvl="1">
              <a:lnSpc>
                <a:spcPct val="120000"/>
              </a:lnSpc>
            </a:pPr>
            <a:r>
              <a:rPr lang="en-US"/>
              <a:t>Ease/speed of access and use V/S raw performance </a:t>
            </a:r>
          </a:p>
          <a:p>
            <a:pPr lvl="1">
              <a:lnSpc>
                <a:spcPct val="120000"/>
              </a:lnSpc>
            </a:pPr>
            <a:r>
              <a:rPr lang="en-US"/>
              <a:t>Transparency, trust, robustness, etc., V/S raw performance</a:t>
            </a:r>
          </a:p>
          <a:p>
            <a:pPr lvl="1">
              <a:lnSpc>
                <a:spcPct val="120000"/>
              </a:lnSpc>
            </a:pPr>
            <a:r>
              <a:rPr lang="en-US"/>
              <a:t>“Time to end result” more meaningful than performance of an individual code </a:t>
            </a: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279D9D-F0C8-4CFD-98D4-A87D607EEE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6575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AF185-7553-4042-AFC4-2AB144BFFF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354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849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AF185-7553-4042-AFC4-2AB144BFFF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782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Our intent for ALL TIP programs to be diverse and inclusive:  I-Corps, SBIR/STTR and REIs specifically – we want to make it possible for anyone, anywhere who has a great idea to get the entrepreneurial training and support to bring that great idea to market.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41CDF4-ADB7-3445-A3B5-BF3BCDB630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726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9613"/>
            <a:ext cx="6292850" cy="3540125"/>
          </a:xfrm>
        </p:spPr>
      </p:sp>
      <p:sp>
        <p:nvSpPr>
          <p:cNvPr id="3" name="Notes Placeholder 2"/>
          <p:cNvSpPr>
            <a:spLocks noGrp="1"/>
          </p:cNvSpPr>
          <p:nvPr>
            <p:ph type="body" idx="1"/>
          </p:nvPr>
        </p:nvSpPr>
        <p:spPr/>
        <p:txBody>
          <a:bodyPr>
            <a:normAutofit fontScale="47500" lnSpcReduction="20000"/>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Demand continues to grow, but is changing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Applications are evolving in numbers, scales and complexity</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Computing and technology landscapes are changing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Value structures are different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E.g., Neil Jacob’s talk at the OSTP FACE Convening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Affinities in the COVID-19 HPC Consortium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Chalkboard" panose="03050602040202020205" pitchFamily="66" charset="77"/>
                <a:cs typeface="Chalkboard" panose="03050602040202020205" pitchFamily="66" charset="77"/>
              </a:rPr>
              <a:t>More than 75% of all XSEDE jobs are now single node jobs (but still only about 25% of XD SUs)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Chalkboard" panose="03050602040202020205" pitchFamily="66" charset="77"/>
                <a:cs typeface="Chalkboard" panose="03050602040202020205" pitchFamily="66" charset="77"/>
              </a:rPr>
              <a:t>Up to 50% of all jobs ON Frontera are single node jobs </a:t>
            </a:r>
          </a:p>
          <a:p>
            <a:endParaRPr lang="en-US"/>
          </a:p>
          <a:p>
            <a:pPr>
              <a:lnSpc>
                <a:spcPct val="120000"/>
              </a:lnSpc>
            </a:pPr>
            <a:r>
              <a:rPr lang="en-US"/>
              <a:t>Overall demand continues to grow, but is changing </a:t>
            </a:r>
          </a:p>
          <a:p>
            <a:pPr lvl="1">
              <a:lnSpc>
                <a:spcPct val="120000"/>
              </a:lnSpc>
            </a:pPr>
            <a:r>
              <a:rPr lang="en-US"/>
              <a:t>Single node jobs dominating</a:t>
            </a:r>
          </a:p>
          <a:p>
            <a:pPr lvl="1">
              <a:lnSpc>
                <a:spcPct val="120000"/>
              </a:lnSpc>
            </a:pPr>
            <a:r>
              <a:rPr lang="en-US"/>
              <a:t>Smaller jobs (i.e., using &lt;= 8K cores) dominating</a:t>
            </a:r>
          </a:p>
          <a:p>
            <a:pPr lvl="1">
              <a:lnSpc>
                <a:spcPct val="120000"/>
              </a:lnSpc>
            </a:pPr>
            <a:r>
              <a:rPr lang="en-US"/>
              <a:t>Gateway users dominating </a:t>
            </a:r>
          </a:p>
          <a:p>
            <a:pPr>
              <a:lnSpc>
                <a:spcPct val="120000"/>
              </a:lnSpc>
            </a:pPr>
            <a:endParaRPr lang="en-US"/>
          </a:p>
          <a:p>
            <a:pPr>
              <a:lnSpc>
                <a:spcPct val="120000"/>
              </a:lnSpc>
            </a:pPr>
            <a:r>
              <a:rPr lang="en-US"/>
              <a:t>Application needs are changing </a:t>
            </a:r>
          </a:p>
          <a:p>
            <a:pPr lvl="1">
              <a:lnSpc>
                <a:spcPct val="120000"/>
              </a:lnSpc>
            </a:pPr>
            <a:r>
              <a:rPr lang="en-US"/>
              <a:t>Growing, broadening of domains</a:t>
            </a:r>
          </a:p>
          <a:p>
            <a:pPr lvl="1">
              <a:lnSpc>
                <a:spcPct val="120000"/>
              </a:lnSpc>
            </a:pPr>
            <a:r>
              <a:rPr lang="en-US"/>
              <a:t>End-to-end workflows composing heterogenous components </a:t>
            </a:r>
          </a:p>
          <a:p>
            <a:pPr lvl="1">
              <a:lnSpc>
                <a:spcPct val="120000"/>
              </a:lnSpc>
            </a:pPr>
            <a:r>
              <a:rPr lang="en-US"/>
              <a:t>Integration of analytics; use of AI/ML</a:t>
            </a:r>
          </a:p>
          <a:p>
            <a:endParaRPr lang="en-US"/>
          </a:p>
          <a:p>
            <a:pPr>
              <a:lnSpc>
                <a:spcPct val="120000"/>
              </a:lnSpc>
            </a:pPr>
            <a:r>
              <a:rPr lang="en-US"/>
              <a:t>Computing and technology landscapes are changing </a:t>
            </a:r>
          </a:p>
          <a:p>
            <a:pPr lvl="1">
              <a:lnSpc>
                <a:spcPct val="120000"/>
              </a:lnSpc>
            </a:pPr>
            <a:r>
              <a:rPr lang="en-US"/>
              <a:t>Increasing heterogeneity / Proliferation of purposeful accelerators</a:t>
            </a:r>
          </a:p>
          <a:p>
            <a:pPr lvl="1">
              <a:lnSpc>
                <a:spcPct val="120000"/>
              </a:lnSpc>
            </a:pPr>
            <a:r>
              <a:rPr lang="en-US"/>
              <a:t>Increasing use of high-level software stacks for packing, deployment, execution, tuning, etc. (e.g., containers)</a:t>
            </a:r>
          </a:p>
          <a:p>
            <a:pPr lvl="1">
              <a:lnSpc>
                <a:spcPct val="120000"/>
              </a:lnSpc>
            </a:pPr>
            <a:r>
              <a:rPr lang="en-US"/>
              <a:t>Service model evolving to address a broad range of needs and customers</a:t>
            </a:r>
          </a:p>
          <a:p>
            <a:pPr lvl="1">
              <a:lnSpc>
                <a:spcPct val="120000"/>
              </a:lnSpc>
            </a:pPr>
            <a:r>
              <a:rPr lang="en-US"/>
              <a:t>Deployment of </a:t>
            </a:r>
            <a:r>
              <a:rPr lang="en-US" err="1"/>
              <a:t>exascale</a:t>
            </a:r>
            <a:r>
              <a:rPr lang="en-US"/>
              <a:t> systems in 2021-2023</a:t>
            </a:r>
          </a:p>
          <a:p>
            <a:pPr lvl="1">
              <a:lnSpc>
                <a:spcPct val="120000"/>
              </a:lnSpc>
            </a:pPr>
            <a:endParaRPr lang="en-US"/>
          </a:p>
          <a:p>
            <a:pPr>
              <a:lnSpc>
                <a:spcPct val="120000"/>
              </a:lnSpc>
            </a:pPr>
            <a:r>
              <a:rPr lang="en-US"/>
              <a:t>Value structures are different</a:t>
            </a:r>
          </a:p>
          <a:p>
            <a:pPr lvl="1">
              <a:lnSpc>
                <a:spcPct val="120000"/>
              </a:lnSpc>
            </a:pPr>
            <a:r>
              <a:rPr lang="en-US"/>
              <a:t>Ease/speed of access and use V/S raw performance </a:t>
            </a:r>
          </a:p>
          <a:p>
            <a:pPr lvl="1">
              <a:lnSpc>
                <a:spcPct val="120000"/>
              </a:lnSpc>
            </a:pPr>
            <a:r>
              <a:rPr lang="en-US"/>
              <a:t>Transparency, trust, robustness, etc., V/S raw performance</a:t>
            </a:r>
          </a:p>
          <a:p>
            <a:pPr lvl="1">
              <a:lnSpc>
                <a:spcPct val="120000"/>
              </a:lnSpc>
            </a:pPr>
            <a:r>
              <a:rPr lang="en-US"/>
              <a:t>“Time to end result” more meaningful than performance of an individual code </a:t>
            </a: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279D9D-F0C8-4CFD-98D4-A87D607EEE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3656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51379-91FA-4683-8605-4DED11A069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4104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AF185-7553-4042-AFC4-2AB144BFFF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407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CCB5F-5292-4971-A8AE-22A74E870D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CC28C9-1868-4259-AB93-A96C86FBE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7147EE-C551-44C3-87F3-5C5009FB81BF}"/>
              </a:ext>
            </a:extLst>
          </p:cNvPr>
          <p:cNvSpPr>
            <a:spLocks noGrp="1"/>
          </p:cNvSpPr>
          <p:nvPr>
            <p:ph type="dt" sz="half" idx="10"/>
          </p:nvPr>
        </p:nvSpPr>
        <p:spPr/>
        <p:txBody>
          <a:bodyPr/>
          <a:lstStyle/>
          <a:p>
            <a:fld id="{A927D513-3810-4962-BC91-D458611FA3FB}" type="datetime1">
              <a:rPr lang="en-US" smtClean="0"/>
              <a:t>3/16/22</a:t>
            </a:fld>
            <a:endParaRPr lang="en-US"/>
          </a:p>
        </p:txBody>
      </p:sp>
      <p:sp>
        <p:nvSpPr>
          <p:cNvPr id="5" name="Footer Placeholder 4">
            <a:extLst>
              <a:ext uri="{FF2B5EF4-FFF2-40B4-BE49-F238E27FC236}">
                <a16:creationId xmlns:a16="http://schemas.microsoft.com/office/drawing/2014/main" id="{7BCA4178-4EF4-4C22-B89C-F13F27E2DF5B}"/>
              </a:ext>
            </a:extLst>
          </p:cNvPr>
          <p:cNvSpPr>
            <a:spLocks noGrp="1"/>
          </p:cNvSpPr>
          <p:nvPr>
            <p:ph type="ftr" sz="quarter" idx="11"/>
          </p:nvPr>
        </p:nvSpPr>
        <p:spPr/>
        <p:txBody>
          <a:bodyPr/>
          <a:lstStyle/>
          <a:p>
            <a:r>
              <a:rPr lang="en-US"/>
              <a:t>SC19 BoF 11/19/2019</a:t>
            </a:r>
          </a:p>
        </p:txBody>
      </p:sp>
      <p:sp>
        <p:nvSpPr>
          <p:cNvPr id="6" name="Slide Number Placeholder 5">
            <a:extLst>
              <a:ext uri="{FF2B5EF4-FFF2-40B4-BE49-F238E27FC236}">
                <a16:creationId xmlns:a16="http://schemas.microsoft.com/office/drawing/2014/main" id="{E1B1AE32-5A2A-49C9-B1A8-D6BF6BAF1E6A}"/>
              </a:ext>
            </a:extLst>
          </p:cNvPr>
          <p:cNvSpPr>
            <a:spLocks noGrp="1"/>
          </p:cNvSpPr>
          <p:nvPr>
            <p:ph type="sldNum" sz="quarter" idx="12"/>
          </p:nvPr>
        </p:nvSpPr>
        <p:spPr/>
        <p:txBody>
          <a:bodyPr/>
          <a:lstStyle/>
          <a:p>
            <a:fld id="{E65854F1-4203-412A-BBC9-C51A1ECC8925}" type="slidenum">
              <a:rPr lang="en-US" smtClean="0"/>
              <a:t>‹#›</a:t>
            </a:fld>
            <a:endParaRPr lang="en-US"/>
          </a:p>
        </p:txBody>
      </p:sp>
    </p:spTree>
    <p:extLst>
      <p:ext uri="{BB962C8B-B14F-4D97-AF65-F5344CB8AC3E}">
        <p14:creationId xmlns:p14="http://schemas.microsoft.com/office/powerpoint/2010/main" val="821555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70B6D-C227-4EB3-9FB3-7A172C0597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F0DFD9-214C-4653-8956-30CA8607B3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CEEE5-C6B8-49BA-BF93-09A7DF19B667}"/>
              </a:ext>
            </a:extLst>
          </p:cNvPr>
          <p:cNvSpPr>
            <a:spLocks noGrp="1"/>
          </p:cNvSpPr>
          <p:nvPr>
            <p:ph type="dt" sz="half" idx="10"/>
          </p:nvPr>
        </p:nvSpPr>
        <p:spPr/>
        <p:txBody>
          <a:bodyPr/>
          <a:lstStyle/>
          <a:p>
            <a:fld id="{999E5978-8D68-4182-962C-29D755388FCB}" type="datetime1">
              <a:rPr lang="en-US" smtClean="0"/>
              <a:t>3/16/22</a:t>
            </a:fld>
            <a:endParaRPr lang="en-US"/>
          </a:p>
        </p:txBody>
      </p:sp>
      <p:sp>
        <p:nvSpPr>
          <p:cNvPr id="5" name="Footer Placeholder 4">
            <a:extLst>
              <a:ext uri="{FF2B5EF4-FFF2-40B4-BE49-F238E27FC236}">
                <a16:creationId xmlns:a16="http://schemas.microsoft.com/office/drawing/2014/main" id="{60581041-A30D-406B-99FA-892393F8F1F2}"/>
              </a:ext>
            </a:extLst>
          </p:cNvPr>
          <p:cNvSpPr>
            <a:spLocks noGrp="1"/>
          </p:cNvSpPr>
          <p:nvPr>
            <p:ph type="ftr" sz="quarter" idx="11"/>
          </p:nvPr>
        </p:nvSpPr>
        <p:spPr/>
        <p:txBody>
          <a:bodyPr/>
          <a:lstStyle/>
          <a:p>
            <a:r>
              <a:rPr lang="en-US"/>
              <a:t>SC19 BoF 11/19/2019</a:t>
            </a:r>
          </a:p>
        </p:txBody>
      </p:sp>
      <p:sp>
        <p:nvSpPr>
          <p:cNvPr id="6" name="Slide Number Placeholder 5">
            <a:extLst>
              <a:ext uri="{FF2B5EF4-FFF2-40B4-BE49-F238E27FC236}">
                <a16:creationId xmlns:a16="http://schemas.microsoft.com/office/drawing/2014/main" id="{2C2FF453-76F4-424E-8A74-A30EE3F90AC2}"/>
              </a:ext>
            </a:extLst>
          </p:cNvPr>
          <p:cNvSpPr>
            <a:spLocks noGrp="1"/>
          </p:cNvSpPr>
          <p:nvPr>
            <p:ph type="sldNum" sz="quarter" idx="12"/>
          </p:nvPr>
        </p:nvSpPr>
        <p:spPr/>
        <p:txBody>
          <a:bodyPr/>
          <a:lstStyle/>
          <a:p>
            <a:fld id="{E65854F1-4203-412A-BBC9-C51A1ECC8925}" type="slidenum">
              <a:rPr lang="en-US" smtClean="0"/>
              <a:t>‹#›</a:t>
            </a:fld>
            <a:endParaRPr lang="en-US"/>
          </a:p>
        </p:txBody>
      </p:sp>
    </p:spTree>
    <p:extLst>
      <p:ext uri="{BB962C8B-B14F-4D97-AF65-F5344CB8AC3E}">
        <p14:creationId xmlns:p14="http://schemas.microsoft.com/office/powerpoint/2010/main" val="40253529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4075D-5ECB-0641-B34F-804048B98DFB}" type="datetime1">
              <a:rPr lang="en-US" smtClean="0"/>
              <a:t>3/16/22</a:t>
            </a:fld>
            <a:endParaRPr lang="en-US"/>
          </a:p>
        </p:txBody>
      </p:sp>
      <p:sp>
        <p:nvSpPr>
          <p:cNvPr id="3" name="Footer Placeholder 2"/>
          <p:cNvSpPr>
            <a:spLocks noGrp="1"/>
          </p:cNvSpPr>
          <p:nvPr>
            <p:ph type="ftr" sz="quarter" idx="11"/>
          </p:nvPr>
        </p:nvSpPr>
        <p:spPr/>
        <p:txBody>
          <a:bodyPr/>
          <a:lstStyle/>
          <a:p>
            <a:r>
              <a:rPr lang="en-US"/>
              <a:t>SC19 BoF 11/19/2019</a:t>
            </a:r>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4307421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50"/>
            </a:lvl1pPr>
            <a:lvl2pPr>
              <a:defRPr sz="3750"/>
            </a:lvl2pPr>
            <a:lvl3pPr>
              <a:defRPr sz="3167"/>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833"/>
            </a:lvl1pPr>
            <a:lvl2pPr marL="609576" indent="0">
              <a:buNone/>
              <a:defRPr sz="1583"/>
            </a:lvl2pPr>
            <a:lvl3pPr marL="1219151" indent="0">
              <a:buNone/>
              <a:defRPr sz="1333"/>
            </a:lvl3pPr>
            <a:lvl4pPr marL="1828727" indent="0">
              <a:buNone/>
              <a:defRPr sz="1167"/>
            </a:lvl4pPr>
            <a:lvl5pPr marL="2438302" indent="0">
              <a:buNone/>
              <a:defRPr sz="1167"/>
            </a:lvl5pPr>
            <a:lvl6pPr marL="3047878" indent="0">
              <a:buNone/>
              <a:defRPr sz="1167"/>
            </a:lvl6pPr>
            <a:lvl7pPr marL="3657454" indent="0">
              <a:buNone/>
              <a:defRPr sz="1167"/>
            </a:lvl7pPr>
            <a:lvl8pPr marL="4267029" indent="0">
              <a:buNone/>
              <a:defRPr sz="1167"/>
            </a:lvl8pPr>
            <a:lvl9pPr marL="4876605" indent="0">
              <a:buNone/>
              <a:defRPr sz="1167"/>
            </a:lvl9pPr>
          </a:lstStyle>
          <a:p>
            <a:pPr lvl="0"/>
            <a:r>
              <a:rPr lang="en-US"/>
              <a:t>Click to edit Master text styles</a:t>
            </a:r>
          </a:p>
        </p:txBody>
      </p:sp>
      <p:sp>
        <p:nvSpPr>
          <p:cNvPr id="5" name="Date Placeholder 4"/>
          <p:cNvSpPr>
            <a:spLocks noGrp="1"/>
          </p:cNvSpPr>
          <p:nvPr>
            <p:ph type="dt" sz="half" idx="10"/>
          </p:nvPr>
        </p:nvSpPr>
        <p:spPr/>
        <p:txBody>
          <a:bodyPr/>
          <a:lstStyle/>
          <a:p>
            <a:fld id="{87C0E0FE-7680-9144-BB87-73CA39183ADD}" type="datetime1">
              <a:rPr lang="en-US" smtClean="0"/>
              <a:t>3/16/22</a:t>
            </a:fld>
            <a:endParaRPr lang="en-US"/>
          </a:p>
        </p:txBody>
      </p:sp>
      <p:sp>
        <p:nvSpPr>
          <p:cNvPr id="6" name="Footer Placeholder 5"/>
          <p:cNvSpPr>
            <a:spLocks noGrp="1"/>
          </p:cNvSpPr>
          <p:nvPr>
            <p:ph type="ftr" sz="quarter" idx="11"/>
          </p:nvPr>
        </p:nvSpPr>
        <p:spPr/>
        <p:txBody>
          <a:bodyPr/>
          <a:lstStyle/>
          <a:p>
            <a:r>
              <a:rPr lang="en-US"/>
              <a:t>SC19 BoF 11/19/2019</a:t>
            </a:r>
          </a:p>
        </p:txBody>
      </p:sp>
      <p:sp>
        <p:nvSpPr>
          <p:cNvPr id="7" name="Slide Number Placeholder 6"/>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a:t>
            </a:fld>
            <a:endParaRPr kumimoji="0" lang="en-US">
              <a:solidFill>
                <a:schemeClr val="accent3">
                  <a:shade val="75000"/>
                </a:schemeClr>
              </a:solidFill>
            </a:endParaRPr>
          </a:p>
        </p:txBody>
      </p:sp>
    </p:spTree>
    <p:extLst>
      <p:ext uri="{BB962C8B-B14F-4D97-AF65-F5344CB8AC3E}">
        <p14:creationId xmlns:p14="http://schemas.microsoft.com/office/powerpoint/2010/main" val="18949461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250"/>
            </a:lvl1pPr>
            <a:lvl2pPr marL="609576" indent="0">
              <a:buNone/>
              <a:defRPr sz="3750"/>
            </a:lvl2pPr>
            <a:lvl3pPr marL="1219151" indent="0">
              <a:buNone/>
              <a:defRPr sz="3167"/>
            </a:lvl3pPr>
            <a:lvl4pPr marL="1828727" indent="0">
              <a:buNone/>
              <a:defRPr sz="2667"/>
            </a:lvl4pPr>
            <a:lvl5pPr marL="2438302" indent="0">
              <a:buNone/>
              <a:defRPr sz="2667"/>
            </a:lvl5pPr>
            <a:lvl6pPr marL="3047878" indent="0">
              <a:buNone/>
              <a:defRPr sz="2667"/>
            </a:lvl6pPr>
            <a:lvl7pPr marL="3657454" indent="0">
              <a:buNone/>
              <a:defRPr sz="2667"/>
            </a:lvl7pPr>
            <a:lvl8pPr marL="4267029" indent="0">
              <a:buNone/>
              <a:defRPr sz="2667"/>
            </a:lvl8pPr>
            <a:lvl9pPr marL="4876605" indent="0">
              <a:buNone/>
              <a:defRPr sz="2667"/>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833"/>
            </a:lvl1pPr>
            <a:lvl2pPr marL="609576" indent="0">
              <a:buNone/>
              <a:defRPr sz="1583"/>
            </a:lvl2pPr>
            <a:lvl3pPr marL="1219151" indent="0">
              <a:buNone/>
              <a:defRPr sz="1333"/>
            </a:lvl3pPr>
            <a:lvl4pPr marL="1828727" indent="0">
              <a:buNone/>
              <a:defRPr sz="1167"/>
            </a:lvl4pPr>
            <a:lvl5pPr marL="2438302" indent="0">
              <a:buNone/>
              <a:defRPr sz="1167"/>
            </a:lvl5pPr>
            <a:lvl6pPr marL="3047878" indent="0">
              <a:buNone/>
              <a:defRPr sz="1167"/>
            </a:lvl6pPr>
            <a:lvl7pPr marL="3657454" indent="0">
              <a:buNone/>
              <a:defRPr sz="1167"/>
            </a:lvl7pPr>
            <a:lvl8pPr marL="4267029" indent="0">
              <a:buNone/>
              <a:defRPr sz="1167"/>
            </a:lvl8pPr>
            <a:lvl9pPr marL="4876605" indent="0">
              <a:buNone/>
              <a:defRPr sz="1167"/>
            </a:lvl9pPr>
          </a:lstStyle>
          <a:p>
            <a:pPr lvl="0"/>
            <a:r>
              <a:rPr lang="en-US"/>
              <a:t>Click to edit Master text styles</a:t>
            </a:r>
          </a:p>
        </p:txBody>
      </p:sp>
      <p:sp>
        <p:nvSpPr>
          <p:cNvPr id="5" name="Date Placeholder 4"/>
          <p:cNvSpPr>
            <a:spLocks noGrp="1"/>
          </p:cNvSpPr>
          <p:nvPr>
            <p:ph type="dt" sz="half" idx="10"/>
          </p:nvPr>
        </p:nvSpPr>
        <p:spPr/>
        <p:txBody>
          <a:bodyPr/>
          <a:lstStyle/>
          <a:p>
            <a:fld id="{895D7559-78B5-7B4E-9B0B-56D8A750B6A8}" type="datetime1">
              <a:rPr lang="en-US" smtClean="0"/>
              <a:t>3/16/22</a:t>
            </a:fld>
            <a:endParaRPr lang="en-US"/>
          </a:p>
        </p:txBody>
      </p:sp>
      <p:sp>
        <p:nvSpPr>
          <p:cNvPr id="6" name="Footer Placeholder 5"/>
          <p:cNvSpPr>
            <a:spLocks noGrp="1"/>
          </p:cNvSpPr>
          <p:nvPr>
            <p:ph type="ftr" sz="quarter" idx="11"/>
          </p:nvPr>
        </p:nvSpPr>
        <p:spPr/>
        <p:txBody>
          <a:bodyPr/>
          <a:lstStyle/>
          <a:p>
            <a:r>
              <a:rPr lang="en-US"/>
              <a:t>SC19 BoF 11/19/2019</a:t>
            </a:r>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6139490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561A28-61D2-7D4C-B8B5-54F1907FC679}" type="datetime1">
              <a:rPr lang="en-US" smtClean="0"/>
              <a:t>3/16/22</a:t>
            </a:fld>
            <a:endParaRPr lang="en-US"/>
          </a:p>
        </p:txBody>
      </p:sp>
      <p:sp>
        <p:nvSpPr>
          <p:cNvPr id="5" name="Footer Placeholder 4"/>
          <p:cNvSpPr>
            <a:spLocks noGrp="1"/>
          </p:cNvSpPr>
          <p:nvPr>
            <p:ph type="ftr" sz="quarter" idx="11"/>
          </p:nvPr>
        </p:nvSpPr>
        <p:spPr/>
        <p:txBody>
          <a:bodyPr/>
          <a:lstStyle/>
          <a:p>
            <a:r>
              <a:rPr lang="en-US"/>
              <a:t>SC19 BoF 11/19/2019</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168226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289B7A-B85E-394D-9CA1-3F86800B0296}" type="datetime1">
              <a:rPr lang="en-US" smtClean="0"/>
              <a:t>3/16/22</a:t>
            </a:fld>
            <a:endParaRPr lang="en-US"/>
          </a:p>
        </p:txBody>
      </p:sp>
      <p:sp>
        <p:nvSpPr>
          <p:cNvPr id="5" name="Footer Placeholder 4"/>
          <p:cNvSpPr>
            <a:spLocks noGrp="1"/>
          </p:cNvSpPr>
          <p:nvPr>
            <p:ph type="ftr" sz="quarter" idx="11"/>
          </p:nvPr>
        </p:nvSpPr>
        <p:spPr/>
        <p:txBody>
          <a:bodyPr/>
          <a:lstStyle/>
          <a:p>
            <a:r>
              <a:rPr lang="en-US"/>
              <a:t>SC19 BoF 11/19/2019</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3186753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04800" y="6437376"/>
            <a:ext cx="8534400" cy="182880"/>
          </a:xfrm>
          <a:prstGeom prst="rect">
            <a:avLst/>
          </a:prstGeom>
        </p:spPr>
        <p:txBody>
          <a:bodyPr/>
          <a:lstStyle>
            <a:lvl1pPr>
              <a:defRPr>
                <a:solidFill>
                  <a:schemeClr val="bg2"/>
                </a:solidFill>
              </a:defRPr>
            </a:lvl1pPr>
          </a:lstStyle>
          <a:p>
            <a:r>
              <a:rPr lang="en-US"/>
              <a:t>Group Name / DOC ID / Month XX, 2017 / © 2017 IBM Corporation</a:t>
            </a:r>
          </a:p>
        </p:txBody>
      </p:sp>
      <p:sp>
        <p:nvSpPr>
          <p:cNvPr id="4" name="Title 3"/>
          <p:cNvSpPr>
            <a:spLocks noGrp="1"/>
          </p:cNvSpPr>
          <p:nvPr>
            <p:ph type="title"/>
          </p:nvPr>
        </p:nvSpPr>
        <p:spPr>
          <a:xfrm>
            <a:off x="304801" y="271708"/>
            <a:ext cx="5486401" cy="5972459"/>
          </a:xfrm>
        </p:spPr>
        <p:txBody>
          <a:bodyPr/>
          <a:lstStyle>
            <a:lvl1pPr>
              <a:lnSpc>
                <a:spcPct val="90000"/>
              </a:lnSpc>
              <a:defRPr sz="3200" b="0">
                <a:solidFill>
                  <a:schemeClr val="bg2"/>
                </a:solidFill>
              </a:defRPr>
            </a:lvl1pPr>
          </a:lstStyle>
          <a:p>
            <a:r>
              <a:rPr lang="en-US"/>
              <a:t>Click to edit Master title style</a:t>
            </a:r>
          </a:p>
        </p:txBody>
      </p:sp>
    </p:spTree>
    <p:extLst>
      <p:ext uri="{BB962C8B-B14F-4D97-AF65-F5344CB8AC3E}">
        <p14:creationId xmlns:p14="http://schemas.microsoft.com/office/powerpoint/2010/main" val="213363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89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00" y="6435307"/>
            <a:ext cx="8534400" cy="182880"/>
          </a:xfrm>
          <a:prstGeom prst="rect">
            <a:avLst/>
          </a:prstGeom>
        </p:spPr>
        <p:txBody>
          <a:bodyPr/>
          <a:lstStyle>
            <a:lvl1pPr>
              <a:defRPr>
                <a:solidFill>
                  <a:schemeClr val="bg2"/>
                </a:solidFill>
              </a:defRPr>
            </a:lvl1pPr>
          </a:lstStyle>
          <a:p>
            <a:r>
              <a:rPr lang="en-US"/>
              <a:t>Group Name / DOC ID / Month XX, 2017 / © 2017 IBM Corporation</a:t>
            </a:r>
          </a:p>
        </p:txBody>
      </p:sp>
      <p:sp>
        <p:nvSpPr>
          <p:cNvPr id="4" name="Slide Number Placeholder 3"/>
          <p:cNvSpPr>
            <a:spLocks noGrp="1"/>
          </p:cNvSpPr>
          <p:nvPr>
            <p:ph type="sldNum" sz="quarter" idx="11"/>
          </p:nvPr>
        </p:nvSpPr>
        <p:spPr>
          <a:xfrm>
            <a:off x="9144000" y="6435307"/>
            <a:ext cx="2743200" cy="182880"/>
          </a:xfrm>
          <a:prstGeom prst="rect">
            <a:avLst/>
          </a:prstGeom>
        </p:spPr>
        <p:txBody>
          <a:bodyPr/>
          <a:lstStyle>
            <a:lvl1pPr>
              <a:defRPr>
                <a:solidFill>
                  <a:schemeClr val="bg2"/>
                </a:solidFill>
              </a:defRPr>
            </a:lvl1pPr>
          </a:lstStyle>
          <a:p>
            <a:fld id="{3FD999D4-B456-9943-89B7-30D56181CE18}" type="slidenum">
              <a:rPr lang="en-US" smtClean="0"/>
              <a:t>‹#›</a:t>
            </a:fld>
            <a:endParaRPr lang="en-US"/>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14477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435" algn="dec"/>
              </a:tabLst>
              <a:defRPr/>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Click to edit Master text styles</a:t>
            </a:r>
          </a:p>
          <a:p>
            <a:pPr marL="0" marR="0" lvl="1"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Fifth level</a:t>
            </a:r>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43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Click to edit Master text styles</a:t>
            </a:r>
          </a:p>
          <a:p>
            <a:pPr marL="0" marR="0" lvl="1"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Fifth level</a:t>
            </a:r>
          </a:p>
        </p:txBody>
      </p:sp>
    </p:spTree>
    <p:extLst>
      <p:ext uri="{BB962C8B-B14F-4D97-AF65-F5344CB8AC3E}">
        <p14:creationId xmlns:p14="http://schemas.microsoft.com/office/powerpoint/2010/main" val="358820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8"/>
            <a:ext cx="5486400" cy="1338409"/>
          </a:xfrm>
        </p:spPr>
        <p:txBody>
          <a:bodyPr/>
          <a:lstStyle>
            <a:lvl1pPr>
              <a:defRPr sz="2133">
                <a:solidFill>
                  <a:schemeClr val="bg2"/>
                </a:solidFill>
              </a:defRPr>
            </a:lvl1p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lvl1pPr>
              <a:defRPr>
                <a:solidFill>
                  <a:schemeClr val="bg2"/>
                </a:solidFill>
              </a:defRPr>
            </a:lvl1pPr>
          </a:lstStyle>
          <a:p>
            <a:r>
              <a:rPr lang="en-US"/>
              <a:t>Group Name / DOC ID / Month XX, 2017 / © 2017 IBM Corporation</a:t>
            </a:r>
          </a:p>
        </p:txBody>
      </p:sp>
      <p:sp>
        <p:nvSpPr>
          <p:cNvPr id="8" name="Text Placeholder 7"/>
          <p:cNvSpPr>
            <a:spLocks noGrp="1"/>
          </p:cNvSpPr>
          <p:nvPr>
            <p:ph type="body" sz="quarter" idx="12"/>
          </p:nvPr>
        </p:nvSpPr>
        <p:spPr>
          <a:xfrm>
            <a:off x="304800" y="2072640"/>
            <a:ext cx="5486400" cy="4145280"/>
          </a:xfrm>
        </p:spPr>
        <p:txBody>
          <a:bodyPr/>
          <a:lstStyle>
            <a:lvl1pPr>
              <a:lnSpc>
                <a:spcPct val="90000"/>
              </a:lnSpc>
              <a:spcBef>
                <a:spcPts val="0"/>
              </a:spcBef>
              <a:defRPr sz="12800" b="1"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29930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8"/>
            <a:ext cx="5486400" cy="1338409"/>
          </a:xfrm>
        </p:spPr>
        <p:txBody>
          <a:bodyPr/>
          <a:lstStyle>
            <a:lvl1pPr>
              <a:defRPr sz="2133">
                <a:solidFill>
                  <a:schemeClr val="bg2"/>
                </a:solidFill>
              </a:defRPr>
            </a:lvl1p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lvl1pPr>
              <a:defRPr>
                <a:solidFill>
                  <a:schemeClr val="bg2"/>
                </a:solidFill>
              </a:defRPr>
            </a:lvl1pPr>
          </a:lstStyle>
          <a:p>
            <a:r>
              <a:rPr lang="en-US"/>
              <a:t>Group Name / DOC ID / Month XX, 2017 / © 2017 IBM Corporation</a:t>
            </a:r>
          </a:p>
        </p:txBody>
      </p:sp>
      <p:sp>
        <p:nvSpPr>
          <p:cNvPr id="8" name="Text Placeholder 7"/>
          <p:cNvSpPr>
            <a:spLocks noGrp="1"/>
          </p:cNvSpPr>
          <p:nvPr>
            <p:ph type="body" sz="quarter" idx="12"/>
          </p:nvPr>
        </p:nvSpPr>
        <p:spPr>
          <a:xfrm>
            <a:off x="304800" y="2072640"/>
            <a:ext cx="5486400" cy="4145280"/>
          </a:xfrm>
        </p:spPr>
        <p:txBody>
          <a:bodyPr/>
          <a:lstStyle>
            <a:lvl1pPr>
              <a:lnSpc>
                <a:spcPct val="90000"/>
              </a:lnSpc>
              <a:spcBef>
                <a:spcPts val="0"/>
              </a:spcBef>
              <a:defRPr sz="128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11910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7F396C-618E-4813-9BA2-2826EF397B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E98235-1017-4518-90D7-8AE7AE8BE95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9DEAF8-E610-43E0-BEAC-9EDBA1DD7239}"/>
              </a:ext>
            </a:extLst>
          </p:cNvPr>
          <p:cNvSpPr>
            <a:spLocks noGrp="1"/>
          </p:cNvSpPr>
          <p:nvPr>
            <p:ph type="dt" sz="half" idx="10"/>
          </p:nvPr>
        </p:nvSpPr>
        <p:spPr/>
        <p:txBody>
          <a:bodyPr/>
          <a:lstStyle/>
          <a:p>
            <a:fld id="{2B678FC3-89DE-4B87-B64D-DE7FAB915F3A}" type="datetime1">
              <a:rPr lang="en-US" smtClean="0"/>
              <a:t>3/16/22</a:t>
            </a:fld>
            <a:endParaRPr lang="en-US"/>
          </a:p>
        </p:txBody>
      </p:sp>
      <p:sp>
        <p:nvSpPr>
          <p:cNvPr id="5" name="Footer Placeholder 4">
            <a:extLst>
              <a:ext uri="{FF2B5EF4-FFF2-40B4-BE49-F238E27FC236}">
                <a16:creationId xmlns:a16="http://schemas.microsoft.com/office/drawing/2014/main" id="{F1A8ECCB-0A6E-45EA-8B48-431A2AE85E68}"/>
              </a:ext>
            </a:extLst>
          </p:cNvPr>
          <p:cNvSpPr>
            <a:spLocks noGrp="1"/>
          </p:cNvSpPr>
          <p:nvPr>
            <p:ph type="ftr" sz="quarter" idx="11"/>
          </p:nvPr>
        </p:nvSpPr>
        <p:spPr/>
        <p:txBody>
          <a:bodyPr/>
          <a:lstStyle/>
          <a:p>
            <a:r>
              <a:rPr lang="en-US"/>
              <a:t>SC19 BoF 11/19/2019</a:t>
            </a:r>
          </a:p>
        </p:txBody>
      </p:sp>
      <p:sp>
        <p:nvSpPr>
          <p:cNvPr id="6" name="Slide Number Placeholder 5">
            <a:extLst>
              <a:ext uri="{FF2B5EF4-FFF2-40B4-BE49-F238E27FC236}">
                <a16:creationId xmlns:a16="http://schemas.microsoft.com/office/drawing/2014/main" id="{FBD19B48-F879-4A71-8EE8-ECA9968EEE38}"/>
              </a:ext>
            </a:extLst>
          </p:cNvPr>
          <p:cNvSpPr>
            <a:spLocks noGrp="1"/>
          </p:cNvSpPr>
          <p:nvPr>
            <p:ph type="sldNum" sz="quarter" idx="12"/>
          </p:nvPr>
        </p:nvSpPr>
        <p:spPr/>
        <p:txBody>
          <a:bodyPr/>
          <a:lstStyle/>
          <a:p>
            <a:fld id="{E65854F1-4203-412A-BBC9-C51A1ECC8925}" type="slidenum">
              <a:rPr lang="en-US" smtClean="0"/>
              <a:t>‹#›</a:t>
            </a:fld>
            <a:endParaRPr lang="en-US"/>
          </a:p>
        </p:txBody>
      </p:sp>
    </p:spTree>
    <p:extLst>
      <p:ext uri="{BB962C8B-B14F-4D97-AF65-F5344CB8AC3E}">
        <p14:creationId xmlns:p14="http://schemas.microsoft.com/office/powerpoint/2010/main" val="32840853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3569"/>
            <a:ext cx="11582400" cy="5964767"/>
          </a:xfrm>
        </p:spPr>
        <p:txBody>
          <a:bodyPr/>
          <a:lstStyle>
            <a:lvl1pPr>
              <a:lnSpc>
                <a:spcPct val="90000"/>
              </a:lnSpc>
              <a:defRPr sz="12800" b="1"/>
            </a:lvl1p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Tree>
    <p:extLst>
      <p:ext uri="{BB962C8B-B14F-4D97-AF65-F5344CB8AC3E}">
        <p14:creationId xmlns:p14="http://schemas.microsoft.com/office/powerpoint/2010/main" val="339027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6916616" cy="6027740"/>
          </a:xfrm>
        </p:spPr>
        <p:txBody>
          <a:bodyPr/>
          <a:lstStyle>
            <a:lvl1pPr marL="156629" indent="-156629">
              <a:tabLst/>
              <a:defRPr>
                <a:solidFill>
                  <a:schemeClr val="bg2"/>
                </a:solidFill>
              </a:defRPr>
            </a:lvl1p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lvl1pPr>
              <a:defRPr>
                <a:solidFill>
                  <a:schemeClr val="bg2"/>
                </a:solidFill>
              </a:defRPr>
            </a:lvl1pPr>
          </a:lstStyle>
          <a:p>
            <a:r>
              <a:rPr lang="en-US"/>
              <a:t>Group Name / DOC ID / Month XX, 2017 / © 2017 IBM Corporation</a:t>
            </a:r>
          </a:p>
        </p:txBody>
      </p:sp>
    </p:spTree>
    <p:extLst>
      <p:ext uri="{BB962C8B-B14F-4D97-AF65-F5344CB8AC3E}">
        <p14:creationId xmlns:p14="http://schemas.microsoft.com/office/powerpoint/2010/main" val="19144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5770733"/>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3"/>
          </p:nvPr>
        </p:nvSpPr>
        <p:spPr>
          <a:xfrm>
            <a:off x="304800" y="267420"/>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218225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1279144"/>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
        <p:nvSpPr>
          <p:cNvPr id="8" name="Text Placeholder 7"/>
          <p:cNvSpPr>
            <a:spLocks noGrp="1"/>
          </p:cNvSpPr>
          <p:nvPr>
            <p:ph type="body" sz="quarter" idx="12"/>
          </p:nvPr>
        </p:nvSpPr>
        <p:spPr>
          <a:xfrm>
            <a:off x="304800" y="1499618"/>
            <a:ext cx="5486400" cy="4781127"/>
          </a:xfrm>
        </p:spPr>
        <p:txBody>
          <a:bodyPr/>
          <a:lstStyle>
            <a:lvl1pPr>
              <a:spcBef>
                <a:spcPts val="0"/>
              </a:spcBef>
              <a:defRPr sz="18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3"/>
          </p:nvPr>
        </p:nvSpPr>
        <p:spPr>
          <a:xfrm>
            <a:off x="6400800" y="1499618"/>
            <a:ext cx="5486400" cy="4781127"/>
          </a:xfrm>
        </p:spPr>
        <p:txBody>
          <a:bodyPr/>
          <a:lstStyle>
            <a:lvl1pPr>
              <a:spcBef>
                <a:spcPts val="0"/>
              </a:spcBef>
              <a:defRPr sz="18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924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3"/>
          </p:nvPr>
        </p:nvSpPr>
        <p:spPr>
          <a:xfrm>
            <a:off x="304800" y="268226"/>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62"/>
            <a:ext cx="5486400" cy="478620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290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669544"/>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lvl1pPr>
              <a:defRPr>
                <a:latin typeface="+mn-lt"/>
              </a:defRPr>
            </a:lvl1pPr>
          </a:lstStyle>
          <a:p>
            <a:fld id="{3FD999D4-B456-9943-89B7-30D56181CE18}"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lvl1pPr>
              <a:defRPr>
                <a:latin typeface="+mn-lt"/>
              </a:defRPr>
            </a:lvl1pPr>
          </a:lstStyle>
          <a:p>
            <a:r>
              <a:rPr lang="en-US"/>
              <a:t>Group Name / DOC ID / Month XX, 2017 / © 2017 IBM Corporation</a:t>
            </a:r>
          </a:p>
        </p:txBody>
      </p:sp>
      <p:sp>
        <p:nvSpPr>
          <p:cNvPr id="6" name="Content Placeholder 5"/>
          <p:cNvSpPr>
            <a:spLocks noGrp="1"/>
          </p:cNvSpPr>
          <p:nvPr>
            <p:ph sz="quarter" idx="12"/>
          </p:nvPr>
        </p:nvSpPr>
        <p:spPr>
          <a:xfrm>
            <a:off x="304800" y="1327360"/>
            <a:ext cx="5486400" cy="4916809"/>
          </a:xfrm>
        </p:spPr>
        <p:txBody>
          <a:bodyPr/>
          <a:lstStyle>
            <a:lvl1pPr>
              <a:defRPr sz="3200"/>
            </a:lvl1pPr>
          </a:lstStyle>
          <a:p>
            <a:pPr lvl="0"/>
            <a:r>
              <a:rPr lang="en-US"/>
              <a:t>Click to edit Master text styles</a:t>
            </a:r>
          </a:p>
        </p:txBody>
      </p:sp>
      <p:sp>
        <p:nvSpPr>
          <p:cNvPr id="8" name="Content Placeholder 7"/>
          <p:cNvSpPr>
            <a:spLocks noGrp="1"/>
          </p:cNvSpPr>
          <p:nvPr>
            <p:ph sz="quarter" idx="13"/>
          </p:nvPr>
        </p:nvSpPr>
        <p:spPr>
          <a:xfrm>
            <a:off x="6400800" y="1488866"/>
            <a:ext cx="5486400" cy="4755303"/>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838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
        <p:nvSpPr>
          <p:cNvPr id="6" name="Text Placeholder 5"/>
          <p:cNvSpPr>
            <a:spLocks noGrp="1"/>
          </p:cNvSpPr>
          <p:nvPr>
            <p:ph type="body" sz="quarter" idx="12"/>
          </p:nvPr>
        </p:nvSpPr>
        <p:spPr>
          <a:xfrm>
            <a:off x="6400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3"/>
          </p:nvPr>
        </p:nvSpPr>
        <p:spPr>
          <a:xfrm>
            <a:off x="304800" y="268226"/>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59"/>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5"/>
          </p:nvPr>
        </p:nvSpPr>
        <p:spPr>
          <a:xfrm>
            <a:off x="3352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6"/>
          </p:nvPr>
        </p:nvSpPr>
        <p:spPr>
          <a:xfrm>
            <a:off x="9448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92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548640"/>
            <a:ext cx="5486400" cy="853440"/>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
        <p:nvSpPr>
          <p:cNvPr id="12" name="Text Placeholder 11"/>
          <p:cNvSpPr>
            <a:spLocks noGrp="1"/>
          </p:cNvSpPr>
          <p:nvPr>
            <p:ph type="body" sz="quarter" idx="13"/>
          </p:nvPr>
        </p:nvSpPr>
        <p:spPr>
          <a:xfrm>
            <a:off x="304800" y="268226"/>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63042"/>
            <a:ext cx="5486400" cy="478112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321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268224"/>
            <a:ext cx="5486400" cy="853440"/>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
        <p:nvSpPr>
          <p:cNvPr id="7" name="Text Placeholder 6"/>
          <p:cNvSpPr>
            <a:spLocks noGrp="1"/>
          </p:cNvSpPr>
          <p:nvPr>
            <p:ph type="body" sz="quarter" idx="14"/>
          </p:nvPr>
        </p:nvSpPr>
        <p:spPr>
          <a:xfrm>
            <a:off x="304800" y="1463039"/>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5"/>
          </p:nvPr>
        </p:nvSpPr>
        <p:spPr>
          <a:xfrm>
            <a:off x="3352800" y="1463039"/>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718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
        <p:nvSpPr>
          <p:cNvPr id="6" name="Text Placeholder 5"/>
          <p:cNvSpPr>
            <a:spLocks noGrp="1"/>
          </p:cNvSpPr>
          <p:nvPr>
            <p:ph type="body" sz="quarter" idx="12"/>
          </p:nvPr>
        </p:nvSpPr>
        <p:spPr>
          <a:xfrm>
            <a:off x="6400800" y="1463042"/>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3"/>
          </p:nvPr>
        </p:nvSpPr>
        <p:spPr>
          <a:xfrm>
            <a:off x="304800" y="268226"/>
            <a:ext cx="5486400" cy="400049"/>
          </a:xfrm>
        </p:spPr>
        <p:txBody>
          <a:bodyPr/>
          <a:lstStyle>
            <a:lvl1pPr>
              <a:defRPr sz="1467"/>
            </a:lvl1pPr>
          </a:lstStyle>
          <a:p>
            <a:pPr lvl="0"/>
            <a:r>
              <a:rPr lang="en-US"/>
              <a:t>Click to edit Master text styles</a:t>
            </a:r>
          </a:p>
        </p:txBody>
      </p:sp>
      <p:sp>
        <p:nvSpPr>
          <p:cNvPr id="10" name="Text Placeholder 9"/>
          <p:cNvSpPr>
            <a:spLocks noGrp="1"/>
          </p:cNvSpPr>
          <p:nvPr>
            <p:ph type="body" sz="quarter" idx="16"/>
          </p:nvPr>
        </p:nvSpPr>
        <p:spPr>
          <a:xfrm>
            <a:off x="9448800" y="1463042"/>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865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C71E4-257C-408C-AF37-4B92A2DD7D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BDD603-9A5F-4165-91A1-559C29FB8E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2C02CE-C6E3-40C5-8E8F-A20606CA809D}"/>
              </a:ext>
            </a:extLst>
          </p:cNvPr>
          <p:cNvSpPr>
            <a:spLocks noGrp="1"/>
          </p:cNvSpPr>
          <p:nvPr>
            <p:ph type="dt" sz="half" idx="10"/>
          </p:nvPr>
        </p:nvSpPr>
        <p:spPr/>
        <p:txBody>
          <a:bodyPr/>
          <a:lstStyle/>
          <a:p>
            <a:fld id="{CDE5CDAA-FB86-499E-9C12-07F19758A919}" type="datetime1">
              <a:rPr lang="en-US" smtClean="0"/>
              <a:t>3/16/22</a:t>
            </a:fld>
            <a:endParaRPr lang="en-US"/>
          </a:p>
        </p:txBody>
      </p:sp>
      <p:sp>
        <p:nvSpPr>
          <p:cNvPr id="5" name="Footer Placeholder 4">
            <a:extLst>
              <a:ext uri="{FF2B5EF4-FFF2-40B4-BE49-F238E27FC236}">
                <a16:creationId xmlns:a16="http://schemas.microsoft.com/office/drawing/2014/main" id="{3477FDB2-7A57-450F-9431-F858FEA6F114}"/>
              </a:ext>
            </a:extLst>
          </p:cNvPr>
          <p:cNvSpPr>
            <a:spLocks noGrp="1"/>
          </p:cNvSpPr>
          <p:nvPr>
            <p:ph type="ftr" sz="quarter" idx="11"/>
          </p:nvPr>
        </p:nvSpPr>
        <p:spPr/>
        <p:txBody>
          <a:bodyPr/>
          <a:lstStyle/>
          <a:p>
            <a:r>
              <a:rPr lang="en-US"/>
              <a:t>SC19 BoF 11/19/2019</a:t>
            </a:r>
          </a:p>
        </p:txBody>
      </p:sp>
      <p:sp>
        <p:nvSpPr>
          <p:cNvPr id="6" name="Slide Number Placeholder 5">
            <a:extLst>
              <a:ext uri="{FF2B5EF4-FFF2-40B4-BE49-F238E27FC236}">
                <a16:creationId xmlns:a16="http://schemas.microsoft.com/office/drawing/2014/main" id="{90B54474-5C1E-4E84-8114-447AB5ADBBFA}"/>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5907898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
        <p:nvSpPr>
          <p:cNvPr id="6" name="Text Placeholder 5"/>
          <p:cNvSpPr>
            <a:spLocks noGrp="1"/>
          </p:cNvSpPr>
          <p:nvPr>
            <p:ph type="body" sz="quarter" idx="12"/>
          </p:nvPr>
        </p:nvSpPr>
        <p:spPr>
          <a:xfrm>
            <a:off x="6400800" y="1499617"/>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3"/>
          </p:nvPr>
        </p:nvSpPr>
        <p:spPr>
          <a:xfrm>
            <a:off x="304800" y="268226"/>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2773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268226"/>
            <a:ext cx="5486400" cy="5870532"/>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Tree>
    <p:extLst>
      <p:ext uri="{BB962C8B-B14F-4D97-AF65-F5344CB8AC3E}">
        <p14:creationId xmlns:p14="http://schemas.microsoft.com/office/powerpoint/2010/main" val="410172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5870532"/>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Tree>
    <p:extLst>
      <p:ext uri="{BB962C8B-B14F-4D97-AF65-F5344CB8AC3E}">
        <p14:creationId xmlns:p14="http://schemas.microsoft.com/office/powerpoint/2010/main" val="160748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Tree>
    <p:extLst>
      <p:ext uri="{BB962C8B-B14F-4D97-AF65-F5344CB8AC3E}">
        <p14:creationId xmlns:p14="http://schemas.microsoft.com/office/powerpoint/2010/main" val="285679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
        <p:nvSpPr>
          <p:cNvPr id="12" name="Text Placeholder 11"/>
          <p:cNvSpPr>
            <a:spLocks noGrp="1"/>
          </p:cNvSpPr>
          <p:nvPr>
            <p:ph type="body" sz="quarter" idx="13"/>
          </p:nvPr>
        </p:nvSpPr>
        <p:spPr>
          <a:xfrm>
            <a:off x="304800" y="243842"/>
            <a:ext cx="5486400" cy="400049"/>
          </a:xfrm>
        </p:spPr>
        <p:txBody>
          <a:bodyPr/>
          <a:lstStyle>
            <a:lvl1pPr>
              <a:defRPr sz="2133"/>
            </a:lvl1pPr>
          </a:lstStyle>
          <a:p>
            <a:pPr lvl="0"/>
            <a:r>
              <a:rPr lang="en-US"/>
              <a:t>Click to edit Master text styles</a:t>
            </a:r>
          </a:p>
        </p:txBody>
      </p:sp>
      <p:sp>
        <p:nvSpPr>
          <p:cNvPr id="7" name="Text Placeholder 6"/>
          <p:cNvSpPr>
            <a:spLocks noGrp="1"/>
          </p:cNvSpPr>
          <p:nvPr>
            <p:ph type="body" sz="quarter" idx="14"/>
          </p:nvPr>
        </p:nvSpPr>
        <p:spPr>
          <a:xfrm>
            <a:off x="304800" y="1463042"/>
            <a:ext cx="5486400" cy="4651641"/>
          </a:xfrm>
        </p:spPr>
        <p:txBody>
          <a:bodyPr/>
          <a:lstStyle>
            <a:lvl1pPr>
              <a:defRPr sz="2133"/>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64491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
        <p:nvSpPr>
          <p:cNvPr id="8" name="Content Placeholder 7"/>
          <p:cNvSpPr>
            <a:spLocks noGrp="1"/>
          </p:cNvSpPr>
          <p:nvPr>
            <p:ph sz="quarter" idx="15"/>
          </p:nvPr>
        </p:nvSpPr>
        <p:spPr>
          <a:xfrm>
            <a:off x="9144000" y="0"/>
            <a:ext cx="3048000" cy="3429000"/>
          </a:xfrm>
          <a:solidFill>
            <a:schemeClr val="tx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tx2">
              <a:lumMod val="50000"/>
            </a:schemeClr>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2"/>
            <a:ext cx="6096000" cy="2815167"/>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Title 5"/>
          <p:cNvSpPr>
            <a:spLocks noGrp="1"/>
          </p:cNvSpPr>
          <p:nvPr>
            <p:ph type="title"/>
          </p:nvPr>
        </p:nvSpPr>
        <p:spPr>
          <a:xfrm>
            <a:off x="-1"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272694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6096003" y="3429000"/>
            <a:ext cx="3047996"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3048000" cy="3429000"/>
          </a:xfrm>
          <a:solidFill>
            <a:schemeClr val="bg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p>
        </p:txBody>
      </p:sp>
    </p:spTree>
    <p:extLst>
      <p:ext uri="{BB962C8B-B14F-4D97-AF65-F5344CB8AC3E}">
        <p14:creationId xmlns:p14="http://schemas.microsoft.com/office/powerpoint/2010/main" val="104734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
        <p:nvSpPr>
          <p:cNvPr id="6" name="Title 5"/>
          <p:cNvSpPr>
            <a:spLocks noGrp="1"/>
          </p:cNvSpPr>
          <p:nvPr>
            <p:ph type="title"/>
          </p:nvPr>
        </p:nvSpPr>
        <p:spPr>
          <a:xfrm>
            <a:off x="-1"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p>
        </p:txBody>
      </p:sp>
    </p:spTree>
    <p:extLst>
      <p:ext uri="{BB962C8B-B14F-4D97-AF65-F5344CB8AC3E}">
        <p14:creationId xmlns:p14="http://schemas.microsoft.com/office/powerpoint/2010/main" val="304062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Tree>
    <p:extLst>
      <p:ext uri="{BB962C8B-B14F-4D97-AF65-F5344CB8AC3E}">
        <p14:creationId xmlns:p14="http://schemas.microsoft.com/office/powerpoint/2010/main" val="402742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92024"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9144000" y="0"/>
            <a:ext cx="3048000" cy="6858000"/>
          </a:xfrm>
          <a:solidFill>
            <a:schemeClr val="tx2">
              <a:lumMod val="75000"/>
            </a:schemeClr>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Tree>
    <p:extLst>
      <p:ext uri="{BB962C8B-B14F-4D97-AF65-F5344CB8AC3E}">
        <p14:creationId xmlns:p14="http://schemas.microsoft.com/office/powerpoint/2010/main" val="159301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A463D-EB6C-4CE2-B376-CAE3B3E654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D9C6EF-756E-4B8D-8C21-5BA5ADE7FE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7823A-608A-43E4-B331-5FE92D5DB8FD}"/>
              </a:ext>
            </a:extLst>
          </p:cNvPr>
          <p:cNvSpPr>
            <a:spLocks noGrp="1"/>
          </p:cNvSpPr>
          <p:nvPr>
            <p:ph type="dt" sz="half" idx="10"/>
          </p:nvPr>
        </p:nvSpPr>
        <p:spPr/>
        <p:txBody>
          <a:bodyPr/>
          <a:lstStyle/>
          <a:p>
            <a:fld id="{0E237488-D803-42E9-AF02-9B4E07411C28}" type="datetime1">
              <a:rPr lang="en-US" smtClean="0"/>
              <a:t>3/16/22</a:t>
            </a:fld>
            <a:endParaRPr lang="en-US"/>
          </a:p>
        </p:txBody>
      </p:sp>
      <p:sp>
        <p:nvSpPr>
          <p:cNvPr id="5" name="Footer Placeholder 4">
            <a:extLst>
              <a:ext uri="{FF2B5EF4-FFF2-40B4-BE49-F238E27FC236}">
                <a16:creationId xmlns:a16="http://schemas.microsoft.com/office/drawing/2014/main" id="{B2514480-F073-4329-9076-FB4BCCD72B8F}"/>
              </a:ext>
            </a:extLst>
          </p:cNvPr>
          <p:cNvSpPr>
            <a:spLocks noGrp="1"/>
          </p:cNvSpPr>
          <p:nvPr>
            <p:ph type="ftr" sz="quarter" idx="11"/>
          </p:nvPr>
        </p:nvSpPr>
        <p:spPr/>
        <p:txBody>
          <a:bodyPr/>
          <a:lstStyle/>
          <a:p>
            <a:r>
              <a:rPr lang="en-US"/>
              <a:t>SC19 BoF 11/19/2019</a:t>
            </a:r>
          </a:p>
        </p:txBody>
      </p:sp>
      <p:sp>
        <p:nvSpPr>
          <p:cNvPr id="6" name="Slide Number Placeholder 5">
            <a:extLst>
              <a:ext uri="{FF2B5EF4-FFF2-40B4-BE49-F238E27FC236}">
                <a16:creationId xmlns:a16="http://schemas.microsoft.com/office/drawing/2014/main" id="{758F08E9-5115-4011-9D4A-811E7EC6D888}"/>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24193906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
        <p:nvSpPr>
          <p:cNvPr id="6" name="Text Placeholder 5"/>
          <p:cNvSpPr>
            <a:spLocks noGrp="1"/>
          </p:cNvSpPr>
          <p:nvPr>
            <p:ph type="body" sz="quarter" idx="12"/>
          </p:nvPr>
        </p:nvSpPr>
        <p:spPr>
          <a:xfrm>
            <a:off x="304800" y="1463042"/>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142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3352800" y="889000"/>
            <a:ext cx="8534400" cy="5099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149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41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p:cNvSpPr>
            <a:spLocks noGrp="1"/>
          </p:cNvSpPr>
          <p:nvPr>
            <p:ph type="pic" sz="quarter" idx="14"/>
          </p:nvPr>
        </p:nvSpPr>
        <p:spPr>
          <a:xfrm>
            <a:off x="6096000" y="0"/>
            <a:ext cx="6096000" cy="6858000"/>
          </a:xfrm>
        </p:spPr>
        <p:txBody>
          <a:bodyPr/>
          <a:lstStyle/>
          <a:p>
            <a:r>
              <a:rPr lang="en-US"/>
              <a:t>Drag picture to placeholder or click icon to add</a:t>
            </a:r>
          </a:p>
        </p:txBody>
      </p:sp>
    </p:spTree>
    <p:extLst>
      <p:ext uri="{BB962C8B-B14F-4D97-AF65-F5344CB8AC3E}">
        <p14:creationId xmlns:p14="http://schemas.microsoft.com/office/powerpoint/2010/main" val="1249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3"/>
          </p:nvPr>
        </p:nvSpPr>
        <p:spPr>
          <a:xfrm>
            <a:off x="3352800" y="1488017"/>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4"/>
          </p:nvPr>
        </p:nvSpPr>
        <p:spPr>
          <a:xfrm>
            <a:off x="6267189" y="1402080"/>
            <a:ext cx="5620011" cy="4608576"/>
          </a:xfrm>
        </p:spPr>
        <p:txBody>
          <a:bodyPr/>
          <a:lstStyle>
            <a:lvl1pPr marL="156629" indent="-156629">
              <a:tabLst/>
              <a:defRPr sz="3200"/>
            </a:lvl1pPr>
            <a:lvl2pPr marL="0" indent="0">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000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
        <p:nvSpPr>
          <p:cNvPr id="6" name="Text Placeholder 5"/>
          <p:cNvSpPr>
            <a:spLocks noGrp="1"/>
          </p:cNvSpPr>
          <p:nvPr>
            <p:ph type="body" sz="quarter" idx="12"/>
          </p:nvPr>
        </p:nvSpPr>
        <p:spPr>
          <a:xfrm>
            <a:off x="304800" y="256033"/>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able Placeholder 6"/>
          <p:cNvSpPr>
            <a:spLocks noGrp="1"/>
          </p:cNvSpPr>
          <p:nvPr>
            <p:ph type="tbl" sz="quarter" idx="13"/>
          </p:nvPr>
        </p:nvSpPr>
        <p:spPr>
          <a:xfrm>
            <a:off x="3352800" y="300567"/>
            <a:ext cx="8534400" cy="6129867"/>
          </a:xfrm>
        </p:spPr>
        <p:txBody>
          <a:bodyPr/>
          <a:lstStyle/>
          <a:p>
            <a:r>
              <a:rPr lang="en-US"/>
              <a:t>Click icon to add table</a:t>
            </a:r>
          </a:p>
        </p:txBody>
      </p:sp>
    </p:spTree>
    <p:extLst>
      <p:ext uri="{BB962C8B-B14F-4D97-AF65-F5344CB8AC3E}">
        <p14:creationId xmlns:p14="http://schemas.microsoft.com/office/powerpoint/2010/main" val="318278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spTree>
    <p:extLst>
      <p:ext uri="{BB962C8B-B14F-4D97-AF65-F5344CB8AC3E}">
        <p14:creationId xmlns:p14="http://schemas.microsoft.com/office/powerpoint/2010/main" val="244637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12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435" algn="dec"/>
              </a:tabLst>
              <a:defRPr sz="1467"/>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Click to edit Master text styles</a:t>
            </a:r>
          </a:p>
        </p:txBody>
      </p:sp>
    </p:spTree>
    <p:extLst>
      <p:ext uri="{BB962C8B-B14F-4D97-AF65-F5344CB8AC3E}">
        <p14:creationId xmlns:p14="http://schemas.microsoft.com/office/powerpoint/2010/main" val="25074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Group Name / DOC ID / Month XX, 2017 / © 2017 IBM Corporation</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34604" y="2914869"/>
            <a:ext cx="1722792" cy="701463"/>
          </a:xfrm>
          <a:prstGeom prst="rect">
            <a:avLst/>
          </a:prstGeom>
        </p:spPr>
      </p:pic>
    </p:spTree>
    <p:extLst>
      <p:ext uri="{BB962C8B-B14F-4D97-AF65-F5344CB8AC3E}">
        <p14:creationId xmlns:p14="http://schemas.microsoft.com/office/powerpoint/2010/main" val="268820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0E3A-E0D3-4B3F-A61E-380D0B069E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A5759F-D293-4B0D-8A1B-C3B36B8673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ADCAA3-0FDF-4E3B-9B45-8BB2BFADFABD}"/>
              </a:ext>
            </a:extLst>
          </p:cNvPr>
          <p:cNvSpPr>
            <a:spLocks noGrp="1"/>
          </p:cNvSpPr>
          <p:nvPr>
            <p:ph type="dt" sz="half" idx="10"/>
          </p:nvPr>
        </p:nvSpPr>
        <p:spPr/>
        <p:txBody>
          <a:bodyPr/>
          <a:lstStyle/>
          <a:p>
            <a:fld id="{466817B2-9298-4B40-ACA0-9DD31A590FDA}" type="datetime1">
              <a:rPr lang="en-US" smtClean="0"/>
              <a:t>3/16/22</a:t>
            </a:fld>
            <a:endParaRPr lang="en-US"/>
          </a:p>
        </p:txBody>
      </p:sp>
      <p:sp>
        <p:nvSpPr>
          <p:cNvPr id="5" name="Footer Placeholder 4">
            <a:extLst>
              <a:ext uri="{FF2B5EF4-FFF2-40B4-BE49-F238E27FC236}">
                <a16:creationId xmlns:a16="http://schemas.microsoft.com/office/drawing/2014/main" id="{D28EF17A-857E-4B9C-9F41-39467F5FA71C}"/>
              </a:ext>
            </a:extLst>
          </p:cNvPr>
          <p:cNvSpPr>
            <a:spLocks noGrp="1"/>
          </p:cNvSpPr>
          <p:nvPr>
            <p:ph type="ftr" sz="quarter" idx="11"/>
          </p:nvPr>
        </p:nvSpPr>
        <p:spPr/>
        <p:txBody>
          <a:bodyPr/>
          <a:lstStyle/>
          <a:p>
            <a:r>
              <a:rPr lang="en-US"/>
              <a:t>SC19 BoF 11/19/2019</a:t>
            </a:r>
          </a:p>
        </p:txBody>
      </p:sp>
      <p:sp>
        <p:nvSpPr>
          <p:cNvPr id="6" name="Slide Number Placeholder 5">
            <a:extLst>
              <a:ext uri="{FF2B5EF4-FFF2-40B4-BE49-F238E27FC236}">
                <a16:creationId xmlns:a16="http://schemas.microsoft.com/office/drawing/2014/main" id="{326C349B-581D-48C1-8CFA-E9248D9384E1}"/>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343237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1636" y="92573"/>
            <a:ext cx="11878197" cy="639763"/>
          </a:xfrm>
          <a:prstGeom prst="rect">
            <a:avLst/>
          </a:prstGeom>
        </p:spPr>
        <p:txBody>
          <a:bodyPr/>
          <a:lstStyle>
            <a:lvl1pPr>
              <a:defRPr>
                <a:solidFill>
                  <a:schemeClr val="tx1">
                    <a:lumMod val="50000"/>
                    <a:lumOff val="50000"/>
                  </a:schemeClr>
                </a:solidFill>
              </a:defRPr>
            </a:lvl1pPr>
          </a:lstStyle>
          <a:p>
            <a:r>
              <a:rPr lang="en-US"/>
              <a:t>Click to edit Master title style</a:t>
            </a:r>
          </a:p>
        </p:txBody>
      </p:sp>
      <p:sp>
        <p:nvSpPr>
          <p:cNvPr id="7" name="Rectangle 7"/>
          <p:cNvSpPr>
            <a:spLocks noGrp="1" noChangeArrowheads="1"/>
          </p:cNvSpPr>
          <p:nvPr>
            <p:ph type="sldNum" sz="quarter" idx="4"/>
          </p:nvPr>
        </p:nvSpPr>
        <p:spPr bwMode="black">
          <a:xfrm>
            <a:off x="11705123" y="6579093"/>
            <a:ext cx="488949" cy="184151"/>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nSpc>
                <a:spcPct val="100000"/>
              </a:lnSpc>
              <a:defRPr sz="1067">
                <a:solidFill>
                  <a:schemeClr val="bg1"/>
                </a:solidFill>
                <a:latin typeface="Helvetica Neue" charset="0"/>
                <a:ea typeface="Helvetica Neue" charset="0"/>
                <a:cs typeface="Helvetica Neue" charset="0"/>
              </a:defRPr>
            </a:lvl1pPr>
          </a:lstStyle>
          <a:p>
            <a:fld id="{BBBEA033-4E21-9142-A90D-2466372DB598}" type="slidenum">
              <a:rPr lang="en-US" smtClean="0"/>
              <a:pPr/>
              <a:t>‹#›</a:t>
            </a:fld>
            <a:endParaRPr lang="en-US"/>
          </a:p>
        </p:txBody>
      </p:sp>
      <p:sp>
        <p:nvSpPr>
          <p:cNvPr id="8" name="Date Placeholder 7"/>
          <p:cNvSpPr>
            <a:spLocks noGrp="1" noChangeArrowheads="1"/>
          </p:cNvSpPr>
          <p:nvPr>
            <p:ph type="dt" sz="half" idx="2"/>
          </p:nvPr>
        </p:nvSpPr>
        <p:spPr bwMode="auto">
          <a:xfrm>
            <a:off x="-2071" y="6579093"/>
            <a:ext cx="1584325" cy="184151"/>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nSpc>
                <a:spcPct val="100000"/>
              </a:lnSpc>
              <a:defRPr sz="1067">
                <a:solidFill>
                  <a:schemeClr val="bg1"/>
                </a:solidFill>
                <a:latin typeface="Helvetica Neue" charset="0"/>
                <a:ea typeface="Helvetica Neue" charset="0"/>
                <a:cs typeface="Helvetica Neue" charset="0"/>
              </a:defRPr>
            </a:lvl1pPr>
          </a:lstStyle>
          <a:p>
            <a:r>
              <a:rPr lang="en-US"/>
              <a:t>13 July, 2016</a:t>
            </a:r>
          </a:p>
        </p:txBody>
      </p:sp>
      <p:sp>
        <p:nvSpPr>
          <p:cNvPr id="9" name="Footer Placeholder 8"/>
          <p:cNvSpPr>
            <a:spLocks noGrp="1" noChangeArrowheads="1"/>
          </p:cNvSpPr>
          <p:nvPr>
            <p:ph type="ftr" sz="quarter" idx="3"/>
          </p:nvPr>
        </p:nvSpPr>
        <p:spPr bwMode="auto">
          <a:xfrm>
            <a:off x="1785971" y="6579093"/>
            <a:ext cx="8463981" cy="184151"/>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nSpc>
                <a:spcPct val="100000"/>
              </a:lnSpc>
              <a:defRPr sz="1067">
                <a:solidFill>
                  <a:schemeClr val="bg1"/>
                </a:solidFill>
                <a:latin typeface="Helvetica Neue" charset="0"/>
                <a:ea typeface="Helvetica Neue" charset="0"/>
                <a:cs typeface="Helvetica Neue" charset="0"/>
              </a:defRPr>
            </a:lvl1pPr>
          </a:lstStyle>
          <a:p>
            <a:r>
              <a:rPr lang="en-US"/>
              <a:t>DGil@US.IBM.COM  |  IBM Confidential  |  © 2016 IBM Corporation</a:t>
            </a:r>
            <a:endParaRPr lang="en-US" sz="2400"/>
          </a:p>
        </p:txBody>
      </p:sp>
    </p:spTree>
    <p:extLst>
      <p:ext uri="{BB962C8B-B14F-4D97-AF65-F5344CB8AC3E}">
        <p14:creationId xmlns:p14="http://schemas.microsoft.com/office/powerpoint/2010/main" val="428157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1_divi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DBC701-5D53-5E4C-9121-300A68B24806}"/>
              </a:ext>
            </a:extLst>
          </p:cNvPr>
          <p:cNvSpPr>
            <a:spLocks noGrp="1"/>
          </p:cNvSpPr>
          <p:nvPr>
            <p:ph type="body" sz="quarter" idx="10" hasCustomPrompt="1"/>
          </p:nvPr>
        </p:nvSpPr>
        <p:spPr>
          <a:xfrm>
            <a:off x="317500" y="317500"/>
            <a:ext cx="11557000" cy="1682750"/>
          </a:xfrm>
          <a:prstGeom prst="rect">
            <a:avLst/>
          </a:prstGeom>
        </p:spPr>
        <p:txBody>
          <a:bodyPr lIns="0" tIns="0" rIns="0" bIns="0"/>
          <a:lstStyle>
            <a:lvl1pPr>
              <a:defRPr sz="3000"/>
            </a:lvl1pPr>
          </a:lstStyle>
          <a:p>
            <a:pPr lvl="0"/>
            <a:r>
              <a:rPr lang="en-US"/>
              <a:t>Headline</a:t>
            </a:r>
          </a:p>
        </p:txBody>
      </p:sp>
    </p:spTree>
    <p:extLst>
      <p:ext uri="{BB962C8B-B14F-4D97-AF65-F5344CB8AC3E}">
        <p14:creationId xmlns:p14="http://schemas.microsoft.com/office/powerpoint/2010/main" val="31394396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E4660D-503D-AD43-82AE-A43E1C77367F}"/>
              </a:ext>
            </a:extLst>
          </p:cNvPr>
          <p:cNvSpPr>
            <a:spLocks noGrp="1"/>
          </p:cNvSpPr>
          <p:nvPr>
            <p:ph type="dt" sz="half" idx="10"/>
          </p:nvPr>
        </p:nvSpPr>
        <p:spPr>
          <a:xfrm>
            <a:off x="838200" y="6356350"/>
            <a:ext cx="2743200" cy="365125"/>
          </a:xfrm>
          <a:prstGeom prst="rect">
            <a:avLst/>
          </a:prstGeom>
        </p:spPr>
        <p:txBody>
          <a:bodyPr/>
          <a:lstStyle/>
          <a:p>
            <a:fld id="{37A7794E-0451-40E0-933F-897F9C975799}" type="datetime1">
              <a:rPr lang="en-US" smtClean="0"/>
              <a:t>3/16/22</a:t>
            </a:fld>
            <a:endParaRPr lang="en-US"/>
          </a:p>
        </p:txBody>
      </p:sp>
      <p:sp>
        <p:nvSpPr>
          <p:cNvPr id="5" name="Footer Placeholder 4">
            <a:extLst>
              <a:ext uri="{FF2B5EF4-FFF2-40B4-BE49-F238E27FC236}">
                <a16:creationId xmlns:a16="http://schemas.microsoft.com/office/drawing/2014/main" id="{7CD018BE-4300-EF4C-BE1D-6514DECEDA8B}"/>
              </a:ext>
            </a:extLst>
          </p:cNvPr>
          <p:cNvSpPr>
            <a:spLocks noGrp="1"/>
          </p:cNvSpPr>
          <p:nvPr>
            <p:ph type="ftr" sz="quarter" idx="11"/>
          </p:nvPr>
        </p:nvSpPr>
        <p:spPr/>
        <p:txBody>
          <a:bodyPr/>
          <a:lstStyle/>
          <a:p>
            <a:r>
              <a:rPr lang="en-US"/>
              <a:t>SC19 BoF 11/19/2019</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p>
            <a:fld id="{4710E8EA-57F6-764C-8914-AEEABF058192}" type="slidenum">
              <a:rPr lang="en-US" smtClean="0"/>
              <a:t>‹#›</a:t>
            </a:fld>
            <a:endParaRPr lang="en-US"/>
          </a:p>
        </p:txBody>
      </p:sp>
    </p:spTree>
    <p:extLst>
      <p:ext uri="{BB962C8B-B14F-4D97-AF65-F5344CB8AC3E}">
        <p14:creationId xmlns:p14="http://schemas.microsoft.com/office/powerpoint/2010/main" val="327675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457200" y="457199"/>
            <a:ext cx="112776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B87B2-1CA0-2B49-8F56-B898237B2404}"/>
              </a:ext>
            </a:extLst>
          </p:cNvPr>
          <p:cNvSpPr>
            <a:spLocks noGrp="1"/>
          </p:cNvSpPr>
          <p:nvPr>
            <p:ph type="dt" sz="half" idx="10"/>
          </p:nvPr>
        </p:nvSpPr>
        <p:spPr>
          <a:xfrm>
            <a:off x="838200" y="6356350"/>
            <a:ext cx="2743200" cy="365125"/>
          </a:xfrm>
          <a:prstGeom prst="rect">
            <a:avLst/>
          </a:prstGeom>
        </p:spPr>
        <p:txBody>
          <a:bodyPr/>
          <a:lstStyle/>
          <a:p>
            <a:fld id="{65A0F1C8-A949-4AE2-AD00-B8A48565C78D}" type="datetime1">
              <a:rPr lang="en-US" smtClean="0"/>
              <a:t>3/16/22</a:t>
            </a:fld>
            <a:endParaRPr lang="en-US"/>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p:txBody>
          <a:bodyPr/>
          <a:lstStyle/>
          <a:p>
            <a:r>
              <a:rPr lang="en-US"/>
              <a:t>SC19 BoF 11/19/2019</a:t>
            </a:r>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p:txBody>
          <a:bodyPr/>
          <a:lstStyle/>
          <a:p>
            <a:fld id="{4710E8EA-57F6-764C-8914-AEEABF058192}" type="slidenum">
              <a:rPr lang="en-US" smtClean="0"/>
              <a:t>‹#›</a:t>
            </a:fld>
            <a:endParaRPr lang="en-US"/>
          </a:p>
        </p:txBody>
      </p:sp>
    </p:spTree>
    <p:extLst>
      <p:ext uri="{BB962C8B-B14F-4D97-AF65-F5344CB8AC3E}">
        <p14:creationId xmlns:p14="http://schemas.microsoft.com/office/powerpoint/2010/main" val="266366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229A-19F4-1341-B25A-0EB0211C6455}"/>
              </a:ext>
            </a:extLst>
          </p:cNvPr>
          <p:cNvSpPr>
            <a:spLocks noGrp="1"/>
          </p:cNvSpPr>
          <p:nvPr>
            <p:ph type="title"/>
          </p:nvPr>
        </p:nvSpPr>
        <p:spPr>
          <a:xfrm>
            <a:off x="831850" y="126947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2A438B-709E-6F41-A4A2-5BB95FB76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ABA171-EE85-004E-AA4B-8AED5D54C803}"/>
              </a:ext>
            </a:extLst>
          </p:cNvPr>
          <p:cNvSpPr>
            <a:spLocks noGrp="1"/>
          </p:cNvSpPr>
          <p:nvPr>
            <p:ph type="dt" sz="half" idx="10"/>
          </p:nvPr>
        </p:nvSpPr>
        <p:spPr>
          <a:xfrm>
            <a:off x="838200" y="6356350"/>
            <a:ext cx="2743200" cy="365125"/>
          </a:xfrm>
          <a:prstGeom prst="rect">
            <a:avLst/>
          </a:prstGeom>
        </p:spPr>
        <p:txBody>
          <a:bodyPr/>
          <a:lstStyle/>
          <a:p>
            <a:fld id="{764357B7-5761-418F-BE0C-C021909D9EC0}" type="datetime1">
              <a:rPr lang="en-US" smtClean="0"/>
              <a:t>3/16/22</a:t>
            </a:fld>
            <a:endParaRPr lang="en-US"/>
          </a:p>
        </p:txBody>
      </p:sp>
      <p:sp>
        <p:nvSpPr>
          <p:cNvPr id="5" name="Footer Placeholder 4">
            <a:extLst>
              <a:ext uri="{FF2B5EF4-FFF2-40B4-BE49-F238E27FC236}">
                <a16:creationId xmlns:a16="http://schemas.microsoft.com/office/drawing/2014/main" id="{8024E64F-1DD8-9846-A763-64AFD1CF067E}"/>
              </a:ext>
            </a:extLst>
          </p:cNvPr>
          <p:cNvSpPr>
            <a:spLocks noGrp="1"/>
          </p:cNvSpPr>
          <p:nvPr>
            <p:ph type="ftr" sz="quarter" idx="11"/>
          </p:nvPr>
        </p:nvSpPr>
        <p:spPr/>
        <p:txBody>
          <a:bodyPr/>
          <a:lstStyle/>
          <a:p>
            <a:r>
              <a:rPr lang="en-US"/>
              <a:t>SC19 BoF 11/19/2019</a:t>
            </a:r>
          </a:p>
        </p:txBody>
      </p:sp>
      <p:sp>
        <p:nvSpPr>
          <p:cNvPr id="6" name="Slide Number Placeholder 5">
            <a:extLst>
              <a:ext uri="{FF2B5EF4-FFF2-40B4-BE49-F238E27FC236}">
                <a16:creationId xmlns:a16="http://schemas.microsoft.com/office/drawing/2014/main" id="{75C56257-900A-3047-9080-FED5B14C40C0}"/>
              </a:ext>
            </a:extLst>
          </p:cNvPr>
          <p:cNvSpPr>
            <a:spLocks noGrp="1"/>
          </p:cNvSpPr>
          <p:nvPr>
            <p:ph type="sldNum" sz="quarter" idx="12"/>
          </p:nvPr>
        </p:nvSpPr>
        <p:spPr/>
        <p:txBody>
          <a:bodyPr/>
          <a:lstStyle/>
          <a:p>
            <a:fld id="{4710E8EA-57F6-764C-8914-AEEABF058192}" type="slidenum">
              <a:rPr lang="en-US" smtClean="0"/>
              <a:t>‹#›</a:t>
            </a:fld>
            <a:endParaRPr lang="en-US"/>
          </a:p>
        </p:txBody>
      </p:sp>
    </p:spTree>
    <p:extLst>
      <p:ext uri="{BB962C8B-B14F-4D97-AF65-F5344CB8AC3E}">
        <p14:creationId xmlns:p14="http://schemas.microsoft.com/office/powerpoint/2010/main" val="70953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2262-7C24-5546-AD4A-F418FD79E5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00785B-98F4-6C44-871A-A2FE78EAE3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1DBBC-8A2A-E44C-9D5B-61BF1C41B9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B02A02-5626-1B48-A46E-84F494496C9A}"/>
              </a:ext>
            </a:extLst>
          </p:cNvPr>
          <p:cNvSpPr>
            <a:spLocks noGrp="1"/>
          </p:cNvSpPr>
          <p:nvPr>
            <p:ph type="dt" sz="half" idx="10"/>
          </p:nvPr>
        </p:nvSpPr>
        <p:spPr>
          <a:xfrm>
            <a:off x="838200" y="6356350"/>
            <a:ext cx="2743200" cy="365125"/>
          </a:xfrm>
          <a:prstGeom prst="rect">
            <a:avLst/>
          </a:prstGeom>
        </p:spPr>
        <p:txBody>
          <a:bodyPr/>
          <a:lstStyle/>
          <a:p>
            <a:fld id="{78F98A76-D992-4CCC-8035-1065D9EB30D7}" type="datetime1">
              <a:rPr lang="en-US" smtClean="0"/>
              <a:t>3/16/22</a:t>
            </a:fld>
            <a:endParaRPr lang="en-US"/>
          </a:p>
        </p:txBody>
      </p:sp>
      <p:sp>
        <p:nvSpPr>
          <p:cNvPr id="6" name="Footer Placeholder 5">
            <a:extLst>
              <a:ext uri="{FF2B5EF4-FFF2-40B4-BE49-F238E27FC236}">
                <a16:creationId xmlns:a16="http://schemas.microsoft.com/office/drawing/2014/main" id="{5A0D4A07-67EC-9447-984E-30696DCB0739}"/>
              </a:ext>
            </a:extLst>
          </p:cNvPr>
          <p:cNvSpPr>
            <a:spLocks noGrp="1"/>
          </p:cNvSpPr>
          <p:nvPr>
            <p:ph type="ftr" sz="quarter" idx="11"/>
          </p:nvPr>
        </p:nvSpPr>
        <p:spPr/>
        <p:txBody>
          <a:bodyPr/>
          <a:lstStyle/>
          <a:p>
            <a:r>
              <a:rPr lang="en-US"/>
              <a:t>SC19 BoF 11/19/2019</a:t>
            </a:r>
          </a:p>
        </p:txBody>
      </p:sp>
      <p:sp>
        <p:nvSpPr>
          <p:cNvPr id="7" name="Slide Number Placeholder 6">
            <a:extLst>
              <a:ext uri="{FF2B5EF4-FFF2-40B4-BE49-F238E27FC236}">
                <a16:creationId xmlns:a16="http://schemas.microsoft.com/office/drawing/2014/main" id="{66770C5F-E6CE-FF42-85F4-757526B1A5F7}"/>
              </a:ext>
            </a:extLst>
          </p:cNvPr>
          <p:cNvSpPr>
            <a:spLocks noGrp="1"/>
          </p:cNvSpPr>
          <p:nvPr>
            <p:ph type="sldNum" sz="quarter" idx="12"/>
          </p:nvPr>
        </p:nvSpPr>
        <p:spPr/>
        <p:txBody>
          <a:bodyPr/>
          <a:lstStyle/>
          <a:p>
            <a:fld id="{4710E8EA-57F6-764C-8914-AEEABF058192}" type="slidenum">
              <a:rPr lang="en-US" smtClean="0"/>
              <a:t>‹#›</a:t>
            </a:fld>
            <a:endParaRPr lang="en-US"/>
          </a:p>
        </p:txBody>
      </p:sp>
    </p:spTree>
    <p:extLst>
      <p:ext uri="{BB962C8B-B14F-4D97-AF65-F5344CB8AC3E}">
        <p14:creationId xmlns:p14="http://schemas.microsoft.com/office/powerpoint/2010/main" val="66911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2EAB-CFDE-AD42-BA85-680643C6FA99}"/>
              </a:ext>
            </a:extLst>
          </p:cNvPr>
          <p:cNvSpPr>
            <a:spLocks noGrp="1"/>
          </p:cNvSpPr>
          <p:nvPr>
            <p:ph type="title"/>
          </p:nvPr>
        </p:nvSpPr>
        <p:spPr>
          <a:xfrm>
            <a:off x="457200" y="457200"/>
            <a:ext cx="11277600" cy="914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A954DC-5409-4844-AA1B-A6F40A3A159E}"/>
              </a:ext>
            </a:extLst>
          </p:cNvPr>
          <p:cNvSpPr>
            <a:spLocks noGrp="1"/>
          </p:cNvSpPr>
          <p:nvPr>
            <p:ph type="body" idx="1"/>
          </p:nvPr>
        </p:nvSpPr>
        <p:spPr>
          <a:xfrm>
            <a:off x="457200" y="1681163"/>
            <a:ext cx="55403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9B08F-9101-384C-B266-06133617DB97}"/>
              </a:ext>
            </a:extLst>
          </p:cNvPr>
          <p:cNvSpPr>
            <a:spLocks noGrp="1"/>
          </p:cNvSpPr>
          <p:nvPr>
            <p:ph sz="half" idx="2"/>
          </p:nvPr>
        </p:nvSpPr>
        <p:spPr>
          <a:xfrm>
            <a:off x="457200" y="2505075"/>
            <a:ext cx="554037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9E07D-FAAB-1149-A16F-C766077D49B0}"/>
              </a:ext>
            </a:extLst>
          </p:cNvPr>
          <p:cNvSpPr>
            <a:spLocks noGrp="1"/>
          </p:cNvSpPr>
          <p:nvPr>
            <p:ph type="body" sz="quarter" idx="3"/>
          </p:nvPr>
        </p:nvSpPr>
        <p:spPr>
          <a:xfrm>
            <a:off x="6172200" y="1681163"/>
            <a:ext cx="5562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AC0CD-F259-4546-9F8C-448EF73148CA}"/>
              </a:ext>
            </a:extLst>
          </p:cNvPr>
          <p:cNvSpPr>
            <a:spLocks noGrp="1"/>
          </p:cNvSpPr>
          <p:nvPr>
            <p:ph sz="quarter" idx="4"/>
          </p:nvPr>
        </p:nvSpPr>
        <p:spPr>
          <a:xfrm>
            <a:off x="6172200" y="2505075"/>
            <a:ext cx="5562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C40609-C582-1A46-8E81-BDE867D7A676}"/>
              </a:ext>
            </a:extLst>
          </p:cNvPr>
          <p:cNvSpPr>
            <a:spLocks noGrp="1"/>
          </p:cNvSpPr>
          <p:nvPr>
            <p:ph type="dt" sz="half" idx="10"/>
          </p:nvPr>
        </p:nvSpPr>
        <p:spPr>
          <a:xfrm>
            <a:off x="838200" y="6356350"/>
            <a:ext cx="2743200" cy="365125"/>
          </a:xfrm>
          <a:prstGeom prst="rect">
            <a:avLst/>
          </a:prstGeom>
        </p:spPr>
        <p:txBody>
          <a:bodyPr/>
          <a:lstStyle/>
          <a:p>
            <a:fld id="{F5C28132-F74A-49A9-9A03-41122522E984}" type="datetime1">
              <a:rPr lang="en-US" smtClean="0"/>
              <a:t>3/16/22</a:t>
            </a:fld>
            <a:endParaRPr lang="en-US"/>
          </a:p>
        </p:txBody>
      </p:sp>
      <p:sp>
        <p:nvSpPr>
          <p:cNvPr id="8" name="Footer Placeholder 7">
            <a:extLst>
              <a:ext uri="{FF2B5EF4-FFF2-40B4-BE49-F238E27FC236}">
                <a16:creationId xmlns:a16="http://schemas.microsoft.com/office/drawing/2014/main" id="{D96E872F-27FB-BD41-920F-B75BC29BB96A}"/>
              </a:ext>
            </a:extLst>
          </p:cNvPr>
          <p:cNvSpPr>
            <a:spLocks noGrp="1"/>
          </p:cNvSpPr>
          <p:nvPr>
            <p:ph type="ftr" sz="quarter" idx="11"/>
          </p:nvPr>
        </p:nvSpPr>
        <p:spPr/>
        <p:txBody>
          <a:bodyPr/>
          <a:lstStyle/>
          <a:p>
            <a:r>
              <a:rPr lang="en-US"/>
              <a:t>SC19 BoF 11/19/2019</a:t>
            </a:r>
          </a:p>
        </p:txBody>
      </p:sp>
      <p:sp>
        <p:nvSpPr>
          <p:cNvPr id="9" name="Slide Number Placeholder 8">
            <a:extLst>
              <a:ext uri="{FF2B5EF4-FFF2-40B4-BE49-F238E27FC236}">
                <a16:creationId xmlns:a16="http://schemas.microsoft.com/office/drawing/2014/main" id="{3011C492-60A3-5B4C-8851-46B55B805DFD}"/>
              </a:ext>
            </a:extLst>
          </p:cNvPr>
          <p:cNvSpPr>
            <a:spLocks noGrp="1"/>
          </p:cNvSpPr>
          <p:nvPr>
            <p:ph type="sldNum" sz="quarter" idx="12"/>
          </p:nvPr>
        </p:nvSpPr>
        <p:spPr/>
        <p:txBody>
          <a:bodyPr/>
          <a:lstStyle/>
          <a:p>
            <a:fld id="{4710E8EA-57F6-764C-8914-AEEABF058192}" type="slidenum">
              <a:rPr lang="en-US" smtClean="0"/>
              <a:t>‹#›</a:t>
            </a:fld>
            <a:endParaRPr lang="en-US"/>
          </a:p>
        </p:txBody>
      </p:sp>
    </p:spTree>
    <p:extLst>
      <p:ext uri="{BB962C8B-B14F-4D97-AF65-F5344CB8AC3E}">
        <p14:creationId xmlns:p14="http://schemas.microsoft.com/office/powerpoint/2010/main" val="53428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8A47-7ABF-A14F-AAA2-8CCA841F17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BDC6A1-9206-2843-BDF9-1D3DA6A7D9E1}"/>
              </a:ext>
            </a:extLst>
          </p:cNvPr>
          <p:cNvSpPr>
            <a:spLocks noGrp="1"/>
          </p:cNvSpPr>
          <p:nvPr>
            <p:ph type="dt" sz="half" idx="10"/>
          </p:nvPr>
        </p:nvSpPr>
        <p:spPr>
          <a:xfrm>
            <a:off x="838200" y="6356350"/>
            <a:ext cx="2743200" cy="365125"/>
          </a:xfrm>
          <a:prstGeom prst="rect">
            <a:avLst/>
          </a:prstGeom>
        </p:spPr>
        <p:txBody>
          <a:bodyPr/>
          <a:lstStyle/>
          <a:p>
            <a:fld id="{A2CDF99A-3338-4B17-95D3-F73D9898988B}" type="datetime1">
              <a:rPr lang="en-US" smtClean="0"/>
              <a:t>3/16/22</a:t>
            </a:fld>
            <a:endParaRPr lang="en-US"/>
          </a:p>
        </p:txBody>
      </p:sp>
      <p:sp>
        <p:nvSpPr>
          <p:cNvPr id="4" name="Footer Placeholder 3">
            <a:extLst>
              <a:ext uri="{FF2B5EF4-FFF2-40B4-BE49-F238E27FC236}">
                <a16:creationId xmlns:a16="http://schemas.microsoft.com/office/drawing/2014/main" id="{7B2241A9-DB61-BF48-BD28-0A23D29E0FD7}"/>
              </a:ext>
            </a:extLst>
          </p:cNvPr>
          <p:cNvSpPr>
            <a:spLocks noGrp="1"/>
          </p:cNvSpPr>
          <p:nvPr>
            <p:ph type="ftr" sz="quarter" idx="11"/>
          </p:nvPr>
        </p:nvSpPr>
        <p:spPr/>
        <p:txBody>
          <a:bodyPr/>
          <a:lstStyle/>
          <a:p>
            <a:r>
              <a:rPr lang="en-US"/>
              <a:t>SC19 BoF 11/19/2019</a:t>
            </a:r>
          </a:p>
        </p:txBody>
      </p:sp>
      <p:sp>
        <p:nvSpPr>
          <p:cNvPr id="5" name="Slide Number Placeholder 4">
            <a:extLst>
              <a:ext uri="{FF2B5EF4-FFF2-40B4-BE49-F238E27FC236}">
                <a16:creationId xmlns:a16="http://schemas.microsoft.com/office/drawing/2014/main" id="{388BCD5F-BC28-C444-9DF3-428D81AA1DB3}"/>
              </a:ext>
            </a:extLst>
          </p:cNvPr>
          <p:cNvSpPr>
            <a:spLocks noGrp="1"/>
          </p:cNvSpPr>
          <p:nvPr>
            <p:ph type="sldNum" sz="quarter" idx="12"/>
          </p:nvPr>
        </p:nvSpPr>
        <p:spPr/>
        <p:txBody>
          <a:bodyPr/>
          <a:lstStyle/>
          <a:p>
            <a:fld id="{4710E8EA-57F6-764C-8914-AEEABF058192}" type="slidenum">
              <a:rPr lang="en-US" smtClean="0"/>
              <a:t>‹#›</a:t>
            </a:fld>
            <a:endParaRPr lang="en-US"/>
          </a:p>
        </p:txBody>
      </p:sp>
    </p:spTree>
    <p:extLst>
      <p:ext uri="{BB962C8B-B14F-4D97-AF65-F5344CB8AC3E}">
        <p14:creationId xmlns:p14="http://schemas.microsoft.com/office/powerpoint/2010/main" val="115681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62DE89-AECE-7949-8171-60B0B9546C37}"/>
              </a:ext>
            </a:extLst>
          </p:cNvPr>
          <p:cNvSpPr>
            <a:spLocks noGrp="1"/>
          </p:cNvSpPr>
          <p:nvPr>
            <p:ph type="dt" sz="half" idx="10"/>
          </p:nvPr>
        </p:nvSpPr>
        <p:spPr>
          <a:xfrm>
            <a:off x="838200" y="6356350"/>
            <a:ext cx="2743200" cy="365125"/>
          </a:xfrm>
          <a:prstGeom prst="rect">
            <a:avLst/>
          </a:prstGeom>
        </p:spPr>
        <p:txBody>
          <a:bodyPr/>
          <a:lstStyle/>
          <a:p>
            <a:fld id="{1CE6B2B4-D517-4CD5-943B-3152A079918C}" type="datetime1">
              <a:rPr lang="en-US" smtClean="0"/>
              <a:t>3/16/22</a:t>
            </a:fld>
            <a:endParaRPr lang="en-US"/>
          </a:p>
        </p:txBody>
      </p:sp>
      <p:sp>
        <p:nvSpPr>
          <p:cNvPr id="3" name="Footer Placeholder 2">
            <a:extLst>
              <a:ext uri="{FF2B5EF4-FFF2-40B4-BE49-F238E27FC236}">
                <a16:creationId xmlns:a16="http://schemas.microsoft.com/office/drawing/2014/main" id="{AA3385B3-53D8-6843-AFB2-C6EE0E112119}"/>
              </a:ext>
            </a:extLst>
          </p:cNvPr>
          <p:cNvSpPr>
            <a:spLocks noGrp="1"/>
          </p:cNvSpPr>
          <p:nvPr>
            <p:ph type="ftr" sz="quarter" idx="11"/>
          </p:nvPr>
        </p:nvSpPr>
        <p:spPr/>
        <p:txBody>
          <a:bodyPr/>
          <a:lstStyle/>
          <a:p>
            <a:r>
              <a:rPr lang="en-US"/>
              <a:t>SC19 BoF 11/19/2019</a:t>
            </a:r>
          </a:p>
        </p:txBody>
      </p:sp>
      <p:sp>
        <p:nvSpPr>
          <p:cNvPr id="4" name="Slide Number Placeholder 3">
            <a:extLst>
              <a:ext uri="{FF2B5EF4-FFF2-40B4-BE49-F238E27FC236}">
                <a16:creationId xmlns:a16="http://schemas.microsoft.com/office/drawing/2014/main" id="{98F5D051-85A9-5C4B-8A96-8E4FC4C5DECA}"/>
              </a:ext>
            </a:extLst>
          </p:cNvPr>
          <p:cNvSpPr>
            <a:spLocks noGrp="1"/>
          </p:cNvSpPr>
          <p:nvPr>
            <p:ph type="sldNum" sz="quarter" idx="12"/>
          </p:nvPr>
        </p:nvSpPr>
        <p:spPr/>
        <p:txBody>
          <a:bodyPr/>
          <a:lstStyle/>
          <a:p>
            <a:fld id="{4710E8EA-57F6-764C-8914-AEEABF058192}" type="slidenum">
              <a:rPr lang="en-US" smtClean="0"/>
              <a:t>‹#›</a:t>
            </a:fld>
            <a:endParaRPr lang="en-US"/>
          </a:p>
        </p:txBody>
      </p:sp>
    </p:spTree>
    <p:extLst>
      <p:ext uri="{BB962C8B-B14F-4D97-AF65-F5344CB8AC3E}">
        <p14:creationId xmlns:p14="http://schemas.microsoft.com/office/powerpoint/2010/main" val="416772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2EB3-3DC5-A748-97FE-37F218EE0619}"/>
              </a:ext>
            </a:extLst>
          </p:cNvPr>
          <p:cNvSpPr>
            <a:spLocks noGrp="1"/>
          </p:cNvSpPr>
          <p:nvPr>
            <p:ph type="title"/>
          </p:nvPr>
        </p:nvSpPr>
        <p:spPr>
          <a:xfrm>
            <a:off x="464079" y="449262"/>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68E70D-0C53-2246-B034-ED0E9C67FD62}"/>
              </a:ext>
            </a:extLst>
          </p:cNvPr>
          <p:cNvSpPr>
            <a:spLocks noGrp="1"/>
          </p:cNvSpPr>
          <p:nvPr>
            <p:ph idx="1"/>
          </p:nvPr>
        </p:nvSpPr>
        <p:spPr>
          <a:xfrm>
            <a:off x="5183188" y="457201"/>
            <a:ext cx="6551612"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7E4FE-1E33-9D4D-8412-2878B7245032}"/>
              </a:ext>
            </a:extLst>
          </p:cNvPr>
          <p:cNvSpPr>
            <a:spLocks noGrp="1"/>
          </p:cNvSpPr>
          <p:nvPr>
            <p:ph type="body" sz="half" idx="2"/>
          </p:nvPr>
        </p:nvSpPr>
        <p:spPr>
          <a:xfrm>
            <a:off x="464079"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8894DD-EAE4-7B4D-AE13-873D4F28A9BE}"/>
              </a:ext>
            </a:extLst>
          </p:cNvPr>
          <p:cNvSpPr>
            <a:spLocks noGrp="1"/>
          </p:cNvSpPr>
          <p:nvPr>
            <p:ph type="dt" sz="half" idx="10"/>
          </p:nvPr>
        </p:nvSpPr>
        <p:spPr>
          <a:xfrm>
            <a:off x="838200" y="6356350"/>
            <a:ext cx="2743200" cy="365125"/>
          </a:xfrm>
          <a:prstGeom prst="rect">
            <a:avLst/>
          </a:prstGeom>
        </p:spPr>
        <p:txBody>
          <a:bodyPr/>
          <a:lstStyle/>
          <a:p>
            <a:fld id="{78D54E25-20B8-48ED-88B3-073D05709E25}" type="datetime1">
              <a:rPr lang="en-US" smtClean="0"/>
              <a:t>3/16/22</a:t>
            </a:fld>
            <a:endParaRPr lang="en-US"/>
          </a:p>
        </p:txBody>
      </p:sp>
      <p:sp>
        <p:nvSpPr>
          <p:cNvPr id="6" name="Footer Placeholder 5">
            <a:extLst>
              <a:ext uri="{FF2B5EF4-FFF2-40B4-BE49-F238E27FC236}">
                <a16:creationId xmlns:a16="http://schemas.microsoft.com/office/drawing/2014/main" id="{54F2508D-EC7B-044E-A138-A7A7DF9EC9AE}"/>
              </a:ext>
            </a:extLst>
          </p:cNvPr>
          <p:cNvSpPr>
            <a:spLocks noGrp="1"/>
          </p:cNvSpPr>
          <p:nvPr>
            <p:ph type="ftr" sz="quarter" idx="11"/>
          </p:nvPr>
        </p:nvSpPr>
        <p:spPr/>
        <p:txBody>
          <a:bodyPr/>
          <a:lstStyle/>
          <a:p>
            <a:r>
              <a:rPr lang="en-US"/>
              <a:t>SC19 BoF 11/19/2019</a:t>
            </a:r>
          </a:p>
        </p:txBody>
      </p:sp>
      <p:sp>
        <p:nvSpPr>
          <p:cNvPr id="7" name="Slide Number Placeholder 6">
            <a:extLst>
              <a:ext uri="{FF2B5EF4-FFF2-40B4-BE49-F238E27FC236}">
                <a16:creationId xmlns:a16="http://schemas.microsoft.com/office/drawing/2014/main" id="{E82DB622-E37D-644A-8A0A-872C60C43821}"/>
              </a:ext>
            </a:extLst>
          </p:cNvPr>
          <p:cNvSpPr>
            <a:spLocks noGrp="1"/>
          </p:cNvSpPr>
          <p:nvPr>
            <p:ph type="sldNum" sz="quarter" idx="12"/>
          </p:nvPr>
        </p:nvSpPr>
        <p:spPr/>
        <p:txBody>
          <a:bodyPr/>
          <a:lstStyle/>
          <a:p>
            <a:fld id="{4710E8EA-57F6-764C-8914-AEEABF058192}" type="slidenum">
              <a:rPr lang="en-US" smtClean="0"/>
              <a:t>‹#›</a:t>
            </a:fld>
            <a:endParaRPr lang="en-US"/>
          </a:p>
        </p:txBody>
      </p:sp>
    </p:spTree>
    <p:extLst>
      <p:ext uri="{BB962C8B-B14F-4D97-AF65-F5344CB8AC3E}">
        <p14:creationId xmlns:p14="http://schemas.microsoft.com/office/powerpoint/2010/main" val="114849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108F-7879-4FBB-8929-5987F969A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8859FA-6CAB-40E1-B32A-6E8554AC40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E2E160-FB2F-470A-BE22-462A2BA8FF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E8C995-F669-4988-844F-2F9B3622B8D2}"/>
              </a:ext>
            </a:extLst>
          </p:cNvPr>
          <p:cNvSpPr>
            <a:spLocks noGrp="1"/>
          </p:cNvSpPr>
          <p:nvPr>
            <p:ph type="dt" sz="half" idx="10"/>
          </p:nvPr>
        </p:nvSpPr>
        <p:spPr/>
        <p:txBody>
          <a:bodyPr/>
          <a:lstStyle/>
          <a:p>
            <a:fld id="{29A3A73F-5867-42ED-8D15-E9C9B46E357C}" type="datetime1">
              <a:rPr lang="en-US" smtClean="0"/>
              <a:t>3/16/22</a:t>
            </a:fld>
            <a:endParaRPr lang="en-US"/>
          </a:p>
        </p:txBody>
      </p:sp>
      <p:sp>
        <p:nvSpPr>
          <p:cNvPr id="6" name="Footer Placeholder 5">
            <a:extLst>
              <a:ext uri="{FF2B5EF4-FFF2-40B4-BE49-F238E27FC236}">
                <a16:creationId xmlns:a16="http://schemas.microsoft.com/office/drawing/2014/main" id="{F492133F-D0E6-45C9-87AA-B7F37CB0E89D}"/>
              </a:ext>
            </a:extLst>
          </p:cNvPr>
          <p:cNvSpPr>
            <a:spLocks noGrp="1"/>
          </p:cNvSpPr>
          <p:nvPr>
            <p:ph type="ftr" sz="quarter" idx="11"/>
          </p:nvPr>
        </p:nvSpPr>
        <p:spPr/>
        <p:txBody>
          <a:bodyPr/>
          <a:lstStyle/>
          <a:p>
            <a:r>
              <a:rPr lang="en-US"/>
              <a:t>SC19 BoF 11/19/2019</a:t>
            </a:r>
          </a:p>
        </p:txBody>
      </p:sp>
      <p:sp>
        <p:nvSpPr>
          <p:cNvPr id="7" name="Slide Number Placeholder 6">
            <a:extLst>
              <a:ext uri="{FF2B5EF4-FFF2-40B4-BE49-F238E27FC236}">
                <a16:creationId xmlns:a16="http://schemas.microsoft.com/office/drawing/2014/main" id="{054ECD1B-A2C8-48CE-BD0D-089A8AF85237}"/>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4525343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6FA-A4A8-C84A-A06E-BD15679744BF}"/>
              </a:ext>
            </a:extLst>
          </p:cNvPr>
          <p:cNvSpPr>
            <a:spLocks noGrp="1"/>
          </p:cNvSpPr>
          <p:nvPr>
            <p:ph type="title"/>
          </p:nvPr>
        </p:nvSpPr>
        <p:spPr>
          <a:xfrm>
            <a:off x="4572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BD0047-96EF-7346-A824-B13C35452C08}"/>
              </a:ext>
            </a:extLst>
          </p:cNvPr>
          <p:cNvSpPr>
            <a:spLocks noGrp="1"/>
          </p:cNvSpPr>
          <p:nvPr>
            <p:ph type="pic" idx="1"/>
          </p:nvPr>
        </p:nvSpPr>
        <p:spPr>
          <a:xfrm>
            <a:off x="5183188" y="457201"/>
            <a:ext cx="6551612"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1D92FC-53B8-FB48-81FE-97CA786F64F4}"/>
              </a:ext>
            </a:extLst>
          </p:cNvPr>
          <p:cNvSpPr>
            <a:spLocks noGrp="1"/>
          </p:cNvSpPr>
          <p:nvPr>
            <p:ph type="body" sz="half" idx="2"/>
          </p:nvPr>
        </p:nvSpPr>
        <p:spPr>
          <a:xfrm>
            <a:off x="4572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63E6C-D66A-2041-A2B0-C245075BF2DA}"/>
              </a:ext>
            </a:extLst>
          </p:cNvPr>
          <p:cNvSpPr>
            <a:spLocks noGrp="1"/>
          </p:cNvSpPr>
          <p:nvPr>
            <p:ph type="dt" sz="half" idx="10"/>
          </p:nvPr>
        </p:nvSpPr>
        <p:spPr>
          <a:xfrm>
            <a:off x="838200" y="6356350"/>
            <a:ext cx="2743200" cy="365125"/>
          </a:xfrm>
          <a:prstGeom prst="rect">
            <a:avLst/>
          </a:prstGeom>
        </p:spPr>
        <p:txBody>
          <a:bodyPr/>
          <a:lstStyle/>
          <a:p>
            <a:fld id="{EDD8DF1C-AA2F-4EDC-B4EC-5CBA16147538}" type="datetime1">
              <a:rPr lang="en-US" smtClean="0"/>
              <a:t>3/16/22</a:t>
            </a:fld>
            <a:endParaRPr lang="en-US"/>
          </a:p>
        </p:txBody>
      </p:sp>
      <p:sp>
        <p:nvSpPr>
          <p:cNvPr id="6" name="Footer Placeholder 5">
            <a:extLst>
              <a:ext uri="{FF2B5EF4-FFF2-40B4-BE49-F238E27FC236}">
                <a16:creationId xmlns:a16="http://schemas.microsoft.com/office/drawing/2014/main" id="{2B6E6704-F0BE-D248-A670-E507CAC86B8B}"/>
              </a:ext>
            </a:extLst>
          </p:cNvPr>
          <p:cNvSpPr>
            <a:spLocks noGrp="1"/>
          </p:cNvSpPr>
          <p:nvPr>
            <p:ph type="ftr" sz="quarter" idx="11"/>
          </p:nvPr>
        </p:nvSpPr>
        <p:spPr/>
        <p:txBody>
          <a:bodyPr/>
          <a:lstStyle/>
          <a:p>
            <a:r>
              <a:rPr lang="en-US"/>
              <a:t>SC19 BoF 11/19/2019</a:t>
            </a:r>
          </a:p>
        </p:txBody>
      </p:sp>
      <p:sp>
        <p:nvSpPr>
          <p:cNvPr id="7" name="Slide Number Placeholder 6">
            <a:extLst>
              <a:ext uri="{FF2B5EF4-FFF2-40B4-BE49-F238E27FC236}">
                <a16:creationId xmlns:a16="http://schemas.microsoft.com/office/drawing/2014/main" id="{14F9643F-79ED-F44F-A841-9987ECE4A2D6}"/>
              </a:ext>
            </a:extLst>
          </p:cNvPr>
          <p:cNvSpPr>
            <a:spLocks noGrp="1"/>
          </p:cNvSpPr>
          <p:nvPr>
            <p:ph type="sldNum" sz="quarter" idx="12"/>
          </p:nvPr>
        </p:nvSpPr>
        <p:spPr/>
        <p:txBody>
          <a:bodyPr/>
          <a:lstStyle/>
          <a:p>
            <a:fld id="{4710E8EA-57F6-764C-8914-AEEABF058192}" type="slidenum">
              <a:rPr lang="en-US" smtClean="0"/>
              <a:t>‹#›</a:t>
            </a:fld>
            <a:endParaRPr lang="en-US"/>
          </a:p>
        </p:txBody>
      </p:sp>
    </p:spTree>
    <p:extLst>
      <p:ext uri="{BB962C8B-B14F-4D97-AF65-F5344CB8AC3E}">
        <p14:creationId xmlns:p14="http://schemas.microsoft.com/office/powerpoint/2010/main" val="161044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95148-D834-1146-BFD3-387EE6CBDE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6ED9B2-7A45-464B-9E55-36BC348B3C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5E160-071F-324C-9673-A4F6D73DBC5C}"/>
              </a:ext>
            </a:extLst>
          </p:cNvPr>
          <p:cNvSpPr>
            <a:spLocks noGrp="1"/>
          </p:cNvSpPr>
          <p:nvPr>
            <p:ph type="dt" sz="half" idx="10"/>
          </p:nvPr>
        </p:nvSpPr>
        <p:spPr>
          <a:xfrm>
            <a:off x="838200" y="6356350"/>
            <a:ext cx="2743200" cy="365125"/>
          </a:xfrm>
          <a:prstGeom prst="rect">
            <a:avLst/>
          </a:prstGeom>
        </p:spPr>
        <p:txBody>
          <a:bodyPr/>
          <a:lstStyle/>
          <a:p>
            <a:fld id="{D92BD5AD-D84D-4CA2-B9BF-58DC5B43D82F}" type="datetime1">
              <a:rPr lang="en-US" smtClean="0"/>
              <a:t>3/16/22</a:t>
            </a:fld>
            <a:endParaRPr lang="en-US"/>
          </a:p>
        </p:txBody>
      </p:sp>
      <p:sp>
        <p:nvSpPr>
          <p:cNvPr id="5" name="Footer Placeholder 4">
            <a:extLst>
              <a:ext uri="{FF2B5EF4-FFF2-40B4-BE49-F238E27FC236}">
                <a16:creationId xmlns:a16="http://schemas.microsoft.com/office/drawing/2014/main" id="{5DC71B42-1393-FA49-BC82-25BFEC0F0BE3}"/>
              </a:ext>
            </a:extLst>
          </p:cNvPr>
          <p:cNvSpPr>
            <a:spLocks noGrp="1"/>
          </p:cNvSpPr>
          <p:nvPr>
            <p:ph type="ftr" sz="quarter" idx="11"/>
          </p:nvPr>
        </p:nvSpPr>
        <p:spPr/>
        <p:txBody>
          <a:bodyPr/>
          <a:lstStyle/>
          <a:p>
            <a:r>
              <a:rPr lang="en-US"/>
              <a:t>SC19 BoF 11/19/2019</a:t>
            </a:r>
          </a:p>
        </p:txBody>
      </p:sp>
      <p:sp>
        <p:nvSpPr>
          <p:cNvPr id="6" name="Slide Number Placeholder 5">
            <a:extLst>
              <a:ext uri="{FF2B5EF4-FFF2-40B4-BE49-F238E27FC236}">
                <a16:creationId xmlns:a16="http://schemas.microsoft.com/office/drawing/2014/main" id="{B606447D-B536-894B-806A-EE50E89358F4}"/>
              </a:ext>
            </a:extLst>
          </p:cNvPr>
          <p:cNvSpPr>
            <a:spLocks noGrp="1"/>
          </p:cNvSpPr>
          <p:nvPr>
            <p:ph type="sldNum" sz="quarter" idx="12"/>
          </p:nvPr>
        </p:nvSpPr>
        <p:spPr/>
        <p:txBody>
          <a:bodyPr/>
          <a:lstStyle/>
          <a:p>
            <a:fld id="{4710E8EA-57F6-764C-8914-AEEABF058192}" type="slidenum">
              <a:rPr lang="en-US" smtClean="0"/>
              <a:t>‹#›</a:t>
            </a:fld>
            <a:endParaRPr lang="en-US"/>
          </a:p>
        </p:txBody>
      </p:sp>
    </p:spTree>
    <p:extLst>
      <p:ext uri="{BB962C8B-B14F-4D97-AF65-F5344CB8AC3E}">
        <p14:creationId xmlns:p14="http://schemas.microsoft.com/office/powerpoint/2010/main" val="368177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672F79-E96C-B243-AF37-1F9878A04F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C52764-F34B-174E-AE5A-CBAF29DEBA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23F33-FF8A-564E-9B77-13206FDB1108}"/>
              </a:ext>
            </a:extLst>
          </p:cNvPr>
          <p:cNvSpPr>
            <a:spLocks noGrp="1"/>
          </p:cNvSpPr>
          <p:nvPr>
            <p:ph type="dt" sz="half" idx="10"/>
          </p:nvPr>
        </p:nvSpPr>
        <p:spPr>
          <a:xfrm>
            <a:off x="838200" y="6356350"/>
            <a:ext cx="2743200" cy="365125"/>
          </a:xfrm>
          <a:prstGeom prst="rect">
            <a:avLst/>
          </a:prstGeom>
        </p:spPr>
        <p:txBody>
          <a:bodyPr/>
          <a:lstStyle/>
          <a:p>
            <a:fld id="{F15C36AA-A37F-43DD-A21F-9C2257824DBD}" type="datetime1">
              <a:rPr lang="en-US" smtClean="0"/>
              <a:t>3/16/22</a:t>
            </a:fld>
            <a:endParaRPr lang="en-US"/>
          </a:p>
        </p:txBody>
      </p:sp>
      <p:sp>
        <p:nvSpPr>
          <p:cNvPr id="5" name="Footer Placeholder 4">
            <a:extLst>
              <a:ext uri="{FF2B5EF4-FFF2-40B4-BE49-F238E27FC236}">
                <a16:creationId xmlns:a16="http://schemas.microsoft.com/office/drawing/2014/main" id="{B9077E10-6342-7941-8087-44109E912B25}"/>
              </a:ext>
            </a:extLst>
          </p:cNvPr>
          <p:cNvSpPr>
            <a:spLocks noGrp="1"/>
          </p:cNvSpPr>
          <p:nvPr>
            <p:ph type="ftr" sz="quarter" idx="11"/>
          </p:nvPr>
        </p:nvSpPr>
        <p:spPr/>
        <p:txBody>
          <a:bodyPr/>
          <a:lstStyle/>
          <a:p>
            <a:r>
              <a:rPr lang="en-US"/>
              <a:t>SC19 BoF 11/19/2019</a:t>
            </a:r>
          </a:p>
        </p:txBody>
      </p:sp>
      <p:sp>
        <p:nvSpPr>
          <p:cNvPr id="6" name="Slide Number Placeholder 5">
            <a:extLst>
              <a:ext uri="{FF2B5EF4-FFF2-40B4-BE49-F238E27FC236}">
                <a16:creationId xmlns:a16="http://schemas.microsoft.com/office/drawing/2014/main" id="{E70B92F0-569C-074C-953B-C2EB411A1FF3}"/>
              </a:ext>
            </a:extLst>
          </p:cNvPr>
          <p:cNvSpPr>
            <a:spLocks noGrp="1"/>
          </p:cNvSpPr>
          <p:nvPr>
            <p:ph type="sldNum" sz="quarter" idx="12"/>
          </p:nvPr>
        </p:nvSpPr>
        <p:spPr/>
        <p:txBody>
          <a:bodyPr/>
          <a:lstStyle/>
          <a:p>
            <a:fld id="{4710E8EA-57F6-764C-8914-AEEABF058192}" type="slidenum">
              <a:rPr lang="en-US" smtClean="0"/>
              <a:t>‹#›</a:t>
            </a:fld>
            <a:endParaRPr lang="en-US"/>
          </a:p>
        </p:txBody>
      </p:sp>
    </p:spTree>
    <p:extLst>
      <p:ext uri="{BB962C8B-B14F-4D97-AF65-F5344CB8AC3E}">
        <p14:creationId xmlns:p14="http://schemas.microsoft.com/office/powerpoint/2010/main" val="351851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279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B2FE-C62A-47BC-A3B8-819D98DED6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A8CE1-F8D7-4B0E-9955-411BDC8683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618AC-27D2-4B2A-9B66-972273EFFD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B164E6-D195-4E83-947A-FA5B2E3BD4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E2F25E-6857-41EF-BCD6-588C1AAE2F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5B5760-E9C6-4575-9675-E57F6F82EC4A}"/>
              </a:ext>
            </a:extLst>
          </p:cNvPr>
          <p:cNvSpPr>
            <a:spLocks noGrp="1"/>
          </p:cNvSpPr>
          <p:nvPr>
            <p:ph type="dt" sz="half" idx="10"/>
          </p:nvPr>
        </p:nvSpPr>
        <p:spPr/>
        <p:txBody>
          <a:bodyPr/>
          <a:lstStyle/>
          <a:p>
            <a:fld id="{756C775E-4F17-42B3-B491-60794F15D571}" type="datetime1">
              <a:rPr lang="en-US" smtClean="0"/>
              <a:t>3/16/22</a:t>
            </a:fld>
            <a:endParaRPr lang="en-US"/>
          </a:p>
        </p:txBody>
      </p:sp>
      <p:sp>
        <p:nvSpPr>
          <p:cNvPr id="8" name="Footer Placeholder 7">
            <a:extLst>
              <a:ext uri="{FF2B5EF4-FFF2-40B4-BE49-F238E27FC236}">
                <a16:creationId xmlns:a16="http://schemas.microsoft.com/office/drawing/2014/main" id="{D2DC0E7C-0CF1-4038-BEBC-1CF81C3BA3C1}"/>
              </a:ext>
            </a:extLst>
          </p:cNvPr>
          <p:cNvSpPr>
            <a:spLocks noGrp="1"/>
          </p:cNvSpPr>
          <p:nvPr>
            <p:ph type="ftr" sz="quarter" idx="11"/>
          </p:nvPr>
        </p:nvSpPr>
        <p:spPr/>
        <p:txBody>
          <a:bodyPr/>
          <a:lstStyle/>
          <a:p>
            <a:r>
              <a:rPr lang="en-US"/>
              <a:t>SC19 BoF 11/19/2019</a:t>
            </a:r>
          </a:p>
        </p:txBody>
      </p:sp>
      <p:sp>
        <p:nvSpPr>
          <p:cNvPr id="9" name="Slide Number Placeholder 8">
            <a:extLst>
              <a:ext uri="{FF2B5EF4-FFF2-40B4-BE49-F238E27FC236}">
                <a16:creationId xmlns:a16="http://schemas.microsoft.com/office/drawing/2014/main" id="{BBFCE487-79F4-4F2C-8EB2-792BBF5CF25B}"/>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266904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9A2D3-785A-4D92-B97A-D107A3A288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492996-6704-4480-856D-518A6053D857}"/>
              </a:ext>
            </a:extLst>
          </p:cNvPr>
          <p:cNvSpPr>
            <a:spLocks noGrp="1"/>
          </p:cNvSpPr>
          <p:nvPr>
            <p:ph type="dt" sz="half" idx="10"/>
          </p:nvPr>
        </p:nvSpPr>
        <p:spPr/>
        <p:txBody>
          <a:bodyPr/>
          <a:lstStyle/>
          <a:p>
            <a:fld id="{62B41626-557A-4886-9EB8-15B30A538441}" type="datetime1">
              <a:rPr lang="en-US" smtClean="0"/>
              <a:t>3/16/22</a:t>
            </a:fld>
            <a:endParaRPr lang="en-US"/>
          </a:p>
        </p:txBody>
      </p:sp>
      <p:sp>
        <p:nvSpPr>
          <p:cNvPr id="4" name="Footer Placeholder 3">
            <a:extLst>
              <a:ext uri="{FF2B5EF4-FFF2-40B4-BE49-F238E27FC236}">
                <a16:creationId xmlns:a16="http://schemas.microsoft.com/office/drawing/2014/main" id="{1431BF42-76F8-48F9-8E0A-0F2DE667989E}"/>
              </a:ext>
            </a:extLst>
          </p:cNvPr>
          <p:cNvSpPr>
            <a:spLocks noGrp="1"/>
          </p:cNvSpPr>
          <p:nvPr>
            <p:ph type="ftr" sz="quarter" idx="11"/>
          </p:nvPr>
        </p:nvSpPr>
        <p:spPr/>
        <p:txBody>
          <a:bodyPr/>
          <a:lstStyle/>
          <a:p>
            <a:r>
              <a:rPr lang="en-US"/>
              <a:t>SC19 BoF 11/19/2019</a:t>
            </a:r>
          </a:p>
        </p:txBody>
      </p:sp>
      <p:sp>
        <p:nvSpPr>
          <p:cNvPr id="5" name="Slide Number Placeholder 4">
            <a:extLst>
              <a:ext uri="{FF2B5EF4-FFF2-40B4-BE49-F238E27FC236}">
                <a16:creationId xmlns:a16="http://schemas.microsoft.com/office/drawing/2014/main" id="{B2A43937-8D04-4F3B-9840-6B615E882C0B}"/>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1700698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C6E795-CEAD-47F3-B3A2-1E63649F3734}"/>
              </a:ext>
            </a:extLst>
          </p:cNvPr>
          <p:cNvSpPr>
            <a:spLocks noGrp="1"/>
          </p:cNvSpPr>
          <p:nvPr>
            <p:ph type="dt" sz="half" idx="10"/>
          </p:nvPr>
        </p:nvSpPr>
        <p:spPr/>
        <p:txBody>
          <a:bodyPr/>
          <a:lstStyle/>
          <a:p>
            <a:fld id="{2FE242E5-44EA-408D-96C5-666C8FE3EE59}" type="datetime1">
              <a:rPr lang="en-US" smtClean="0"/>
              <a:t>3/16/22</a:t>
            </a:fld>
            <a:endParaRPr lang="en-US"/>
          </a:p>
        </p:txBody>
      </p:sp>
      <p:sp>
        <p:nvSpPr>
          <p:cNvPr id="3" name="Footer Placeholder 2">
            <a:extLst>
              <a:ext uri="{FF2B5EF4-FFF2-40B4-BE49-F238E27FC236}">
                <a16:creationId xmlns:a16="http://schemas.microsoft.com/office/drawing/2014/main" id="{778E5042-19BF-4C75-8E7E-247DDED06124}"/>
              </a:ext>
            </a:extLst>
          </p:cNvPr>
          <p:cNvSpPr>
            <a:spLocks noGrp="1"/>
          </p:cNvSpPr>
          <p:nvPr>
            <p:ph type="ftr" sz="quarter" idx="11"/>
          </p:nvPr>
        </p:nvSpPr>
        <p:spPr/>
        <p:txBody>
          <a:bodyPr/>
          <a:lstStyle/>
          <a:p>
            <a:r>
              <a:rPr lang="en-US"/>
              <a:t>SC19 BoF 11/19/2019</a:t>
            </a:r>
          </a:p>
        </p:txBody>
      </p:sp>
      <p:sp>
        <p:nvSpPr>
          <p:cNvPr id="4" name="Slide Number Placeholder 3">
            <a:extLst>
              <a:ext uri="{FF2B5EF4-FFF2-40B4-BE49-F238E27FC236}">
                <a16:creationId xmlns:a16="http://schemas.microsoft.com/office/drawing/2014/main" id="{CB8E902C-88D0-498D-AF21-D3957C70603F}"/>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837344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73F5B-B8F8-43B9-8E02-71B93D645E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47E1E3-9382-4B13-88E7-D2554B4C6B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1C3B4F-E3C7-4C10-B426-729FD8997A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D66C3-E596-4690-9226-F681C17C2107}"/>
              </a:ext>
            </a:extLst>
          </p:cNvPr>
          <p:cNvSpPr>
            <a:spLocks noGrp="1"/>
          </p:cNvSpPr>
          <p:nvPr>
            <p:ph type="dt" sz="half" idx="10"/>
          </p:nvPr>
        </p:nvSpPr>
        <p:spPr/>
        <p:txBody>
          <a:bodyPr/>
          <a:lstStyle/>
          <a:p>
            <a:fld id="{77CE38C4-5EB4-4614-A465-C24EAE02A59A}" type="datetime1">
              <a:rPr lang="en-US" smtClean="0"/>
              <a:t>3/16/22</a:t>
            </a:fld>
            <a:endParaRPr lang="en-US"/>
          </a:p>
        </p:txBody>
      </p:sp>
      <p:sp>
        <p:nvSpPr>
          <p:cNvPr id="6" name="Footer Placeholder 5">
            <a:extLst>
              <a:ext uri="{FF2B5EF4-FFF2-40B4-BE49-F238E27FC236}">
                <a16:creationId xmlns:a16="http://schemas.microsoft.com/office/drawing/2014/main" id="{56972A2E-1897-4B4F-9380-96B1BD85A6C9}"/>
              </a:ext>
            </a:extLst>
          </p:cNvPr>
          <p:cNvSpPr>
            <a:spLocks noGrp="1"/>
          </p:cNvSpPr>
          <p:nvPr>
            <p:ph type="ftr" sz="quarter" idx="11"/>
          </p:nvPr>
        </p:nvSpPr>
        <p:spPr/>
        <p:txBody>
          <a:bodyPr/>
          <a:lstStyle/>
          <a:p>
            <a:r>
              <a:rPr lang="en-US"/>
              <a:t>SC19 BoF 11/19/2019</a:t>
            </a:r>
          </a:p>
        </p:txBody>
      </p:sp>
      <p:sp>
        <p:nvSpPr>
          <p:cNvPr id="7" name="Slide Number Placeholder 6">
            <a:extLst>
              <a:ext uri="{FF2B5EF4-FFF2-40B4-BE49-F238E27FC236}">
                <a16:creationId xmlns:a16="http://schemas.microsoft.com/office/drawing/2014/main" id="{E380EC94-15C1-427F-9AAA-7D696ED194D9}"/>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1848985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19A32-48FE-481C-B280-6C33A3D46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285FF2-B11D-4980-AE13-79678162E74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F46D7-1C2F-41A0-B0AA-EFC9C638016C}"/>
              </a:ext>
            </a:extLst>
          </p:cNvPr>
          <p:cNvSpPr>
            <a:spLocks noGrp="1"/>
          </p:cNvSpPr>
          <p:nvPr>
            <p:ph type="dt" sz="half" idx="10"/>
          </p:nvPr>
        </p:nvSpPr>
        <p:spPr/>
        <p:txBody>
          <a:bodyPr/>
          <a:lstStyle/>
          <a:p>
            <a:fld id="{8FAFC529-EDA6-45D1-B07A-E9F7B329786A}" type="datetime1">
              <a:rPr lang="en-US" smtClean="0"/>
              <a:t>3/16/22</a:t>
            </a:fld>
            <a:endParaRPr lang="en-US"/>
          </a:p>
        </p:txBody>
      </p:sp>
      <p:sp>
        <p:nvSpPr>
          <p:cNvPr id="5" name="Footer Placeholder 4">
            <a:extLst>
              <a:ext uri="{FF2B5EF4-FFF2-40B4-BE49-F238E27FC236}">
                <a16:creationId xmlns:a16="http://schemas.microsoft.com/office/drawing/2014/main" id="{FEDD7E7A-2C07-44B2-ADD2-3863B6947929}"/>
              </a:ext>
            </a:extLst>
          </p:cNvPr>
          <p:cNvSpPr>
            <a:spLocks noGrp="1"/>
          </p:cNvSpPr>
          <p:nvPr>
            <p:ph type="ftr" sz="quarter" idx="11"/>
          </p:nvPr>
        </p:nvSpPr>
        <p:spPr/>
        <p:txBody>
          <a:bodyPr/>
          <a:lstStyle/>
          <a:p>
            <a:r>
              <a:rPr lang="en-US"/>
              <a:t>SC19 BoF 11/19/2019</a:t>
            </a:r>
          </a:p>
        </p:txBody>
      </p:sp>
      <p:sp>
        <p:nvSpPr>
          <p:cNvPr id="6" name="Slide Number Placeholder 5">
            <a:extLst>
              <a:ext uri="{FF2B5EF4-FFF2-40B4-BE49-F238E27FC236}">
                <a16:creationId xmlns:a16="http://schemas.microsoft.com/office/drawing/2014/main" id="{AF365CA3-0FEC-48C0-8254-C07F2F17B4AC}"/>
              </a:ext>
            </a:extLst>
          </p:cNvPr>
          <p:cNvSpPr>
            <a:spLocks noGrp="1"/>
          </p:cNvSpPr>
          <p:nvPr>
            <p:ph type="sldNum" sz="quarter" idx="12"/>
          </p:nvPr>
        </p:nvSpPr>
        <p:spPr/>
        <p:txBody>
          <a:bodyPr/>
          <a:lstStyle/>
          <a:p>
            <a:fld id="{E65854F1-4203-412A-BBC9-C51A1ECC8925}" type="slidenum">
              <a:rPr lang="en-US" smtClean="0"/>
              <a:t>‹#›</a:t>
            </a:fld>
            <a:endParaRPr lang="en-US"/>
          </a:p>
        </p:txBody>
      </p:sp>
    </p:spTree>
    <p:extLst>
      <p:ext uri="{BB962C8B-B14F-4D97-AF65-F5344CB8AC3E}">
        <p14:creationId xmlns:p14="http://schemas.microsoft.com/office/powerpoint/2010/main" val="1879764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E5282-0871-4394-BEDA-CDA45BF0C3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7804DE-44D0-4342-B340-BB0A8AF086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786ACF-0617-4BFB-89C9-573FA9A96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B41491-D7EC-40A9-8AD1-78F4ED1B6A37}"/>
              </a:ext>
            </a:extLst>
          </p:cNvPr>
          <p:cNvSpPr>
            <a:spLocks noGrp="1"/>
          </p:cNvSpPr>
          <p:nvPr>
            <p:ph type="dt" sz="half" idx="10"/>
          </p:nvPr>
        </p:nvSpPr>
        <p:spPr/>
        <p:txBody>
          <a:bodyPr/>
          <a:lstStyle/>
          <a:p>
            <a:fld id="{FF02E3E5-8C94-4E80-9E98-CCB42ED26EE0}" type="datetime1">
              <a:rPr lang="en-US" smtClean="0"/>
              <a:t>3/16/22</a:t>
            </a:fld>
            <a:endParaRPr lang="en-US"/>
          </a:p>
        </p:txBody>
      </p:sp>
      <p:sp>
        <p:nvSpPr>
          <p:cNvPr id="6" name="Footer Placeholder 5">
            <a:extLst>
              <a:ext uri="{FF2B5EF4-FFF2-40B4-BE49-F238E27FC236}">
                <a16:creationId xmlns:a16="http://schemas.microsoft.com/office/drawing/2014/main" id="{9DE4ADEB-0E6B-49A5-8B4C-4372EA39B343}"/>
              </a:ext>
            </a:extLst>
          </p:cNvPr>
          <p:cNvSpPr>
            <a:spLocks noGrp="1"/>
          </p:cNvSpPr>
          <p:nvPr>
            <p:ph type="ftr" sz="quarter" idx="11"/>
          </p:nvPr>
        </p:nvSpPr>
        <p:spPr/>
        <p:txBody>
          <a:bodyPr/>
          <a:lstStyle/>
          <a:p>
            <a:r>
              <a:rPr lang="en-US"/>
              <a:t>SC19 BoF 11/19/2019</a:t>
            </a:r>
          </a:p>
        </p:txBody>
      </p:sp>
      <p:sp>
        <p:nvSpPr>
          <p:cNvPr id="7" name="Slide Number Placeholder 6">
            <a:extLst>
              <a:ext uri="{FF2B5EF4-FFF2-40B4-BE49-F238E27FC236}">
                <a16:creationId xmlns:a16="http://schemas.microsoft.com/office/drawing/2014/main" id="{BE39038A-6248-4B7D-BBE2-8800E24BFE61}"/>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2569931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CA11C-F015-482D-9AAF-6C86E3E5B9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D2145D-010C-4F41-B905-6873E0FC88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F9304B-6D8F-489A-AFBC-1B282906EA11}"/>
              </a:ext>
            </a:extLst>
          </p:cNvPr>
          <p:cNvSpPr>
            <a:spLocks noGrp="1"/>
          </p:cNvSpPr>
          <p:nvPr>
            <p:ph type="dt" sz="half" idx="10"/>
          </p:nvPr>
        </p:nvSpPr>
        <p:spPr/>
        <p:txBody>
          <a:bodyPr/>
          <a:lstStyle/>
          <a:p>
            <a:fld id="{8CE678CB-2048-40AA-8227-0249256C5964}" type="datetime1">
              <a:rPr lang="en-US" smtClean="0"/>
              <a:t>3/16/22</a:t>
            </a:fld>
            <a:endParaRPr lang="en-US"/>
          </a:p>
        </p:txBody>
      </p:sp>
      <p:sp>
        <p:nvSpPr>
          <p:cNvPr id="5" name="Footer Placeholder 4">
            <a:extLst>
              <a:ext uri="{FF2B5EF4-FFF2-40B4-BE49-F238E27FC236}">
                <a16:creationId xmlns:a16="http://schemas.microsoft.com/office/drawing/2014/main" id="{836379EF-9165-4330-BF5C-8B0954B28465}"/>
              </a:ext>
            </a:extLst>
          </p:cNvPr>
          <p:cNvSpPr>
            <a:spLocks noGrp="1"/>
          </p:cNvSpPr>
          <p:nvPr>
            <p:ph type="ftr" sz="quarter" idx="11"/>
          </p:nvPr>
        </p:nvSpPr>
        <p:spPr/>
        <p:txBody>
          <a:bodyPr/>
          <a:lstStyle/>
          <a:p>
            <a:r>
              <a:rPr lang="en-US"/>
              <a:t>SC19 BoF 11/19/2019</a:t>
            </a:r>
          </a:p>
        </p:txBody>
      </p:sp>
      <p:sp>
        <p:nvSpPr>
          <p:cNvPr id="6" name="Slide Number Placeholder 5">
            <a:extLst>
              <a:ext uri="{FF2B5EF4-FFF2-40B4-BE49-F238E27FC236}">
                <a16:creationId xmlns:a16="http://schemas.microsoft.com/office/drawing/2014/main" id="{5887BAFC-BA61-48CD-AC24-D509DF624E7F}"/>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1281002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48899-D980-4563-8F92-1AC40ED061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EE7D75-6700-4E45-8A01-EC002E2157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5FCA7-21BF-4276-94CF-0324750ECF69}"/>
              </a:ext>
            </a:extLst>
          </p:cNvPr>
          <p:cNvSpPr>
            <a:spLocks noGrp="1"/>
          </p:cNvSpPr>
          <p:nvPr>
            <p:ph type="dt" sz="half" idx="10"/>
          </p:nvPr>
        </p:nvSpPr>
        <p:spPr/>
        <p:txBody>
          <a:bodyPr/>
          <a:lstStyle/>
          <a:p>
            <a:fld id="{3F4DE452-C692-4991-A04E-EE6F39D21993}" type="datetime1">
              <a:rPr lang="en-US" smtClean="0"/>
              <a:t>3/16/22</a:t>
            </a:fld>
            <a:endParaRPr lang="en-US"/>
          </a:p>
        </p:txBody>
      </p:sp>
      <p:sp>
        <p:nvSpPr>
          <p:cNvPr id="5" name="Footer Placeholder 4">
            <a:extLst>
              <a:ext uri="{FF2B5EF4-FFF2-40B4-BE49-F238E27FC236}">
                <a16:creationId xmlns:a16="http://schemas.microsoft.com/office/drawing/2014/main" id="{2E3A684C-50DF-49D3-9329-B95A43ED1F74}"/>
              </a:ext>
            </a:extLst>
          </p:cNvPr>
          <p:cNvSpPr>
            <a:spLocks noGrp="1"/>
          </p:cNvSpPr>
          <p:nvPr>
            <p:ph type="ftr" sz="quarter" idx="11"/>
          </p:nvPr>
        </p:nvSpPr>
        <p:spPr/>
        <p:txBody>
          <a:bodyPr/>
          <a:lstStyle/>
          <a:p>
            <a:r>
              <a:rPr lang="en-US"/>
              <a:t>SC19 BoF 11/19/2019</a:t>
            </a:r>
          </a:p>
        </p:txBody>
      </p:sp>
      <p:sp>
        <p:nvSpPr>
          <p:cNvPr id="6" name="Slide Number Placeholder 5">
            <a:extLst>
              <a:ext uri="{FF2B5EF4-FFF2-40B4-BE49-F238E27FC236}">
                <a16:creationId xmlns:a16="http://schemas.microsoft.com/office/drawing/2014/main" id="{A66827E4-468F-4A9E-86A2-BEE9B1B1D22F}"/>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3624001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04800" y="6437376"/>
            <a:ext cx="8534400" cy="182880"/>
          </a:xfrm>
          <a:prstGeom prst="rect">
            <a:avLst/>
          </a:prstGeom>
        </p:spPr>
        <p:txBody>
          <a:bodyPr/>
          <a:lstStyle>
            <a:lvl1pPr>
              <a:defRPr>
                <a:solidFill>
                  <a:schemeClr val="bg2"/>
                </a:solidFill>
              </a:defRPr>
            </a:lvl1pPr>
          </a:lstStyle>
          <a:p>
            <a:r>
              <a:rPr lang="en-US"/>
              <a:t>SC19 BoF 11/19/2019</a:t>
            </a:r>
          </a:p>
        </p:txBody>
      </p:sp>
      <p:sp>
        <p:nvSpPr>
          <p:cNvPr id="4" name="Title 3"/>
          <p:cNvSpPr>
            <a:spLocks noGrp="1"/>
          </p:cNvSpPr>
          <p:nvPr>
            <p:ph type="title"/>
          </p:nvPr>
        </p:nvSpPr>
        <p:spPr>
          <a:xfrm>
            <a:off x="304801" y="271708"/>
            <a:ext cx="5486401" cy="5972459"/>
          </a:xfrm>
        </p:spPr>
        <p:txBody>
          <a:bodyPr/>
          <a:lstStyle>
            <a:lvl1pPr>
              <a:lnSpc>
                <a:spcPct val="90000"/>
              </a:lnSpc>
              <a:defRPr sz="3200" b="0">
                <a:solidFill>
                  <a:schemeClr val="bg2"/>
                </a:solidFill>
              </a:defRPr>
            </a:lvl1pPr>
          </a:lstStyle>
          <a:p>
            <a:r>
              <a:rPr lang="en-US"/>
              <a:t>Click to edit Master title style</a:t>
            </a:r>
          </a:p>
        </p:txBody>
      </p:sp>
    </p:spTree>
    <p:extLst>
      <p:ext uri="{BB962C8B-B14F-4D97-AF65-F5344CB8AC3E}">
        <p14:creationId xmlns:p14="http://schemas.microsoft.com/office/powerpoint/2010/main" val="252728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89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00" y="6435307"/>
            <a:ext cx="8534400" cy="182880"/>
          </a:xfrm>
          <a:prstGeom prst="rect">
            <a:avLst/>
          </a:prstGeom>
        </p:spPr>
        <p:txBody>
          <a:bodyPr/>
          <a:lstStyle>
            <a:lvl1pPr>
              <a:defRPr>
                <a:solidFill>
                  <a:schemeClr val="bg2"/>
                </a:solidFill>
              </a:defRPr>
            </a:lvl1pPr>
          </a:lstStyle>
          <a:p>
            <a:r>
              <a:rPr lang="en-US"/>
              <a:t>SC19 BoF 11/19/2019</a:t>
            </a:r>
          </a:p>
        </p:txBody>
      </p:sp>
      <p:sp>
        <p:nvSpPr>
          <p:cNvPr id="4" name="Slide Number Placeholder 3"/>
          <p:cNvSpPr>
            <a:spLocks noGrp="1"/>
          </p:cNvSpPr>
          <p:nvPr>
            <p:ph type="sldNum" sz="quarter" idx="11"/>
          </p:nvPr>
        </p:nvSpPr>
        <p:spPr>
          <a:xfrm>
            <a:off x="9144000" y="6435307"/>
            <a:ext cx="2743200" cy="182880"/>
          </a:xfrm>
          <a:prstGeom prst="rect">
            <a:avLst/>
          </a:prstGeom>
        </p:spPr>
        <p:txBody>
          <a:bodyPr/>
          <a:lstStyle>
            <a:lvl1pPr>
              <a:defRPr>
                <a:solidFill>
                  <a:schemeClr val="bg2"/>
                </a:solidFill>
              </a:defRPr>
            </a:lvl1pPr>
          </a:lstStyle>
          <a:p>
            <a:fld id="{3FD999D4-B456-9943-89B7-30D56181CE18}" type="slidenum">
              <a:rPr lang="en-US" smtClean="0"/>
              <a:t>‹#›</a:t>
            </a:fld>
            <a:endParaRPr lang="en-US"/>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126653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SC19 BoF 11/19/2019</a:t>
            </a:r>
            <a:endParaRPr lang="en-US"/>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435" algn="dec"/>
              </a:tabLst>
              <a:defRPr/>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Click to edit Master text styles</a:t>
            </a:r>
          </a:p>
          <a:p>
            <a:pPr marL="0" marR="0" lvl="1"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Fifth level</a:t>
            </a:r>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43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Click to edit Master text styles</a:t>
            </a:r>
          </a:p>
          <a:p>
            <a:pPr marL="0" marR="0" lvl="1"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Fifth level</a:t>
            </a:r>
          </a:p>
        </p:txBody>
      </p:sp>
    </p:spTree>
    <p:extLst>
      <p:ext uri="{BB962C8B-B14F-4D97-AF65-F5344CB8AC3E}">
        <p14:creationId xmlns:p14="http://schemas.microsoft.com/office/powerpoint/2010/main" val="422221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8"/>
            <a:ext cx="5486400" cy="1338409"/>
          </a:xfrm>
        </p:spPr>
        <p:txBody>
          <a:bodyPr/>
          <a:lstStyle>
            <a:lvl1pPr>
              <a:defRPr sz="2133">
                <a:solidFill>
                  <a:schemeClr val="bg2"/>
                </a:solidFill>
              </a:defRPr>
            </a:lvl1p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lvl1pPr>
              <a:defRPr>
                <a:solidFill>
                  <a:schemeClr val="bg2"/>
                </a:solidFill>
              </a:defRPr>
            </a:lvl1pPr>
          </a:lstStyle>
          <a:p>
            <a:r>
              <a:rPr lang="en-US"/>
              <a:t>SC19 BoF 11/19/2019</a:t>
            </a:r>
          </a:p>
        </p:txBody>
      </p:sp>
      <p:sp>
        <p:nvSpPr>
          <p:cNvPr id="8" name="Text Placeholder 7"/>
          <p:cNvSpPr>
            <a:spLocks noGrp="1"/>
          </p:cNvSpPr>
          <p:nvPr>
            <p:ph type="body" sz="quarter" idx="12"/>
          </p:nvPr>
        </p:nvSpPr>
        <p:spPr>
          <a:xfrm>
            <a:off x="304800" y="2072640"/>
            <a:ext cx="5486400" cy="4145280"/>
          </a:xfrm>
        </p:spPr>
        <p:txBody>
          <a:bodyPr/>
          <a:lstStyle>
            <a:lvl1pPr>
              <a:lnSpc>
                <a:spcPct val="90000"/>
              </a:lnSpc>
              <a:spcBef>
                <a:spcPts val="0"/>
              </a:spcBef>
              <a:defRPr sz="12800" b="1"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7198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8"/>
            <a:ext cx="5486400" cy="1338409"/>
          </a:xfrm>
        </p:spPr>
        <p:txBody>
          <a:bodyPr/>
          <a:lstStyle>
            <a:lvl1pPr>
              <a:defRPr sz="2133">
                <a:solidFill>
                  <a:schemeClr val="bg2"/>
                </a:solidFill>
              </a:defRPr>
            </a:lvl1p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lvl1pPr>
              <a:defRPr>
                <a:solidFill>
                  <a:schemeClr val="bg2"/>
                </a:solidFill>
              </a:defRPr>
            </a:lvl1pPr>
          </a:lstStyle>
          <a:p>
            <a:r>
              <a:rPr lang="en-US"/>
              <a:t>SC19 BoF 11/19/2019</a:t>
            </a:r>
          </a:p>
        </p:txBody>
      </p:sp>
      <p:sp>
        <p:nvSpPr>
          <p:cNvPr id="8" name="Text Placeholder 7"/>
          <p:cNvSpPr>
            <a:spLocks noGrp="1"/>
          </p:cNvSpPr>
          <p:nvPr>
            <p:ph type="body" sz="quarter" idx="12"/>
          </p:nvPr>
        </p:nvSpPr>
        <p:spPr>
          <a:xfrm>
            <a:off x="304800" y="2072640"/>
            <a:ext cx="5486400" cy="4145280"/>
          </a:xfrm>
        </p:spPr>
        <p:txBody>
          <a:bodyPr/>
          <a:lstStyle>
            <a:lvl1pPr>
              <a:lnSpc>
                <a:spcPct val="90000"/>
              </a:lnSpc>
              <a:spcBef>
                <a:spcPts val="0"/>
              </a:spcBef>
              <a:defRPr sz="128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201731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3569"/>
            <a:ext cx="11582400" cy="5964767"/>
          </a:xfrm>
        </p:spPr>
        <p:txBody>
          <a:bodyPr/>
          <a:lstStyle>
            <a:lvl1pPr>
              <a:lnSpc>
                <a:spcPct val="90000"/>
              </a:lnSpc>
              <a:defRPr sz="12800" b="1"/>
            </a:lvl1p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Tree>
    <p:extLst>
      <p:ext uri="{BB962C8B-B14F-4D97-AF65-F5344CB8AC3E}">
        <p14:creationId xmlns:p14="http://schemas.microsoft.com/office/powerpoint/2010/main" val="65689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6916616" cy="6027740"/>
          </a:xfrm>
        </p:spPr>
        <p:txBody>
          <a:bodyPr/>
          <a:lstStyle>
            <a:lvl1pPr marL="156629" indent="-156629">
              <a:tabLst/>
              <a:defRPr>
                <a:solidFill>
                  <a:schemeClr val="bg2"/>
                </a:solidFill>
              </a:defRPr>
            </a:lvl1p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lvl1pPr>
              <a:defRPr>
                <a:solidFill>
                  <a:schemeClr val="bg2"/>
                </a:solidFill>
              </a:defRPr>
            </a:lvl1pPr>
          </a:lstStyle>
          <a:p>
            <a:r>
              <a:rPr lang="en-US"/>
              <a:t>SC19 BoF 11/19/2019</a:t>
            </a:r>
          </a:p>
        </p:txBody>
      </p:sp>
    </p:spTree>
    <p:extLst>
      <p:ext uri="{BB962C8B-B14F-4D97-AF65-F5344CB8AC3E}">
        <p14:creationId xmlns:p14="http://schemas.microsoft.com/office/powerpoint/2010/main" val="28277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63D94-62A7-4B7B-B990-B5006B8F6C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EE04E6-6BCD-4617-B85D-F2DFA5A895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AE86A37-B59E-494E-927C-454840463FB4}"/>
              </a:ext>
            </a:extLst>
          </p:cNvPr>
          <p:cNvSpPr>
            <a:spLocks noGrp="1"/>
          </p:cNvSpPr>
          <p:nvPr>
            <p:ph type="dt" sz="half" idx="10"/>
          </p:nvPr>
        </p:nvSpPr>
        <p:spPr/>
        <p:txBody>
          <a:bodyPr/>
          <a:lstStyle/>
          <a:p>
            <a:fld id="{AE01C7C7-4C6E-4B68-9AEB-AD93A3AB01A8}" type="datetime1">
              <a:rPr lang="en-US" smtClean="0"/>
              <a:t>3/16/22</a:t>
            </a:fld>
            <a:endParaRPr lang="en-US"/>
          </a:p>
        </p:txBody>
      </p:sp>
      <p:sp>
        <p:nvSpPr>
          <p:cNvPr id="5" name="Footer Placeholder 4">
            <a:extLst>
              <a:ext uri="{FF2B5EF4-FFF2-40B4-BE49-F238E27FC236}">
                <a16:creationId xmlns:a16="http://schemas.microsoft.com/office/drawing/2014/main" id="{95BAF1EC-5632-4687-BBA9-1A9AF098BB26}"/>
              </a:ext>
            </a:extLst>
          </p:cNvPr>
          <p:cNvSpPr>
            <a:spLocks noGrp="1"/>
          </p:cNvSpPr>
          <p:nvPr>
            <p:ph type="ftr" sz="quarter" idx="11"/>
          </p:nvPr>
        </p:nvSpPr>
        <p:spPr/>
        <p:txBody>
          <a:bodyPr/>
          <a:lstStyle/>
          <a:p>
            <a:r>
              <a:rPr lang="en-US"/>
              <a:t>SC19 BoF 11/19/2019</a:t>
            </a:r>
          </a:p>
        </p:txBody>
      </p:sp>
      <p:sp>
        <p:nvSpPr>
          <p:cNvPr id="6" name="Slide Number Placeholder 5">
            <a:extLst>
              <a:ext uri="{FF2B5EF4-FFF2-40B4-BE49-F238E27FC236}">
                <a16:creationId xmlns:a16="http://schemas.microsoft.com/office/drawing/2014/main" id="{4EBCEC5C-AC78-4D07-B584-1FD43876F795}"/>
              </a:ext>
            </a:extLst>
          </p:cNvPr>
          <p:cNvSpPr>
            <a:spLocks noGrp="1"/>
          </p:cNvSpPr>
          <p:nvPr>
            <p:ph type="sldNum" sz="quarter" idx="12"/>
          </p:nvPr>
        </p:nvSpPr>
        <p:spPr/>
        <p:txBody>
          <a:bodyPr/>
          <a:lstStyle/>
          <a:p>
            <a:fld id="{E65854F1-4203-412A-BBC9-C51A1ECC8925}" type="slidenum">
              <a:rPr lang="en-US" smtClean="0"/>
              <a:t>‹#›</a:t>
            </a:fld>
            <a:endParaRPr lang="en-US"/>
          </a:p>
        </p:txBody>
      </p:sp>
    </p:spTree>
    <p:extLst>
      <p:ext uri="{BB962C8B-B14F-4D97-AF65-F5344CB8AC3E}">
        <p14:creationId xmlns:p14="http://schemas.microsoft.com/office/powerpoint/2010/main" val="2201109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5770733"/>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3"/>
          </p:nvPr>
        </p:nvSpPr>
        <p:spPr>
          <a:xfrm>
            <a:off x="304800" y="267420"/>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235247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1279144"/>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
        <p:nvSpPr>
          <p:cNvPr id="8" name="Text Placeholder 7"/>
          <p:cNvSpPr>
            <a:spLocks noGrp="1"/>
          </p:cNvSpPr>
          <p:nvPr>
            <p:ph type="body" sz="quarter" idx="12"/>
          </p:nvPr>
        </p:nvSpPr>
        <p:spPr>
          <a:xfrm>
            <a:off x="304800" y="1499618"/>
            <a:ext cx="5486400" cy="4781127"/>
          </a:xfrm>
        </p:spPr>
        <p:txBody>
          <a:bodyPr/>
          <a:lstStyle>
            <a:lvl1pPr>
              <a:spcBef>
                <a:spcPts val="0"/>
              </a:spcBef>
              <a:defRPr sz="18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3"/>
          </p:nvPr>
        </p:nvSpPr>
        <p:spPr>
          <a:xfrm>
            <a:off x="6400800" y="1499618"/>
            <a:ext cx="5486400" cy="4781127"/>
          </a:xfrm>
        </p:spPr>
        <p:txBody>
          <a:bodyPr/>
          <a:lstStyle>
            <a:lvl1pPr>
              <a:spcBef>
                <a:spcPts val="0"/>
              </a:spcBef>
              <a:defRPr sz="18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153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3"/>
          </p:nvPr>
        </p:nvSpPr>
        <p:spPr>
          <a:xfrm>
            <a:off x="304800" y="268226"/>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62"/>
            <a:ext cx="5486400" cy="478620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55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669544"/>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lvl1pPr>
              <a:defRPr>
                <a:latin typeface="+mn-lt"/>
              </a:defRPr>
            </a:lvl1pPr>
          </a:lstStyle>
          <a:p>
            <a:fld id="{3FD999D4-B456-9943-89B7-30D56181CE18}"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lvl1pPr>
              <a:defRPr>
                <a:latin typeface="+mn-lt"/>
              </a:defRPr>
            </a:lvl1pPr>
          </a:lstStyle>
          <a:p>
            <a:r>
              <a:rPr lang="en-US"/>
              <a:t>SC19 BoF 11/19/2019</a:t>
            </a:r>
          </a:p>
        </p:txBody>
      </p:sp>
      <p:sp>
        <p:nvSpPr>
          <p:cNvPr id="6" name="Content Placeholder 5"/>
          <p:cNvSpPr>
            <a:spLocks noGrp="1"/>
          </p:cNvSpPr>
          <p:nvPr>
            <p:ph sz="quarter" idx="12"/>
          </p:nvPr>
        </p:nvSpPr>
        <p:spPr>
          <a:xfrm>
            <a:off x="304800" y="1327360"/>
            <a:ext cx="5486400" cy="4916809"/>
          </a:xfrm>
        </p:spPr>
        <p:txBody>
          <a:bodyPr/>
          <a:lstStyle>
            <a:lvl1pPr>
              <a:defRPr sz="3200"/>
            </a:lvl1pPr>
          </a:lstStyle>
          <a:p>
            <a:pPr lvl="0"/>
            <a:r>
              <a:rPr lang="en-US"/>
              <a:t>Click to edit Master text styles</a:t>
            </a:r>
          </a:p>
        </p:txBody>
      </p:sp>
      <p:sp>
        <p:nvSpPr>
          <p:cNvPr id="8" name="Content Placeholder 7"/>
          <p:cNvSpPr>
            <a:spLocks noGrp="1"/>
          </p:cNvSpPr>
          <p:nvPr>
            <p:ph sz="quarter" idx="13"/>
          </p:nvPr>
        </p:nvSpPr>
        <p:spPr>
          <a:xfrm>
            <a:off x="6400800" y="1488866"/>
            <a:ext cx="5486400" cy="4755303"/>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70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
        <p:nvSpPr>
          <p:cNvPr id="6" name="Text Placeholder 5"/>
          <p:cNvSpPr>
            <a:spLocks noGrp="1"/>
          </p:cNvSpPr>
          <p:nvPr>
            <p:ph type="body" sz="quarter" idx="12"/>
          </p:nvPr>
        </p:nvSpPr>
        <p:spPr>
          <a:xfrm>
            <a:off x="6400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3"/>
          </p:nvPr>
        </p:nvSpPr>
        <p:spPr>
          <a:xfrm>
            <a:off x="304800" y="268226"/>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59"/>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5"/>
          </p:nvPr>
        </p:nvSpPr>
        <p:spPr>
          <a:xfrm>
            <a:off x="3352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6"/>
          </p:nvPr>
        </p:nvSpPr>
        <p:spPr>
          <a:xfrm>
            <a:off x="9448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138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548640"/>
            <a:ext cx="5486400" cy="853440"/>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
        <p:nvSpPr>
          <p:cNvPr id="12" name="Text Placeholder 11"/>
          <p:cNvSpPr>
            <a:spLocks noGrp="1"/>
          </p:cNvSpPr>
          <p:nvPr>
            <p:ph type="body" sz="quarter" idx="13"/>
          </p:nvPr>
        </p:nvSpPr>
        <p:spPr>
          <a:xfrm>
            <a:off x="304800" y="268226"/>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63042"/>
            <a:ext cx="5486400" cy="478112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226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268224"/>
            <a:ext cx="5486400" cy="853440"/>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
        <p:nvSpPr>
          <p:cNvPr id="7" name="Text Placeholder 6"/>
          <p:cNvSpPr>
            <a:spLocks noGrp="1"/>
          </p:cNvSpPr>
          <p:nvPr>
            <p:ph type="body" sz="quarter" idx="14"/>
          </p:nvPr>
        </p:nvSpPr>
        <p:spPr>
          <a:xfrm>
            <a:off x="304800" y="1463039"/>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5"/>
          </p:nvPr>
        </p:nvSpPr>
        <p:spPr>
          <a:xfrm>
            <a:off x="3352800" y="1463039"/>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92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
        <p:nvSpPr>
          <p:cNvPr id="6" name="Text Placeholder 5"/>
          <p:cNvSpPr>
            <a:spLocks noGrp="1"/>
          </p:cNvSpPr>
          <p:nvPr>
            <p:ph type="body" sz="quarter" idx="12"/>
          </p:nvPr>
        </p:nvSpPr>
        <p:spPr>
          <a:xfrm>
            <a:off x="6400800" y="1463042"/>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3"/>
          </p:nvPr>
        </p:nvSpPr>
        <p:spPr>
          <a:xfrm>
            <a:off x="304800" y="268226"/>
            <a:ext cx="5486400" cy="400049"/>
          </a:xfrm>
        </p:spPr>
        <p:txBody>
          <a:bodyPr/>
          <a:lstStyle>
            <a:lvl1pPr>
              <a:defRPr sz="1467"/>
            </a:lvl1pPr>
          </a:lstStyle>
          <a:p>
            <a:pPr lvl="0"/>
            <a:r>
              <a:rPr lang="en-US"/>
              <a:t>Click to edit Master text styles</a:t>
            </a:r>
          </a:p>
        </p:txBody>
      </p:sp>
      <p:sp>
        <p:nvSpPr>
          <p:cNvPr id="10" name="Text Placeholder 9"/>
          <p:cNvSpPr>
            <a:spLocks noGrp="1"/>
          </p:cNvSpPr>
          <p:nvPr>
            <p:ph type="body" sz="quarter" idx="16"/>
          </p:nvPr>
        </p:nvSpPr>
        <p:spPr>
          <a:xfrm>
            <a:off x="9448800" y="1463042"/>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439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
        <p:nvSpPr>
          <p:cNvPr id="6" name="Text Placeholder 5"/>
          <p:cNvSpPr>
            <a:spLocks noGrp="1"/>
          </p:cNvSpPr>
          <p:nvPr>
            <p:ph type="body" sz="quarter" idx="12"/>
          </p:nvPr>
        </p:nvSpPr>
        <p:spPr>
          <a:xfrm>
            <a:off x="6400800" y="1499617"/>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3"/>
          </p:nvPr>
        </p:nvSpPr>
        <p:spPr>
          <a:xfrm>
            <a:off x="304800" y="268226"/>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160355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268226"/>
            <a:ext cx="5486400" cy="5870532"/>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Tree>
    <p:extLst>
      <p:ext uri="{BB962C8B-B14F-4D97-AF65-F5344CB8AC3E}">
        <p14:creationId xmlns:p14="http://schemas.microsoft.com/office/powerpoint/2010/main" val="307987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5CF2-348E-4815-8C0B-ACBF03AD0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67164D-BABF-481B-90B3-448F0613D5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FF8F39-5778-4BF1-BB5E-E2AF2978FF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60FBB-C384-4D56-A236-306E15E7E9B7}"/>
              </a:ext>
            </a:extLst>
          </p:cNvPr>
          <p:cNvSpPr>
            <a:spLocks noGrp="1"/>
          </p:cNvSpPr>
          <p:nvPr>
            <p:ph type="dt" sz="half" idx="10"/>
          </p:nvPr>
        </p:nvSpPr>
        <p:spPr/>
        <p:txBody>
          <a:bodyPr/>
          <a:lstStyle/>
          <a:p>
            <a:fld id="{B590ECED-DF6D-44C3-A674-005A9572A495}" type="datetime1">
              <a:rPr lang="en-US" smtClean="0"/>
              <a:t>3/16/22</a:t>
            </a:fld>
            <a:endParaRPr lang="en-US"/>
          </a:p>
        </p:txBody>
      </p:sp>
      <p:sp>
        <p:nvSpPr>
          <p:cNvPr id="6" name="Footer Placeholder 5">
            <a:extLst>
              <a:ext uri="{FF2B5EF4-FFF2-40B4-BE49-F238E27FC236}">
                <a16:creationId xmlns:a16="http://schemas.microsoft.com/office/drawing/2014/main" id="{FD18D5BF-2ED0-4003-8B06-1D5D194BE942}"/>
              </a:ext>
            </a:extLst>
          </p:cNvPr>
          <p:cNvSpPr>
            <a:spLocks noGrp="1"/>
          </p:cNvSpPr>
          <p:nvPr>
            <p:ph type="ftr" sz="quarter" idx="11"/>
          </p:nvPr>
        </p:nvSpPr>
        <p:spPr/>
        <p:txBody>
          <a:bodyPr/>
          <a:lstStyle/>
          <a:p>
            <a:r>
              <a:rPr lang="en-US"/>
              <a:t>SC19 BoF 11/19/2019</a:t>
            </a:r>
          </a:p>
        </p:txBody>
      </p:sp>
      <p:sp>
        <p:nvSpPr>
          <p:cNvPr id="7" name="Slide Number Placeholder 6">
            <a:extLst>
              <a:ext uri="{FF2B5EF4-FFF2-40B4-BE49-F238E27FC236}">
                <a16:creationId xmlns:a16="http://schemas.microsoft.com/office/drawing/2014/main" id="{3194F80E-6FC3-44C6-AD05-1676387EE555}"/>
              </a:ext>
            </a:extLst>
          </p:cNvPr>
          <p:cNvSpPr>
            <a:spLocks noGrp="1"/>
          </p:cNvSpPr>
          <p:nvPr>
            <p:ph type="sldNum" sz="quarter" idx="12"/>
          </p:nvPr>
        </p:nvSpPr>
        <p:spPr/>
        <p:txBody>
          <a:bodyPr/>
          <a:lstStyle/>
          <a:p>
            <a:fld id="{E65854F1-4203-412A-BBC9-C51A1ECC8925}" type="slidenum">
              <a:rPr lang="en-US" smtClean="0"/>
              <a:t>‹#›</a:t>
            </a:fld>
            <a:endParaRPr lang="en-US"/>
          </a:p>
        </p:txBody>
      </p:sp>
    </p:spTree>
    <p:extLst>
      <p:ext uri="{BB962C8B-B14F-4D97-AF65-F5344CB8AC3E}">
        <p14:creationId xmlns:p14="http://schemas.microsoft.com/office/powerpoint/2010/main" val="2912281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5870532"/>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Tree>
    <p:extLst>
      <p:ext uri="{BB962C8B-B14F-4D97-AF65-F5344CB8AC3E}">
        <p14:creationId xmlns:p14="http://schemas.microsoft.com/office/powerpoint/2010/main" val="107924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Tree>
    <p:extLst>
      <p:ext uri="{BB962C8B-B14F-4D97-AF65-F5344CB8AC3E}">
        <p14:creationId xmlns:p14="http://schemas.microsoft.com/office/powerpoint/2010/main" val="365006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
        <p:nvSpPr>
          <p:cNvPr id="12" name="Text Placeholder 11"/>
          <p:cNvSpPr>
            <a:spLocks noGrp="1"/>
          </p:cNvSpPr>
          <p:nvPr>
            <p:ph type="body" sz="quarter" idx="13"/>
          </p:nvPr>
        </p:nvSpPr>
        <p:spPr>
          <a:xfrm>
            <a:off x="304800" y="243842"/>
            <a:ext cx="5486400" cy="400049"/>
          </a:xfrm>
        </p:spPr>
        <p:txBody>
          <a:bodyPr/>
          <a:lstStyle>
            <a:lvl1pPr>
              <a:defRPr sz="2133"/>
            </a:lvl1pPr>
          </a:lstStyle>
          <a:p>
            <a:pPr lvl="0"/>
            <a:r>
              <a:rPr lang="en-US"/>
              <a:t>Click to edit Master text styles</a:t>
            </a:r>
          </a:p>
        </p:txBody>
      </p:sp>
      <p:sp>
        <p:nvSpPr>
          <p:cNvPr id="7" name="Text Placeholder 6"/>
          <p:cNvSpPr>
            <a:spLocks noGrp="1"/>
          </p:cNvSpPr>
          <p:nvPr>
            <p:ph type="body" sz="quarter" idx="14"/>
          </p:nvPr>
        </p:nvSpPr>
        <p:spPr>
          <a:xfrm>
            <a:off x="304800" y="1463042"/>
            <a:ext cx="5486400" cy="4651641"/>
          </a:xfrm>
        </p:spPr>
        <p:txBody>
          <a:bodyPr/>
          <a:lstStyle>
            <a:lvl1pPr>
              <a:defRPr sz="2133"/>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82202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
        <p:nvSpPr>
          <p:cNvPr id="8" name="Content Placeholder 7"/>
          <p:cNvSpPr>
            <a:spLocks noGrp="1"/>
          </p:cNvSpPr>
          <p:nvPr>
            <p:ph sz="quarter" idx="15"/>
          </p:nvPr>
        </p:nvSpPr>
        <p:spPr>
          <a:xfrm>
            <a:off x="9144000" y="0"/>
            <a:ext cx="3048000" cy="3429000"/>
          </a:xfrm>
          <a:solidFill>
            <a:schemeClr val="tx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tx2">
              <a:lumMod val="50000"/>
            </a:schemeClr>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2"/>
            <a:ext cx="6096000" cy="2815167"/>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Title 5"/>
          <p:cNvSpPr>
            <a:spLocks noGrp="1"/>
          </p:cNvSpPr>
          <p:nvPr>
            <p:ph type="title"/>
          </p:nvPr>
        </p:nvSpPr>
        <p:spPr>
          <a:xfrm>
            <a:off x="-1"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36232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6096003" y="3429000"/>
            <a:ext cx="3047996"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3048000" cy="3429000"/>
          </a:xfrm>
          <a:solidFill>
            <a:schemeClr val="bg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p>
        </p:txBody>
      </p:sp>
    </p:spTree>
    <p:extLst>
      <p:ext uri="{BB962C8B-B14F-4D97-AF65-F5344CB8AC3E}">
        <p14:creationId xmlns:p14="http://schemas.microsoft.com/office/powerpoint/2010/main" val="141707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
        <p:nvSpPr>
          <p:cNvPr id="6" name="Title 5"/>
          <p:cNvSpPr>
            <a:spLocks noGrp="1"/>
          </p:cNvSpPr>
          <p:nvPr>
            <p:ph type="title"/>
          </p:nvPr>
        </p:nvSpPr>
        <p:spPr>
          <a:xfrm>
            <a:off x="-1"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p>
        </p:txBody>
      </p:sp>
    </p:spTree>
    <p:extLst>
      <p:ext uri="{BB962C8B-B14F-4D97-AF65-F5344CB8AC3E}">
        <p14:creationId xmlns:p14="http://schemas.microsoft.com/office/powerpoint/2010/main" val="212663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Tree>
    <p:extLst>
      <p:ext uri="{BB962C8B-B14F-4D97-AF65-F5344CB8AC3E}">
        <p14:creationId xmlns:p14="http://schemas.microsoft.com/office/powerpoint/2010/main" val="138677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92024"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9144000" y="0"/>
            <a:ext cx="3048000" cy="6858000"/>
          </a:xfrm>
          <a:solidFill>
            <a:schemeClr val="tx2">
              <a:lumMod val="75000"/>
            </a:schemeClr>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Tree>
    <p:extLst>
      <p:ext uri="{BB962C8B-B14F-4D97-AF65-F5344CB8AC3E}">
        <p14:creationId xmlns:p14="http://schemas.microsoft.com/office/powerpoint/2010/main" val="256587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
        <p:nvSpPr>
          <p:cNvPr id="6" name="Text Placeholder 5"/>
          <p:cNvSpPr>
            <a:spLocks noGrp="1"/>
          </p:cNvSpPr>
          <p:nvPr>
            <p:ph type="body" sz="quarter" idx="12"/>
          </p:nvPr>
        </p:nvSpPr>
        <p:spPr>
          <a:xfrm>
            <a:off x="304800" y="1463042"/>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78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3352800" y="889000"/>
            <a:ext cx="8534400" cy="5099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54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DEB49-0E44-43E6-A34C-68FE0335ED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E983DA-5881-40FF-953E-78B4DFCA2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A6C01BE-5653-4C1A-88C9-16988F1A2D8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A5FB18-2FCC-42F9-BF79-2283CD2922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DB4500C-5B6E-4A6F-B4FB-7CC8C09D5A0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ECA5FC-40D3-4170-9961-4E4F6652F801}"/>
              </a:ext>
            </a:extLst>
          </p:cNvPr>
          <p:cNvSpPr>
            <a:spLocks noGrp="1"/>
          </p:cNvSpPr>
          <p:nvPr>
            <p:ph type="dt" sz="half" idx="10"/>
          </p:nvPr>
        </p:nvSpPr>
        <p:spPr/>
        <p:txBody>
          <a:bodyPr/>
          <a:lstStyle/>
          <a:p>
            <a:fld id="{FDB1EF3A-88CF-4342-A283-88E33286FC3B}" type="datetime1">
              <a:rPr lang="en-US" smtClean="0"/>
              <a:t>3/16/22</a:t>
            </a:fld>
            <a:endParaRPr lang="en-US"/>
          </a:p>
        </p:txBody>
      </p:sp>
      <p:sp>
        <p:nvSpPr>
          <p:cNvPr id="8" name="Footer Placeholder 7">
            <a:extLst>
              <a:ext uri="{FF2B5EF4-FFF2-40B4-BE49-F238E27FC236}">
                <a16:creationId xmlns:a16="http://schemas.microsoft.com/office/drawing/2014/main" id="{75F93484-0B5D-440B-A7CF-401A38AB71EF}"/>
              </a:ext>
            </a:extLst>
          </p:cNvPr>
          <p:cNvSpPr>
            <a:spLocks noGrp="1"/>
          </p:cNvSpPr>
          <p:nvPr>
            <p:ph type="ftr" sz="quarter" idx="11"/>
          </p:nvPr>
        </p:nvSpPr>
        <p:spPr/>
        <p:txBody>
          <a:bodyPr/>
          <a:lstStyle/>
          <a:p>
            <a:r>
              <a:rPr lang="en-US"/>
              <a:t>SC19 BoF 11/19/2019</a:t>
            </a:r>
          </a:p>
        </p:txBody>
      </p:sp>
      <p:sp>
        <p:nvSpPr>
          <p:cNvPr id="9" name="Slide Number Placeholder 8">
            <a:extLst>
              <a:ext uri="{FF2B5EF4-FFF2-40B4-BE49-F238E27FC236}">
                <a16:creationId xmlns:a16="http://schemas.microsoft.com/office/drawing/2014/main" id="{EF6E1DC1-6FF3-4A76-95A6-CAFE912E8F30}"/>
              </a:ext>
            </a:extLst>
          </p:cNvPr>
          <p:cNvSpPr>
            <a:spLocks noGrp="1"/>
          </p:cNvSpPr>
          <p:nvPr>
            <p:ph type="sldNum" sz="quarter" idx="12"/>
          </p:nvPr>
        </p:nvSpPr>
        <p:spPr/>
        <p:txBody>
          <a:bodyPr/>
          <a:lstStyle/>
          <a:p>
            <a:fld id="{E65854F1-4203-412A-BBC9-C51A1ECC8925}" type="slidenum">
              <a:rPr lang="en-US" smtClean="0"/>
              <a:t>‹#›</a:t>
            </a:fld>
            <a:endParaRPr lang="en-US"/>
          </a:p>
        </p:txBody>
      </p:sp>
    </p:spTree>
    <p:extLst>
      <p:ext uri="{BB962C8B-B14F-4D97-AF65-F5344CB8AC3E}">
        <p14:creationId xmlns:p14="http://schemas.microsoft.com/office/powerpoint/2010/main" val="16271663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91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p:cNvSpPr>
            <a:spLocks noGrp="1"/>
          </p:cNvSpPr>
          <p:nvPr>
            <p:ph type="pic" sz="quarter" idx="14"/>
          </p:nvPr>
        </p:nvSpPr>
        <p:spPr>
          <a:xfrm>
            <a:off x="6096000" y="0"/>
            <a:ext cx="6096000" cy="6858000"/>
          </a:xfrm>
        </p:spPr>
        <p:txBody>
          <a:bodyPr/>
          <a:lstStyle/>
          <a:p>
            <a:r>
              <a:rPr lang="en-US"/>
              <a:t>Drag picture to placeholder or click icon to add</a:t>
            </a:r>
          </a:p>
        </p:txBody>
      </p:sp>
    </p:spTree>
    <p:extLst>
      <p:ext uri="{BB962C8B-B14F-4D97-AF65-F5344CB8AC3E}">
        <p14:creationId xmlns:p14="http://schemas.microsoft.com/office/powerpoint/2010/main" val="134230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3"/>
          </p:nvPr>
        </p:nvSpPr>
        <p:spPr>
          <a:xfrm>
            <a:off x="3352800" y="1488017"/>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4"/>
          </p:nvPr>
        </p:nvSpPr>
        <p:spPr>
          <a:xfrm>
            <a:off x="6267189" y="1402080"/>
            <a:ext cx="5620011" cy="4608576"/>
          </a:xfrm>
        </p:spPr>
        <p:txBody>
          <a:bodyPr/>
          <a:lstStyle>
            <a:lvl1pPr marL="156629" indent="-156629">
              <a:tabLst/>
              <a:defRPr sz="3200"/>
            </a:lvl1pPr>
            <a:lvl2pPr marL="0" indent="0">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082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
        <p:nvSpPr>
          <p:cNvPr id="6" name="Text Placeholder 5"/>
          <p:cNvSpPr>
            <a:spLocks noGrp="1"/>
          </p:cNvSpPr>
          <p:nvPr>
            <p:ph type="body" sz="quarter" idx="12"/>
          </p:nvPr>
        </p:nvSpPr>
        <p:spPr>
          <a:xfrm>
            <a:off x="304800" y="256033"/>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able Placeholder 6"/>
          <p:cNvSpPr>
            <a:spLocks noGrp="1"/>
          </p:cNvSpPr>
          <p:nvPr>
            <p:ph type="tbl" sz="quarter" idx="13"/>
          </p:nvPr>
        </p:nvSpPr>
        <p:spPr>
          <a:xfrm>
            <a:off x="3352800" y="300567"/>
            <a:ext cx="8534400" cy="6129867"/>
          </a:xfrm>
        </p:spPr>
        <p:txBody>
          <a:bodyPr/>
          <a:lstStyle/>
          <a:p>
            <a:r>
              <a:rPr lang="en-US"/>
              <a:t>Click icon to add table</a:t>
            </a:r>
          </a:p>
        </p:txBody>
      </p:sp>
    </p:spTree>
    <p:extLst>
      <p:ext uri="{BB962C8B-B14F-4D97-AF65-F5344CB8AC3E}">
        <p14:creationId xmlns:p14="http://schemas.microsoft.com/office/powerpoint/2010/main" val="188382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spTree>
    <p:extLst>
      <p:ext uri="{BB962C8B-B14F-4D97-AF65-F5344CB8AC3E}">
        <p14:creationId xmlns:p14="http://schemas.microsoft.com/office/powerpoint/2010/main" val="31370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19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SC19 BoF 11/19/2019</a:t>
            </a:r>
            <a:endParaRPr lang="en-US"/>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435" algn="dec"/>
              </a:tabLst>
              <a:defRPr sz="1467"/>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Click to edit Master text styles</a:t>
            </a:r>
          </a:p>
        </p:txBody>
      </p:sp>
    </p:spTree>
    <p:extLst>
      <p:ext uri="{BB962C8B-B14F-4D97-AF65-F5344CB8AC3E}">
        <p14:creationId xmlns:p14="http://schemas.microsoft.com/office/powerpoint/2010/main" val="112175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144000" y="6435307"/>
            <a:ext cx="2743200" cy="182880"/>
          </a:xfrm>
          <a:prstGeom prst="rect">
            <a:avLst/>
          </a:prstGeom>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en-US"/>
              <a:t>SC19 BoF 11/19/2019</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34604" y="2914869"/>
            <a:ext cx="1722792" cy="701463"/>
          </a:xfrm>
          <a:prstGeom prst="rect">
            <a:avLst/>
          </a:prstGeom>
        </p:spPr>
      </p:pic>
    </p:spTree>
    <p:extLst>
      <p:ext uri="{BB962C8B-B14F-4D97-AF65-F5344CB8AC3E}">
        <p14:creationId xmlns:p14="http://schemas.microsoft.com/office/powerpoint/2010/main" val="58575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1636" y="92573"/>
            <a:ext cx="11878197" cy="639763"/>
          </a:xfrm>
          <a:prstGeom prst="rect">
            <a:avLst/>
          </a:prstGeom>
        </p:spPr>
        <p:txBody>
          <a:bodyPr/>
          <a:lstStyle>
            <a:lvl1pPr>
              <a:defRPr>
                <a:solidFill>
                  <a:schemeClr val="tx1">
                    <a:lumMod val="50000"/>
                    <a:lumOff val="50000"/>
                  </a:schemeClr>
                </a:solidFill>
              </a:defRPr>
            </a:lvl1pPr>
          </a:lstStyle>
          <a:p>
            <a:r>
              <a:rPr lang="en-US"/>
              <a:t>Click to edit Master title style</a:t>
            </a:r>
          </a:p>
        </p:txBody>
      </p:sp>
      <p:sp>
        <p:nvSpPr>
          <p:cNvPr id="7" name="Rectangle 7"/>
          <p:cNvSpPr>
            <a:spLocks noGrp="1" noChangeArrowheads="1"/>
          </p:cNvSpPr>
          <p:nvPr>
            <p:ph type="sldNum" sz="quarter" idx="4"/>
          </p:nvPr>
        </p:nvSpPr>
        <p:spPr bwMode="black">
          <a:xfrm>
            <a:off x="11705123" y="6579093"/>
            <a:ext cx="488949" cy="184151"/>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nSpc>
                <a:spcPct val="100000"/>
              </a:lnSpc>
              <a:defRPr sz="1067">
                <a:solidFill>
                  <a:schemeClr val="bg1"/>
                </a:solidFill>
                <a:latin typeface="Helvetica Neue" charset="0"/>
                <a:ea typeface="Helvetica Neue" charset="0"/>
                <a:cs typeface="Helvetica Neue" charset="0"/>
              </a:defRPr>
            </a:lvl1pPr>
          </a:lstStyle>
          <a:p>
            <a:fld id="{BBBEA033-4E21-9142-A90D-2466372DB598}" type="slidenum">
              <a:rPr lang="en-US" smtClean="0"/>
              <a:pPr/>
              <a:t>‹#›</a:t>
            </a:fld>
            <a:endParaRPr lang="en-US"/>
          </a:p>
        </p:txBody>
      </p:sp>
      <p:sp>
        <p:nvSpPr>
          <p:cNvPr id="8" name="Date Placeholder 7"/>
          <p:cNvSpPr>
            <a:spLocks noGrp="1" noChangeArrowheads="1"/>
          </p:cNvSpPr>
          <p:nvPr>
            <p:ph type="dt" sz="half" idx="2"/>
          </p:nvPr>
        </p:nvSpPr>
        <p:spPr bwMode="auto">
          <a:xfrm>
            <a:off x="-2071" y="6579093"/>
            <a:ext cx="1584325" cy="184151"/>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nSpc>
                <a:spcPct val="100000"/>
              </a:lnSpc>
              <a:defRPr sz="1067">
                <a:solidFill>
                  <a:schemeClr val="bg1"/>
                </a:solidFill>
                <a:latin typeface="Helvetica Neue" charset="0"/>
                <a:ea typeface="Helvetica Neue" charset="0"/>
                <a:cs typeface="Helvetica Neue" charset="0"/>
              </a:defRPr>
            </a:lvl1pPr>
          </a:lstStyle>
          <a:p>
            <a:fld id="{B51B91C5-C0B6-4B03-928D-47610451D525}" type="datetime1">
              <a:rPr lang="en-US" smtClean="0"/>
              <a:t>3/16/22</a:t>
            </a:fld>
            <a:endParaRPr lang="en-US"/>
          </a:p>
        </p:txBody>
      </p:sp>
      <p:sp>
        <p:nvSpPr>
          <p:cNvPr id="9" name="Footer Placeholder 8"/>
          <p:cNvSpPr>
            <a:spLocks noGrp="1" noChangeArrowheads="1"/>
          </p:cNvSpPr>
          <p:nvPr>
            <p:ph type="ftr" sz="quarter" idx="3"/>
          </p:nvPr>
        </p:nvSpPr>
        <p:spPr bwMode="auto">
          <a:xfrm>
            <a:off x="1785971" y="6579093"/>
            <a:ext cx="8463981" cy="184151"/>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nSpc>
                <a:spcPct val="100000"/>
              </a:lnSpc>
              <a:defRPr sz="1067">
                <a:solidFill>
                  <a:schemeClr val="bg1"/>
                </a:solidFill>
                <a:latin typeface="Helvetica Neue" charset="0"/>
                <a:ea typeface="Helvetica Neue" charset="0"/>
                <a:cs typeface="Helvetica Neue" charset="0"/>
              </a:defRPr>
            </a:lvl1pPr>
          </a:lstStyle>
          <a:p>
            <a:r>
              <a:rPr lang="en-US"/>
              <a:t>SC19 BoF 11/19/2019</a:t>
            </a:r>
            <a:endParaRPr lang="en-US" sz="2400"/>
          </a:p>
        </p:txBody>
      </p:sp>
    </p:spTree>
    <p:extLst>
      <p:ext uri="{BB962C8B-B14F-4D97-AF65-F5344CB8AC3E}">
        <p14:creationId xmlns:p14="http://schemas.microsoft.com/office/powerpoint/2010/main" val="32193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1_divi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DBC701-5D53-5E4C-9121-300A68B24806}"/>
              </a:ext>
            </a:extLst>
          </p:cNvPr>
          <p:cNvSpPr>
            <a:spLocks noGrp="1"/>
          </p:cNvSpPr>
          <p:nvPr>
            <p:ph type="body" sz="quarter" idx="10" hasCustomPrompt="1"/>
          </p:nvPr>
        </p:nvSpPr>
        <p:spPr>
          <a:xfrm>
            <a:off x="317500" y="317500"/>
            <a:ext cx="11557000" cy="1682750"/>
          </a:xfrm>
          <a:prstGeom prst="rect">
            <a:avLst/>
          </a:prstGeom>
        </p:spPr>
        <p:txBody>
          <a:bodyPr lIns="0" tIns="0" rIns="0" bIns="0"/>
          <a:lstStyle>
            <a:lvl1pPr>
              <a:defRPr sz="3000"/>
            </a:lvl1pPr>
          </a:lstStyle>
          <a:p>
            <a:pPr lvl="0"/>
            <a:r>
              <a:rPr lang="en-US"/>
              <a:t>Headline</a:t>
            </a:r>
          </a:p>
        </p:txBody>
      </p:sp>
    </p:spTree>
    <p:extLst>
      <p:ext uri="{BB962C8B-B14F-4D97-AF65-F5344CB8AC3E}">
        <p14:creationId xmlns:p14="http://schemas.microsoft.com/office/powerpoint/2010/main" val="135950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3946C-BA9A-4052-A383-7CA3D7208F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9CE0F1-0441-42E0-997C-6A0D75EE8675}"/>
              </a:ext>
            </a:extLst>
          </p:cNvPr>
          <p:cNvSpPr>
            <a:spLocks noGrp="1"/>
          </p:cNvSpPr>
          <p:nvPr>
            <p:ph type="dt" sz="half" idx="10"/>
          </p:nvPr>
        </p:nvSpPr>
        <p:spPr/>
        <p:txBody>
          <a:bodyPr/>
          <a:lstStyle/>
          <a:p>
            <a:fld id="{C7B898F4-5246-4E6C-8D48-14F48D4B8852}" type="datetime1">
              <a:rPr lang="en-US" smtClean="0"/>
              <a:t>3/16/22</a:t>
            </a:fld>
            <a:endParaRPr lang="en-US"/>
          </a:p>
        </p:txBody>
      </p:sp>
      <p:sp>
        <p:nvSpPr>
          <p:cNvPr id="4" name="Footer Placeholder 3">
            <a:extLst>
              <a:ext uri="{FF2B5EF4-FFF2-40B4-BE49-F238E27FC236}">
                <a16:creationId xmlns:a16="http://schemas.microsoft.com/office/drawing/2014/main" id="{015D43B4-CA3D-47AC-831A-4433BB5C1E1C}"/>
              </a:ext>
            </a:extLst>
          </p:cNvPr>
          <p:cNvSpPr>
            <a:spLocks noGrp="1"/>
          </p:cNvSpPr>
          <p:nvPr>
            <p:ph type="ftr" sz="quarter" idx="11"/>
          </p:nvPr>
        </p:nvSpPr>
        <p:spPr/>
        <p:txBody>
          <a:bodyPr/>
          <a:lstStyle/>
          <a:p>
            <a:r>
              <a:rPr lang="en-US"/>
              <a:t>SC19 BoF 11/19/2019</a:t>
            </a:r>
          </a:p>
        </p:txBody>
      </p:sp>
      <p:sp>
        <p:nvSpPr>
          <p:cNvPr id="5" name="Slide Number Placeholder 4">
            <a:extLst>
              <a:ext uri="{FF2B5EF4-FFF2-40B4-BE49-F238E27FC236}">
                <a16:creationId xmlns:a16="http://schemas.microsoft.com/office/drawing/2014/main" id="{51B7B933-23E1-4FD5-AE01-503BECA0AE33}"/>
              </a:ext>
            </a:extLst>
          </p:cNvPr>
          <p:cNvSpPr>
            <a:spLocks noGrp="1"/>
          </p:cNvSpPr>
          <p:nvPr>
            <p:ph type="sldNum" sz="quarter" idx="12"/>
          </p:nvPr>
        </p:nvSpPr>
        <p:spPr/>
        <p:txBody>
          <a:bodyPr/>
          <a:lstStyle/>
          <a:p>
            <a:fld id="{E65854F1-4203-412A-BBC9-C51A1ECC8925}" type="slidenum">
              <a:rPr lang="en-US" smtClean="0"/>
              <a:t>‹#›</a:t>
            </a:fld>
            <a:endParaRPr lang="en-US"/>
          </a:p>
        </p:txBody>
      </p:sp>
    </p:spTree>
    <p:extLst>
      <p:ext uri="{BB962C8B-B14F-4D97-AF65-F5344CB8AC3E}">
        <p14:creationId xmlns:p14="http://schemas.microsoft.com/office/powerpoint/2010/main" val="3204607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solidFill>
                  <a:prstClr val="black">
                    <a:tint val="75000"/>
                  </a:prstClr>
                </a:solidFill>
              </a:rPr>
              <a:pPr/>
              <a:t>3/16/22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9445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3/16/22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1293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6" indent="0">
              <a:buNone/>
              <a:defRPr sz="2417">
                <a:solidFill>
                  <a:schemeClr val="tx1">
                    <a:tint val="75000"/>
                  </a:schemeClr>
                </a:solidFill>
              </a:defRPr>
            </a:lvl2pPr>
            <a:lvl3pPr marL="1219151" indent="0">
              <a:buNone/>
              <a:defRPr sz="2167">
                <a:solidFill>
                  <a:schemeClr val="tx1">
                    <a:tint val="75000"/>
                  </a:schemeClr>
                </a:solidFill>
              </a:defRPr>
            </a:lvl3pPr>
            <a:lvl4pPr marL="1828727" indent="0">
              <a:buNone/>
              <a:defRPr sz="1833">
                <a:solidFill>
                  <a:schemeClr val="tx1">
                    <a:tint val="75000"/>
                  </a:schemeClr>
                </a:solidFill>
              </a:defRPr>
            </a:lvl4pPr>
            <a:lvl5pPr marL="2438302" indent="0">
              <a:buNone/>
              <a:defRPr sz="1833">
                <a:solidFill>
                  <a:schemeClr val="tx1">
                    <a:tint val="75000"/>
                  </a:schemeClr>
                </a:solidFill>
              </a:defRPr>
            </a:lvl5pPr>
            <a:lvl6pPr marL="3047878" indent="0">
              <a:buNone/>
              <a:defRPr sz="1833">
                <a:solidFill>
                  <a:schemeClr val="tx1">
                    <a:tint val="75000"/>
                  </a:schemeClr>
                </a:solidFill>
              </a:defRPr>
            </a:lvl6pPr>
            <a:lvl7pPr marL="3657454" indent="0">
              <a:buNone/>
              <a:defRPr sz="1833">
                <a:solidFill>
                  <a:schemeClr val="tx1">
                    <a:tint val="75000"/>
                  </a:schemeClr>
                </a:solidFill>
              </a:defRPr>
            </a:lvl7pPr>
            <a:lvl8pPr marL="4267029" indent="0">
              <a:buNone/>
              <a:defRPr sz="1833">
                <a:solidFill>
                  <a:schemeClr val="tx1">
                    <a:tint val="75000"/>
                  </a:schemeClr>
                </a:solidFill>
              </a:defRPr>
            </a:lvl8pPr>
            <a:lvl9pPr marL="4876605" indent="0">
              <a:buNone/>
              <a:defRPr sz="18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prstClr val="black">
                    <a:tint val="75000"/>
                  </a:prstClr>
                </a:solidFill>
              </a:rPr>
              <a:pPr/>
              <a:t>3/16/22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464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50"/>
            </a:lvl1pPr>
            <a:lvl2pPr>
              <a:defRPr sz="3167"/>
            </a:lvl2pPr>
            <a:lvl3pPr>
              <a:defRPr sz="2667"/>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50"/>
            </a:lvl1pPr>
            <a:lvl2pPr>
              <a:defRPr sz="3167"/>
            </a:lvl2pPr>
            <a:lvl3pPr>
              <a:defRPr sz="2667"/>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3/16/22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75808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167" b="1"/>
            </a:lvl1pPr>
            <a:lvl2pPr marL="609576" indent="0">
              <a:buNone/>
              <a:defRPr sz="2667" b="1"/>
            </a:lvl2pPr>
            <a:lvl3pPr marL="1219151" indent="0">
              <a:buNone/>
              <a:defRPr sz="2417" b="1"/>
            </a:lvl3pPr>
            <a:lvl4pPr marL="1828727" indent="0">
              <a:buNone/>
              <a:defRPr sz="2167" b="1"/>
            </a:lvl4pPr>
            <a:lvl5pPr marL="2438302" indent="0">
              <a:buNone/>
              <a:defRPr sz="2167" b="1"/>
            </a:lvl5pPr>
            <a:lvl6pPr marL="3047878" indent="0">
              <a:buNone/>
              <a:defRPr sz="2167" b="1"/>
            </a:lvl6pPr>
            <a:lvl7pPr marL="3657454" indent="0">
              <a:buNone/>
              <a:defRPr sz="2167" b="1"/>
            </a:lvl7pPr>
            <a:lvl8pPr marL="4267029" indent="0">
              <a:buNone/>
              <a:defRPr sz="2167" b="1"/>
            </a:lvl8pPr>
            <a:lvl9pPr marL="4876605" indent="0">
              <a:buNone/>
              <a:defRPr sz="2167" b="1"/>
            </a:lvl9pPr>
          </a:lstStyle>
          <a:p>
            <a:pPr lvl="0"/>
            <a:r>
              <a:rPr lang="en-US"/>
              <a:t>Click to edit Master text styles</a:t>
            </a:r>
          </a:p>
        </p:txBody>
      </p:sp>
      <p:sp>
        <p:nvSpPr>
          <p:cNvPr id="4" name="Content Placeholder 3"/>
          <p:cNvSpPr>
            <a:spLocks noGrp="1"/>
          </p:cNvSpPr>
          <p:nvPr>
            <p:ph sz="half" idx="2"/>
          </p:nvPr>
        </p:nvSpPr>
        <p:spPr>
          <a:xfrm>
            <a:off x="609600" y="2174874"/>
            <a:ext cx="5386918" cy="3951288"/>
          </a:xfrm>
        </p:spPr>
        <p:txBody>
          <a:bodyPr/>
          <a:lstStyle>
            <a:lvl1pPr>
              <a:defRPr sz="3167"/>
            </a:lvl1pPr>
            <a:lvl2pPr>
              <a:defRPr sz="2667"/>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167" b="1"/>
            </a:lvl1pPr>
            <a:lvl2pPr marL="609576" indent="0">
              <a:buNone/>
              <a:defRPr sz="2667" b="1"/>
            </a:lvl2pPr>
            <a:lvl3pPr marL="1219151" indent="0">
              <a:buNone/>
              <a:defRPr sz="2417" b="1"/>
            </a:lvl3pPr>
            <a:lvl4pPr marL="1828727" indent="0">
              <a:buNone/>
              <a:defRPr sz="2167" b="1"/>
            </a:lvl4pPr>
            <a:lvl5pPr marL="2438302" indent="0">
              <a:buNone/>
              <a:defRPr sz="2167" b="1"/>
            </a:lvl5pPr>
            <a:lvl6pPr marL="3047878" indent="0">
              <a:buNone/>
              <a:defRPr sz="2167" b="1"/>
            </a:lvl6pPr>
            <a:lvl7pPr marL="3657454" indent="0">
              <a:buNone/>
              <a:defRPr sz="2167" b="1"/>
            </a:lvl7pPr>
            <a:lvl8pPr marL="4267029" indent="0">
              <a:buNone/>
              <a:defRPr sz="2167" b="1"/>
            </a:lvl8pPr>
            <a:lvl9pPr marL="4876605" indent="0">
              <a:buNone/>
              <a:defRPr sz="2167" b="1"/>
            </a:lvl9pPr>
          </a:lstStyle>
          <a:p>
            <a:pPr lvl="0"/>
            <a:r>
              <a:rPr lang="en-US"/>
              <a:t>Click to edit Master text styles</a:t>
            </a:r>
          </a:p>
        </p:txBody>
      </p:sp>
      <p:sp>
        <p:nvSpPr>
          <p:cNvPr id="6" name="Content Placeholder 5"/>
          <p:cNvSpPr>
            <a:spLocks noGrp="1"/>
          </p:cNvSpPr>
          <p:nvPr>
            <p:ph sz="quarter" idx="4"/>
          </p:nvPr>
        </p:nvSpPr>
        <p:spPr>
          <a:xfrm>
            <a:off x="6193369" y="2174874"/>
            <a:ext cx="5389033" cy="3951288"/>
          </a:xfrm>
        </p:spPr>
        <p:txBody>
          <a:bodyPr/>
          <a:lstStyle>
            <a:lvl1pPr>
              <a:defRPr sz="3167"/>
            </a:lvl1pPr>
            <a:lvl2pPr>
              <a:defRPr sz="2667"/>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solidFill>
                  <a:prstClr val="black">
                    <a:tint val="75000"/>
                  </a:prstClr>
                </a:solidFill>
              </a:rPr>
              <a:pPr/>
              <a:t>3/16/22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653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solidFill>
                  <a:prstClr val="black">
                    <a:tint val="75000"/>
                  </a:prstClr>
                </a:solidFill>
              </a:rPr>
              <a:pPr/>
              <a:t>3/16/22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2589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solidFill>
                  <a:prstClr val="black">
                    <a:tint val="75000"/>
                  </a:prstClr>
                </a:solidFill>
              </a:rPr>
              <a:pPr/>
              <a:t>3/16/22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114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50"/>
            </a:lvl1pPr>
            <a:lvl2pPr>
              <a:defRPr sz="3750"/>
            </a:lvl2pPr>
            <a:lvl3pPr>
              <a:defRPr sz="3167"/>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833"/>
            </a:lvl1pPr>
            <a:lvl2pPr marL="609576" indent="0">
              <a:buNone/>
              <a:defRPr sz="1583"/>
            </a:lvl2pPr>
            <a:lvl3pPr marL="1219151" indent="0">
              <a:buNone/>
              <a:defRPr sz="1333"/>
            </a:lvl3pPr>
            <a:lvl4pPr marL="1828727" indent="0">
              <a:buNone/>
              <a:defRPr sz="1167"/>
            </a:lvl4pPr>
            <a:lvl5pPr marL="2438302" indent="0">
              <a:buNone/>
              <a:defRPr sz="1167"/>
            </a:lvl5pPr>
            <a:lvl6pPr marL="3047878" indent="0">
              <a:buNone/>
              <a:defRPr sz="1167"/>
            </a:lvl6pPr>
            <a:lvl7pPr marL="3657454" indent="0">
              <a:buNone/>
              <a:defRPr sz="1167"/>
            </a:lvl7pPr>
            <a:lvl8pPr marL="4267029" indent="0">
              <a:buNone/>
              <a:defRPr sz="1167"/>
            </a:lvl8pPr>
            <a:lvl9pPr marL="4876605" indent="0">
              <a:buNone/>
              <a:defRPr sz="1167"/>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3/16/22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prstClr val="black">
                    <a:tint val="75000"/>
                  </a:prstClr>
                </a:solidFill>
              </a:rPr>
              <a:pPr/>
              <a:t>‹#›</a:t>
            </a:fld>
            <a:endParaRPr lang="en-US">
              <a:solidFill>
                <a:srgbClr val="9BBB59">
                  <a:shade val="75000"/>
                </a:srgbClr>
              </a:solidFill>
            </a:endParaRPr>
          </a:p>
        </p:txBody>
      </p:sp>
    </p:spTree>
    <p:extLst>
      <p:ext uri="{BB962C8B-B14F-4D97-AF65-F5344CB8AC3E}">
        <p14:creationId xmlns:p14="http://schemas.microsoft.com/office/powerpoint/2010/main" val="3328474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250"/>
            </a:lvl1pPr>
            <a:lvl2pPr marL="609576" indent="0">
              <a:buNone/>
              <a:defRPr sz="3750"/>
            </a:lvl2pPr>
            <a:lvl3pPr marL="1219151" indent="0">
              <a:buNone/>
              <a:defRPr sz="3167"/>
            </a:lvl3pPr>
            <a:lvl4pPr marL="1828727" indent="0">
              <a:buNone/>
              <a:defRPr sz="2667"/>
            </a:lvl4pPr>
            <a:lvl5pPr marL="2438302" indent="0">
              <a:buNone/>
              <a:defRPr sz="2667"/>
            </a:lvl5pPr>
            <a:lvl6pPr marL="3047878" indent="0">
              <a:buNone/>
              <a:defRPr sz="2667"/>
            </a:lvl6pPr>
            <a:lvl7pPr marL="3657454" indent="0">
              <a:buNone/>
              <a:defRPr sz="2667"/>
            </a:lvl7pPr>
            <a:lvl8pPr marL="4267029" indent="0">
              <a:buNone/>
              <a:defRPr sz="2667"/>
            </a:lvl8pPr>
            <a:lvl9pPr marL="4876605" indent="0">
              <a:buNone/>
              <a:defRPr sz="2667"/>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833"/>
            </a:lvl1pPr>
            <a:lvl2pPr marL="609576" indent="0">
              <a:buNone/>
              <a:defRPr sz="1583"/>
            </a:lvl2pPr>
            <a:lvl3pPr marL="1219151" indent="0">
              <a:buNone/>
              <a:defRPr sz="1333"/>
            </a:lvl3pPr>
            <a:lvl4pPr marL="1828727" indent="0">
              <a:buNone/>
              <a:defRPr sz="1167"/>
            </a:lvl4pPr>
            <a:lvl5pPr marL="2438302" indent="0">
              <a:buNone/>
              <a:defRPr sz="1167"/>
            </a:lvl5pPr>
            <a:lvl6pPr marL="3047878" indent="0">
              <a:buNone/>
              <a:defRPr sz="1167"/>
            </a:lvl6pPr>
            <a:lvl7pPr marL="3657454" indent="0">
              <a:buNone/>
              <a:defRPr sz="1167"/>
            </a:lvl7pPr>
            <a:lvl8pPr marL="4267029" indent="0">
              <a:buNone/>
              <a:defRPr sz="1167"/>
            </a:lvl8pPr>
            <a:lvl9pPr marL="4876605" indent="0">
              <a:buNone/>
              <a:defRPr sz="1167"/>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3/16/22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930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3/16/22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693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E35E9D-A648-49AB-A9D8-811EE507DE4D}"/>
              </a:ext>
            </a:extLst>
          </p:cNvPr>
          <p:cNvSpPr>
            <a:spLocks noGrp="1"/>
          </p:cNvSpPr>
          <p:nvPr>
            <p:ph type="dt" sz="half" idx="10"/>
          </p:nvPr>
        </p:nvSpPr>
        <p:spPr/>
        <p:txBody>
          <a:bodyPr/>
          <a:lstStyle/>
          <a:p>
            <a:fld id="{FAC9E9B6-D66E-4514-AA10-325FC14AC7D9}" type="datetime1">
              <a:rPr lang="en-US" smtClean="0"/>
              <a:t>3/16/22</a:t>
            </a:fld>
            <a:endParaRPr lang="en-US"/>
          </a:p>
        </p:txBody>
      </p:sp>
      <p:sp>
        <p:nvSpPr>
          <p:cNvPr id="3" name="Footer Placeholder 2">
            <a:extLst>
              <a:ext uri="{FF2B5EF4-FFF2-40B4-BE49-F238E27FC236}">
                <a16:creationId xmlns:a16="http://schemas.microsoft.com/office/drawing/2014/main" id="{EDF65621-12F3-4C60-9592-B20C8688A974}"/>
              </a:ext>
            </a:extLst>
          </p:cNvPr>
          <p:cNvSpPr>
            <a:spLocks noGrp="1"/>
          </p:cNvSpPr>
          <p:nvPr>
            <p:ph type="ftr" sz="quarter" idx="11"/>
          </p:nvPr>
        </p:nvSpPr>
        <p:spPr/>
        <p:txBody>
          <a:bodyPr/>
          <a:lstStyle/>
          <a:p>
            <a:r>
              <a:rPr lang="en-US"/>
              <a:t>SC19 BoF 11/19/2019</a:t>
            </a:r>
          </a:p>
        </p:txBody>
      </p:sp>
      <p:sp>
        <p:nvSpPr>
          <p:cNvPr id="4" name="Slide Number Placeholder 3">
            <a:extLst>
              <a:ext uri="{FF2B5EF4-FFF2-40B4-BE49-F238E27FC236}">
                <a16:creationId xmlns:a16="http://schemas.microsoft.com/office/drawing/2014/main" id="{66B5C083-A129-4D80-B140-3E88C1E6CA14}"/>
              </a:ext>
            </a:extLst>
          </p:cNvPr>
          <p:cNvSpPr>
            <a:spLocks noGrp="1"/>
          </p:cNvSpPr>
          <p:nvPr>
            <p:ph type="sldNum" sz="quarter" idx="12"/>
          </p:nvPr>
        </p:nvSpPr>
        <p:spPr/>
        <p:txBody>
          <a:bodyPr/>
          <a:lstStyle/>
          <a:p>
            <a:fld id="{E65854F1-4203-412A-BBC9-C51A1ECC8925}" type="slidenum">
              <a:rPr lang="en-US" smtClean="0"/>
              <a:t>‹#›</a:t>
            </a:fld>
            <a:endParaRPr lang="en-US"/>
          </a:p>
        </p:txBody>
      </p:sp>
    </p:spTree>
    <p:extLst>
      <p:ext uri="{BB962C8B-B14F-4D97-AF65-F5344CB8AC3E}">
        <p14:creationId xmlns:p14="http://schemas.microsoft.com/office/powerpoint/2010/main" val="13668261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3/16/22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31190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7ADAB69-348E-2C41-AF41-E98D046040A4}" type="datetime1">
              <a:rPr lang="en-US" smtClean="0"/>
              <a:pPr>
                <a:defRPr/>
              </a:pPr>
              <a:t>3/16/22</a:t>
            </a:fld>
            <a:endParaRPr lang="en-US"/>
          </a:p>
        </p:txBody>
      </p:sp>
      <p:sp>
        <p:nvSpPr>
          <p:cNvPr id="9" name="Footer Placeholder 4"/>
          <p:cNvSpPr>
            <a:spLocks noGrp="1"/>
          </p:cNvSpPr>
          <p:nvPr>
            <p:ph type="ftr" sz="quarter" idx="3"/>
          </p:nvPr>
        </p:nvSpPr>
        <p:spPr>
          <a:xfrm>
            <a:off x="2040804"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0"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41828473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C71E4-257C-408C-AF37-4B92A2DD7D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BDD603-9A5F-4165-91A1-559C29FB8E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2C02CE-C6E3-40C5-8E8F-A20606CA809D}"/>
              </a:ext>
            </a:extLst>
          </p:cNvPr>
          <p:cNvSpPr>
            <a:spLocks noGrp="1"/>
          </p:cNvSpPr>
          <p:nvPr>
            <p:ph type="dt" sz="half" idx="10"/>
          </p:nvPr>
        </p:nvSpPr>
        <p:spPr/>
        <p:txBody>
          <a:bodyPr/>
          <a:lstStyle/>
          <a:p>
            <a:fld id="{1D569CE9-6937-49C3-95BD-4DF7502D1777}" type="datetimeFigureOut">
              <a:rPr lang="en-US" smtClean="0"/>
              <a:t>3/16/22</a:t>
            </a:fld>
            <a:endParaRPr lang="en-US"/>
          </a:p>
        </p:txBody>
      </p:sp>
      <p:sp>
        <p:nvSpPr>
          <p:cNvPr id="5" name="Footer Placeholder 4">
            <a:extLst>
              <a:ext uri="{FF2B5EF4-FFF2-40B4-BE49-F238E27FC236}">
                <a16:creationId xmlns:a16="http://schemas.microsoft.com/office/drawing/2014/main" id="{3477FDB2-7A57-450F-9431-F858FEA6F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54474-5C1E-4E84-8114-447AB5ADBBFA}"/>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41635849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A463D-EB6C-4CE2-B376-CAE3B3E654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D9C6EF-756E-4B8D-8C21-5BA5ADE7FE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7823A-608A-43E4-B331-5FE92D5DB8FD}"/>
              </a:ext>
            </a:extLst>
          </p:cNvPr>
          <p:cNvSpPr>
            <a:spLocks noGrp="1"/>
          </p:cNvSpPr>
          <p:nvPr>
            <p:ph type="dt" sz="half" idx="10"/>
          </p:nvPr>
        </p:nvSpPr>
        <p:spPr/>
        <p:txBody>
          <a:bodyPr/>
          <a:lstStyle/>
          <a:p>
            <a:fld id="{1D569CE9-6937-49C3-95BD-4DF7502D1777}" type="datetimeFigureOut">
              <a:rPr lang="en-US" smtClean="0"/>
              <a:t>3/16/22</a:t>
            </a:fld>
            <a:endParaRPr lang="en-US"/>
          </a:p>
        </p:txBody>
      </p:sp>
      <p:sp>
        <p:nvSpPr>
          <p:cNvPr id="5" name="Footer Placeholder 4">
            <a:extLst>
              <a:ext uri="{FF2B5EF4-FFF2-40B4-BE49-F238E27FC236}">
                <a16:creationId xmlns:a16="http://schemas.microsoft.com/office/drawing/2014/main" id="{B2514480-F073-4329-9076-FB4BCCD72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F08E9-5115-4011-9D4A-811E7EC6D888}"/>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42803832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0E3A-E0D3-4B3F-A61E-380D0B069E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A5759F-D293-4B0D-8A1B-C3B36B8673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ADCAA3-0FDF-4E3B-9B45-8BB2BFADFABD}"/>
              </a:ext>
            </a:extLst>
          </p:cNvPr>
          <p:cNvSpPr>
            <a:spLocks noGrp="1"/>
          </p:cNvSpPr>
          <p:nvPr>
            <p:ph type="dt" sz="half" idx="10"/>
          </p:nvPr>
        </p:nvSpPr>
        <p:spPr/>
        <p:txBody>
          <a:bodyPr/>
          <a:lstStyle/>
          <a:p>
            <a:fld id="{1D569CE9-6937-49C3-95BD-4DF7502D1777}" type="datetimeFigureOut">
              <a:rPr lang="en-US" smtClean="0"/>
              <a:t>3/16/22</a:t>
            </a:fld>
            <a:endParaRPr lang="en-US"/>
          </a:p>
        </p:txBody>
      </p:sp>
      <p:sp>
        <p:nvSpPr>
          <p:cNvPr id="5" name="Footer Placeholder 4">
            <a:extLst>
              <a:ext uri="{FF2B5EF4-FFF2-40B4-BE49-F238E27FC236}">
                <a16:creationId xmlns:a16="http://schemas.microsoft.com/office/drawing/2014/main" id="{D28EF17A-857E-4B9C-9F41-39467F5FA7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C349B-581D-48C1-8CFA-E9248D9384E1}"/>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39353239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108F-7879-4FBB-8929-5987F969A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8859FA-6CAB-40E1-B32A-6E8554AC40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E2E160-FB2F-470A-BE22-462A2BA8FF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E8C995-F669-4988-844F-2F9B3622B8D2}"/>
              </a:ext>
            </a:extLst>
          </p:cNvPr>
          <p:cNvSpPr>
            <a:spLocks noGrp="1"/>
          </p:cNvSpPr>
          <p:nvPr>
            <p:ph type="dt" sz="half" idx="10"/>
          </p:nvPr>
        </p:nvSpPr>
        <p:spPr/>
        <p:txBody>
          <a:bodyPr/>
          <a:lstStyle/>
          <a:p>
            <a:fld id="{1D569CE9-6937-49C3-95BD-4DF7502D1777}" type="datetimeFigureOut">
              <a:rPr lang="en-US" smtClean="0"/>
              <a:t>3/16/22</a:t>
            </a:fld>
            <a:endParaRPr lang="en-US"/>
          </a:p>
        </p:txBody>
      </p:sp>
      <p:sp>
        <p:nvSpPr>
          <p:cNvPr id="6" name="Footer Placeholder 5">
            <a:extLst>
              <a:ext uri="{FF2B5EF4-FFF2-40B4-BE49-F238E27FC236}">
                <a16:creationId xmlns:a16="http://schemas.microsoft.com/office/drawing/2014/main" id="{F492133F-D0E6-45C9-87AA-B7F37CB0E8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4ECD1B-A2C8-48CE-BD0D-089A8AF85237}"/>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29718734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B2FE-C62A-47BC-A3B8-819D98DED6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A8CE1-F8D7-4B0E-9955-411BDC8683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618AC-27D2-4B2A-9B66-972273EFFD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B164E6-D195-4E83-947A-FA5B2E3BD4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E2F25E-6857-41EF-BCD6-588C1AAE2F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5B5760-E9C6-4575-9675-E57F6F82EC4A}"/>
              </a:ext>
            </a:extLst>
          </p:cNvPr>
          <p:cNvSpPr>
            <a:spLocks noGrp="1"/>
          </p:cNvSpPr>
          <p:nvPr>
            <p:ph type="dt" sz="half" idx="10"/>
          </p:nvPr>
        </p:nvSpPr>
        <p:spPr/>
        <p:txBody>
          <a:bodyPr/>
          <a:lstStyle/>
          <a:p>
            <a:fld id="{1D569CE9-6937-49C3-95BD-4DF7502D1777}" type="datetimeFigureOut">
              <a:rPr lang="en-US" smtClean="0"/>
              <a:t>3/16/22</a:t>
            </a:fld>
            <a:endParaRPr lang="en-US"/>
          </a:p>
        </p:txBody>
      </p:sp>
      <p:sp>
        <p:nvSpPr>
          <p:cNvPr id="8" name="Footer Placeholder 7">
            <a:extLst>
              <a:ext uri="{FF2B5EF4-FFF2-40B4-BE49-F238E27FC236}">
                <a16:creationId xmlns:a16="http://schemas.microsoft.com/office/drawing/2014/main" id="{D2DC0E7C-0CF1-4038-BEBC-1CF81C3BA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FCE487-79F4-4F2C-8EB2-792BBF5CF25B}"/>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30665808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9A2D3-785A-4D92-B97A-D107A3A288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492996-6704-4480-856D-518A6053D857}"/>
              </a:ext>
            </a:extLst>
          </p:cNvPr>
          <p:cNvSpPr>
            <a:spLocks noGrp="1"/>
          </p:cNvSpPr>
          <p:nvPr>
            <p:ph type="dt" sz="half" idx="10"/>
          </p:nvPr>
        </p:nvSpPr>
        <p:spPr/>
        <p:txBody>
          <a:bodyPr/>
          <a:lstStyle/>
          <a:p>
            <a:fld id="{1D569CE9-6937-49C3-95BD-4DF7502D1777}" type="datetimeFigureOut">
              <a:rPr lang="en-US" smtClean="0"/>
              <a:t>3/16/22</a:t>
            </a:fld>
            <a:endParaRPr lang="en-US"/>
          </a:p>
        </p:txBody>
      </p:sp>
      <p:sp>
        <p:nvSpPr>
          <p:cNvPr id="4" name="Footer Placeholder 3">
            <a:extLst>
              <a:ext uri="{FF2B5EF4-FFF2-40B4-BE49-F238E27FC236}">
                <a16:creationId xmlns:a16="http://schemas.microsoft.com/office/drawing/2014/main" id="{1431BF42-76F8-48F9-8E0A-0F2DE66798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A43937-8D04-4F3B-9840-6B615E882C0B}"/>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34147785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C6E795-CEAD-47F3-B3A2-1E63649F3734}"/>
              </a:ext>
            </a:extLst>
          </p:cNvPr>
          <p:cNvSpPr>
            <a:spLocks noGrp="1"/>
          </p:cNvSpPr>
          <p:nvPr>
            <p:ph type="dt" sz="half" idx="10"/>
          </p:nvPr>
        </p:nvSpPr>
        <p:spPr/>
        <p:txBody>
          <a:bodyPr/>
          <a:lstStyle/>
          <a:p>
            <a:fld id="{1D569CE9-6937-49C3-95BD-4DF7502D1777}" type="datetimeFigureOut">
              <a:rPr lang="en-US" smtClean="0"/>
              <a:t>3/16/22</a:t>
            </a:fld>
            <a:endParaRPr lang="en-US"/>
          </a:p>
        </p:txBody>
      </p:sp>
      <p:sp>
        <p:nvSpPr>
          <p:cNvPr id="3" name="Footer Placeholder 2">
            <a:extLst>
              <a:ext uri="{FF2B5EF4-FFF2-40B4-BE49-F238E27FC236}">
                <a16:creationId xmlns:a16="http://schemas.microsoft.com/office/drawing/2014/main" id="{778E5042-19BF-4C75-8E7E-247DDED061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8E902C-88D0-498D-AF21-D3957C70603F}"/>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19052735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73F5B-B8F8-43B9-8E02-71B93D645E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47E1E3-9382-4B13-88E7-D2554B4C6B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1C3B4F-E3C7-4C10-B426-729FD8997A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D66C3-E596-4690-9226-F681C17C2107}"/>
              </a:ext>
            </a:extLst>
          </p:cNvPr>
          <p:cNvSpPr>
            <a:spLocks noGrp="1"/>
          </p:cNvSpPr>
          <p:nvPr>
            <p:ph type="dt" sz="half" idx="10"/>
          </p:nvPr>
        </p:nvSpPr>
        <p:spPr/>
        <p:txBody>
          <a:bodyPr/>
          <a:lstStyle/>
          <a:p>
            <a:fld id="{1D569CE9-6937-49C3-95BD-4DF7502D1777}" type="datetimeFigureOut">
              <a:rPr lang="en-US" smtClean="0"/>
              <a:t>3/16/22</a:t>
            </a:fld>
            <a:endParaRPr lang="en-US"/>
          </a:p>
        </p:txBody>
      </p:sp>
      <p:sp>
        <p:nvSpPr>
          <p:cNvPr id="6" name="Footer Placeholder 5">
            <a:extLst>
              <a:ext uri="{FF2B5EF4-FFF2-40B4-BE49-F238E27FC236}">
                <a16:creationId xmlns:a16="http://schemas.microsoft.com/office/drawing/2014/main" id="{56972A2E-1897-4B4F-9380-96B1BD85A6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80EC94-15C1-427F-9AAA-7D696ED194D9}"/>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2351254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BE5FD-4823-4082-B8FC-CF5FBE99FA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743330-560F-46F0-BF33-402D4AE909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DC8E26-B4C2-4705-9C1F-DB270230D2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BA8A79-4562-4A0A-871B-C98DFDF8F5B5}"/>
              </a:ext>
            </a:extLst>
          </p:cNvPr>
          <p:cNvSpPr>
            <a:spLocks noGrp="1"/>
          </p:cNvSpPr>
          <p:nvPr>
            <p:ph type="dt" sz="half" idx="10"/>
          </p:nvPr>
        </p:nvSpPr>
        <p:spPr/>
        <p:txBody>
          <a:bodyPr/>
          <a:lstStyle/>
          <a:p>
            <a:fld id="{654A3C27-4CFA-48EE-9DBB-8A74F1599920}" type="datetime1">
              <a:rPr lang="en-US" smtClean="0"/>
              <a:t>3/16/22</a:t>
            </a:fld>
            <a:endParaRPr lang="en-US"/>
          </a:p>
        </p:txBody>
      </p:sp>
      <p:sp>
        <p:nvSpPr>
          <p:cNvPr id="6" name="Footer Placeholder 5">
            <a:extLst>
              <a:ext uri="{FF2B5EF4-FFF2-40B4-BE49-F238E27FC236}">
                <a16:creationId xmlns:a16="http://schemas.microsoft.com/office/drawing/2014/main" id="{F7A159D1-C3EE-4339-882C-F6C8D5390DA3}"/>
              </a:ext>
            </a:extLst>
          </p:cNvPr>
          <p:cNvSpPr>
            <a:spLocks noGrp="1"/>
          </p:cNvSpPr>
          <p:nvPr>
            <p:ph type="ftr" sz="quarter" idx="11"/>
          </p:nvPr>
        </p:nvSpPr>
        <p:spPr/>
        <p:txBody>
          <a:bodyPr/>
          <a:lstStyle/>
          <a:p>
            <a:r>
              <a:rPr lang="en-US"/>
              <a:t>SC19 BoF 11/19/2019</a:t>
            </a:r>
          </a:p>
        </p:txBody>
      </p:sp>
      <p:sp>
        <p:nvSpPr>
          <p:cNvPr id="7" name="Slide Number Placeholder 6">
            <a:extLst>
              <a:ext uri="{FF2B5EF4-FFF2-40B4-BE49-F238E27FC236}">
                <a16:creationId xmlns:a16="http://schemas.microsoft.com/office/drawing/2014/main" id="{AC1E6939-CE47-4090-A005-BEAAA23CD054}"/>
              </a:ext>
            </a:extLst>
          </p:cNvPr>
          <p:cNvSpPr>
            <a:spLocks noGrp="1"/>
          </p:cNvSpPr>
          <p:nvPr>
            <p:ph type="sldNum" sz="quarter" idx="12"/>
          </p:nvPr>
        </p:nvSpPr>
        <p:spPr/>
        <p:txBody>
          <a:bodyPr/>
          <a:lstStyle/>
          <a:p>
            <a:fld id="{E65854F1-4203-412A-BBC9-C51A1ECC8925}" type="slidenum">
              <a:rPr lang="en-US" smtClean="0"/>
              <a:t>‹#›</a:t>
            </a:fld>
            <a:endParaRPr lang="en-US"/>
          </a:p>
        </p:txBody>
      </p:sp>
    </p:spTree>
    <p:extLst>
      <p:ext uri="{BB962C8B-B14F-4D97-AF65-F5344CB8AC3E}">
        <p14:creationId xmlns:p14="http://schemas.microsoft.com/office/powerpoint/2010/main" val="4084954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E5282-0871-4394-BEDA-CDA45BF0C3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7804DE-44D0-4342-B340-BB0A8AF086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786ACF-0617-4BFB-89C9-573FA9A96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B41491-D7EC-40A9-8AD1-78F4ED1B6A37}"/>
              </a:ext>
            </a:extLst>
          </p:cNvPr>
          <p:cNvSpPr>
            <a:spLocks noGrp="1"/>
          </p:cNvSpPr>
          <p:nvPr>
            <p:ph type="dt" sz="half" idx="10"/>
          </p:nvPr>
        </p:nvSpPr>
        <p:spPr/>
        <p:txBody>
          <a:bodyPr/>
          <a:lstStyle/>
          <a:p>
            <a:fld id="{1D569CE9-6937-49C3-95BD-4DF7502D1777}" type="datetimeFigureOut">
              <a:rPr lang="en-US" smtClean="0"/>
              <a:t>3/16/22</a:t>
            </a:fld>
            <a:endParaRPr lang="en-US"/>
          </a:p>
        </p:txBody>
      </p:sp>
      <p:sp>
        <p:nvSpPr>
          <p:cNvPr id="6" name="Footer Placeholder 5">
            <a:extLst>
              <a:ext uri="{FF2B5EF4-FFF2-40B4-BE49-F238E27FC236}">
                <a16:creationId xmlns:a16="http://schemas.microsoft.com/office/drawing/2014/main" id="{9DE4ADEB-0E6B-49A5-8B4C-4372EA39B3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39038A-6248-4B7D-BBE2-8800E24BFE61}"/>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36140187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CA11C-F015-482D-9AAF-6C86E3E5B9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D2145D-010C-4F41-B905-6873E0FC88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F9304B-6D8F-489A-AFBC-1B282906EA11}"/>
              </a:ext>
            </a:extLst>
          </p:cNvPr>
          <p:cNvSpPr>
            <a:spLocks noGrp="1"/>
          </p:cNvSpPr>
          <p:nvPr>
            <p:ph type="dt" sz="half" idx="10"/>
          </p:nvPr>
        </p:nvSpPr>
        <p:spPr/>
        <p:txBody>
          <a:bodyPr/>
          <a:lstStyle/>
          <a:p>
            <a:fld id="{1D569CE9-6937-49C3-95BD-4DF7502D1777}" type="datetimeFigureOut">
              <a:rPr lang="en-US" smtClean="0"/>
              <a:t>3/16/22</a:t>
            </a:fld>
            <a:endParaRPr lang="en-US"/>
          </a:p>
        </p:txBody>
      </p:sp>
      <p:sp>
        <p:nvSpPr>
          <p:cNvPr id="5" name="Footer Placeholder 4">
            <a:extLst>
              <a:ext uri="{FF2B5EF4-FFF2-40B4-BE49-F238E27FC236}">
                <a16:creationId xmlns:a16="http://schemas.microsoft.com/office/drawing/2014/main" id="{836379EF-9165-4330-BF5C-8B0954B284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87BAFC-BA61-48CD-AC24-D509DF624E7F}"/>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11905172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48899-D980-4563-8F92-1AC40ED061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EE7D75-6700-4E45-8A01-EC002E2157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5FCA7-21BF-4276-94CF-0324750ECF69}"/>
              </a:ext>
            </a:extLst>
          </p:cNvPr>
          <p:cNvSpPr>
            <a:spLocks noGrp="1"/>
          </p:cNvSpPr>
          <p:nvPr>
            <p:ph type="dt" sz="half" idx="10"/>
          </p:nvPr>
        </p:nvSpPr>
        <p:spPr/>
        <p:txBody>
          <a:bodyPr/>
          <a:lstStyle/>
          <a:p>
            <a:fld id="{1D569CE9-6937-49C3-95BD-4DF7502D1777}" type="datetimeFigureOut">
              <a:rPr lang="en-US" smtClean="0"/>
              <a:t>3/16/22</a:t>
            </a:fld>
            <a:endParaRPr lang="en-US"/>
          </a:p>
        </p:txBody>
      </p:sp>
      <p:sp>
        <p:nvSpPr>
          <p:cNvPr id="5" name="Footer Placeholder 4">
            <a:extLst>
              <a:ext uri="{FF2B5EF4-FFF2-40B4-BE49-F238E27FC236}">
                <a16:creationId xmlns:a16="http://schemas.microsoft.com/office/drawing/2014/main" id="{2E3A684C-50DF-49D3-9329-B95A43ED1F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827E4-468F-4A9E-86A2-BEE9B1B1D22F}"/>
              </a:ext>
            </a:extLst>
          </p:cNvPr>
          <p:cNvSpPr>
            <a:spLocks noGrp="1"/>
          </p:cNvSpPr>
          <p:nvPr>
            <p:ph type="sldNum" sz="quarter" idx="12"/>
          </p:nvPr>
        </p:nvSpPr>
        <p:spPr/>
        <p:txBody>
          <a:bodyPr/>
          <a:lstStyle/>
          <a:p>
            <a:fld id="{DB1E117C-11B5-478C-A50D-EE54DEEC4016}" type="slidenum">
              <a:rPr lang="en-US" smtClean="0"/>
              <a:t>‹#›</a:t>
            </a:fld>
            <a:endParaRPr lang="en-US"/>
          </a:p>
        </p:txBody>
      </p:sp>
    </p:spTree>
    <p:extLst>
      <p:ext uri="{BB962C8B-B14F-4D97-AF65-F5344CB8AC3E}">
        <p14:creationId xmlns:p14="http://schemas.microsoft.com/office/powerpoint/2010/main" val="2991594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2/23/19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39747520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2/23/19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333">
                <a:solidFill>
                  <a:schemeClr val="tx1">
                    <a:lumMod val="75000"/>
                    <a:lumOff val="25000"/>
                  </a:schemeClr>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1048319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6" indent="0">
              <a:buNone/>
              <a:defRPr sz="2417">
                <a:solidFill>
                  <a:schemeClr val="tx1">
                    <a:tint val="75000"/>
                  </a:schemeClr>
                </a:solidFill>
              </a:defRPr>
            </a:lvl2pPr>
            <a:lvl3pPr marL="1219151" indent="0">
              <a:buNone/>
              <a:defRPr sz="2167">
                <a:solidFill>
                  <a:schemeClr val="tx1">
                    <a:tint val="75000"/>
                  </a:schemeClr>
                </a:solidFill>
              </a:defRPr>
            </a:lvl3pPr>
            <a:lvl4pPr marL="1828727" indent="0">
              <a:buNone/>
              <a:defRPr sz="1833">
                <a:solidFill>
                  <a:schemeClr val="tx1">
                    <a:tint val="75000"/>
                  </a:schemeClr>
                </a:solidFill>
              </a:defRPr>
            </a:lvl4pPr>
            <a:lvl5pPr marL="2438302" indent="0">
              <a:buNone/>
              <a:defRPr sz="1833">
                <a:solidFill>
                  <a:schemeClr val="tx1">
                    <a:tint val="75000"/>
                  </a:schemeClr>
                </a:solidFill>
              </a:defRPr>
            </a:lvl5pPr>
            <a:lvl6pPr marL="3047878" indent="0">
              <a:buNone/>
              <a:defRPr sz="1833">
                <a:solidFill>
                  <a:schemeClr val="tx1">
                    <a:tint val="75000"/>
                  </a:schemeClr>
                </a:solidFill>
              </a:defRPr>
            </a:lvl6pPr>
            <a:lvl7pPr marL="3657454" indent="0">
              <a:buNone/>
              <a:defRPr sz="1833">
                <a:solidFill>
                  <a:schemeClr val="tx1">
                    <a:tint val="75000"/>
                  </a:schemeClr>
                </a:solidFill>
              </a:defRPr>
            </a:lvl7pPr>
            <a:lvl8pPr marL="4267029" indent="0">
              <a:buNone/>
              <a:defRPr sz="1833">
                <a:solidFill>
                  <a:schemeClr val="tx1">
                    <a:tint val="75000"/>
                  </a:schemeClr>
                </a:solidFill>
              </a:defRPr>
            </a:lvl8pPr>
            <a:lvl9pPr marL="4876605" indent="0">
              <a:buNone/>
              <a:defRPr sz="18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2/23/19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33535905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50"/>
            </a:lvl1pPr>
            <a:lvl2pPr>
              <a:defRPr sz="3167"/>
            </a:lvl2pPr>
            <a:lvl3pPr>
              <a:defRPr sz="2667"/>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50"/>
            </a:lvl1pPr>
            <a:lvl2pPr>
              <a:defRPr sz="3167"/>
            </a:lvl2pPr>
            <a:lvl3pPr>
              <a:defRPr sz="2667"/>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2/23/19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9207316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167" b="1"/>
            </a:lvl1pPr>
            <a:lvl2pPr marL="609576" indent="0">
              <a:buNone/>
              <a:defRPr sz="2667" b="1"/>
            </a:lvl2pPr>
            <a:lvl3pPr marL="1219151" indent="0">
              <a:buNone/>
              <a:defRPr sz="2417" b="1"/>
            </a:lvl3pPr>
            <a:lvl4pPr marL="1828727" indent="0">
              <a:buNone/>
              <a:defRPr sz="2167" b="1"/>
            </a:lvl4pPr>
            <a:lvl5pPr marL="2438302" indent="0">
              <a:buNone/>
              <a:defRPr sz="2167" b="1"/>
            </a:lvl5pPr>
            <a:lvl6pPr marL="3047878" indent="0">
              <a:buNone/>
              <a:defRPr sz="2167" b="1"/>
            </a:lvl6pPr>
            <a:lvl7pPr marL="3657454" indent="0">
              <a:buNone/>
              <a:defRPr sz="2167" b="1"/>
            </a:lvl7pPr>
            <a:lvl8pPr marL="4267029" indent="0">
              <a:buNone/>
              <a:defRPr sz="2167" b="1"/>
            </a:lvl8pPr>
            <a:lvl9pPr marL="4876605" indent="0">
              <a:buNone/>
              <a:defRPr sz="2167" b="1"/>
            </a:lvl9pPr>
          </a:lstStyle>
          <a:p>
            <a:pPr lvl="0"/>
            <a:r>
              <a:rPr lang="en-US"/>
              <a:t>Click to edit Master text styles</a:t>
            </a:r>
          </a:p>
        </p:txBody>
      </p:sp>
      <p:sp>
        <p:nvSpPr>
          <p:cNvPr id="4" name="Content Placeholder 3"/>
          <p:cNvSpPr>
            <a:spLocks noGrp="1"/>
          </p:cNvSpPr>
          <p:nvPr>
            <p:ph sz="half" idx="2"/>
          </p:nvPr>
        </p:nvSpPr>
        <p:spPr>
          <a:xfrm>
            <a:off x="609600" y="2174874"/>
            <a:ext cx="5386918" cy="3951288"/>
          </a:xfrm>
        </p:spPr>
        <p:txBody>
          <a:bodyPr/>
          <a:lstStyle>
            <a:lvl1pPr>
              <a:defRPr sz="3167"/>
            </a:lvl1pPr>
            <a:lvl2pPr>
              <a:defRPr sz="2667"/>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167" b="1"/>
            </a:lvl1pPr>
            <a:lvl2pPr marL="609576" indent="0">
              <a:buNone/>
              <a:defRPr sz="2667" b="1"/>
            </a:lvl2pPr>
            <a:lvl3pPr marL="1219151" indent="0">
              <a:buNone/>
              <a:defRPr sz="2417" b="1"/>
            </a:lvl3pPr>
            <a:lvl4pPr marL="1828727" indent="0">
              <a:buNone/>
              <a:defRPr sz="2167" b="1"/>
            </a:lvl4pPr>
            <a:lvl5pPr marL="2438302" indent="0">
              <a:buNone/>
              <a:defRPr sz="2167" b="1"/>
            </a:lvl5pPr>
            <a:lvl6pPr marL="3047878" indent="0">
              <a:buNone/>
              <a:defRPr sz="2167" b="1"/>
            </a:lvl6pPr>
            <a:lvl7pPr marL="3657454" indent="0">
              <a:buNone/>
              <a:defRPr sz="2167" b="1"/>
            </a:lvl7pPr>
            <a:lvl8pPr marL="4267029" indent="0">
              <a:buNone/>
              <a:defRPr sz="2167" b="1"/>
            </a:lvl8pPr>
            <a:lvl9pPr marL="4876605" indent="0">
              <a:buNone/>
              <a:defRPr sz="2167" b="1"/>
            </a:lvl9pPr>
          </a:lstStyle>
          <a:p>
            <a:pPr lvl="0"/>
            <a:r>
              <a:rPr lang="en-US"/>
              <a:t>Click to edit Master text styles</a:t>
            </a:r>
          </a:p>
        </p:txBody>
      </p:sp>
      <p:sp>
        <p:nvSpPr>
          <p:cNvPr id="6" name="Content Placeholder 5"/>
          <p:cNvSpPr>
            <a:spLocks noGrp="1"/>
          </p:cNvSpPr>
          <p:nvPr>
            <p:ph sz="quarter" idx="4"/>
          </p:nvPr>
        </p:nvSpPr>
        <p:spPr>
          <a:xfrm>
            <a:off x="6193369" y="2174874"/>
            <a:ext cx="5389033" cy="3951288"/>
          </a:xfrm>
        </p:spPr>
        <p:txBody>
          <a:bodyPr/>
          <a:lstStyle>
            <a:lvl1pPr>
              <a:defRPr sz="3167"/>
            </a:lvl1pPr>
            <a:lvl2pPr>
              <a:defRPr sz="2667"/>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2/23/19</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8396604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2/23/19</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937894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2/23/19</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204894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226BC-3558-468E-B7DF-01AB099982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4348D6-9FAF-43E6-96FC-C4F4E41215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FABF5F-20A5-490A-B297-2466A2268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901800-3DAA-4297-87C5-1E437EC3076D}"/>
              </a:ext>
            </a:extLst>
          </p:cNvPr>
          <p:cNvSpPr>
            <a:spLocks noGrp="1"/>
          </p:cNvSpPr>
          <p:nvPr>
            <p:ph type="dt" sz="half" idx="10"/>
          </p:nvPr>
        </p:nvSpPr>
        <p:spPr/>
        <p:txBody>
          <a:bodyPr/>
          <a:lstStyle/>
          <a:p>
            <a:fld id="{223A4CCF-693C-4AAF-A55A-763633CA54A7}" type="datetime1">
              <a:rPr lang="en-US" smtClean="0"/>
              <a:t>3/16/22</a:t>
            </a:fld>
            <a:endParaRPr lang="en-US"/>
          </a:p>
        </p:txBody>
      </p:sp>
      <p:sp>
        <p:nvSpPr>
          <p:cNvPr id="6" name="Footer Placeholder 5">
            <a:extLst>
              <a:ext uri="{FF2B5EF4-FFF2-40B4-BE49-F238E27FC236}">
                <a16:creationId xmlns:a16="http://schemas.microsoft.com/office/drawing/2014/main" id="{01297ECB-E2BF-4DB0-8E04-00E42EDC4A51}"/>
              </a:ext>
            </a:extLst>
          </p:cNvPr>
          <p:cNvSpPr>
            <a:spLocks noGrp="1"/>
          </p:cNvSpPr>
          <p:nvPr>
            <p:ph type="ftr" sz="quarter" idx="11"/>
          </p:nvPr>
        </p:nvSpPr>
        <p:spPr/>
        <p:txBody>
          <a:bodyPr/>
          <a:lstStyle/>
          <a:p>
            <a:r>
              <a:rPr lang="en-US"/>
              <a:t>SC19 BoF 11/19/2019</a:t>
            </a:r>
          </a:p>
        </p:txBody>
      </p:sp>
      <p:sp>
        <p:nvSpPr>
          <p:cNvPr id="7" name="Slide Number Placeholder 6">
            <a:extLst>
              <a:ext uri="{FF2B5EF4-FFF2-40B4-BE49-F238E27FC236}">
                <a16:creationId xmlns:a16="http://schemas.microsoft.com/office/drawing/2014/main" id="{E6BB45E6-020D-4EA5-B141-75F34AA58719}"/>
              </a:ext>
            </a:extLst>
          </p:cNvPr>
          <p:cNvSpPr>
            <a:spLocks noGrp="1"/>
          </p:cNvSpPr>
          <p:nvPr>
            <p:ph type="sldNum" sz="quarter" idx="12"/>
          </p:nvPr>
        </p:nvSpPr>
        <p:spPr/>
        <p:txBody>
          <a:bodyPr/>
          <a:lstStyle/>
          <a:p>
            <a:fld id="{E65854F1-4203-412A-BBC9-C51A1ECC8925}" type="slidenum">
              <a:rPr lang="en-US" smtClean="0"/>
              <a:t>‹#›</a:t>
            </a:fld>
            <a:endParaRPr lang="en-US"/>
          </a:p>
        </p:txBody>
      </p:sp>
    </p:spTree>
    <p:extLst>
      <p:ext uri="{BB962C8B-B14F-4D97-AF65-F5344CB8AC3E}">
        <p14:creationId xmlns:p14="http://schemas.microsoft.com/office/powerpoint/2010/main" val="17754678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50"/>
            </a:lvl1pPr>
            <a:lvl2pPr>
              <a:defRPr sz="3750"/>
            </a:lvl2pPr>
            <a:lvl3pPr>
              <a:defRPr sz="3167"/>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833"/>
            </a:lvl1pPr>
            <a:lvl2pPr marL="609576" indent="0">
              <a:buNone/>
              <a:defRPr sz="1583"/>
            </a:lvl2pPr>
            <a:lvl3pPr marL="1219151" indent="0">
              <a:buNone/>
              <a:defRPr sz="1333"/>
            </a:lvl3pPr>
            <a:lvl4pPr marL="1828727" indent="0">
              <a:buNone/>
              <a:defRPr sz="1167"/>
            </a:lvl4pPr>
            <a:lvl5pPr marL="2438302" indent="0">
              <a:buNone/>
              <a:defRPr sz="1167"/>
            </a:lvl5pPr>
            <a:lvl6pPr marL="3047878" indent="0">
              <a:buNone/>
              <a:defRPr sz="1167"/>
            </a:lvl6pPr>
            <a:lvl7pPr marL="3657454" indent="0">
              <a:buNone/>
              <a:defRPr sz="1167"/>
            </a:lvl7pPr>
            <a:lvl8pPr marL="4267029" indent="0">
              <a:buNone/>
              <a:defRPr sz="1167"/>
            </a:lvl8pPr>
            <a:lvl9pPr marL="4876605" indent="0">
              <a:buNone/>
              <a:defRPr sz="1167"/>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2/23/19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a:t>
            </a:fld>
            <a:endParaRPr kumimoji="0" lang="en-US">
              <a:solidFill>
                <a:schemeClr val="accent3">
                  <a:shade val="75000"/>
                </a:schemeClr>
              </a:solidFill>
            </a:endParaRPr>
          </a:p>
        </p:txBody>
      </p:sp>
    </p:spTree>
    <p:extLst>
      <p:ext uri="{BB962C8B-B14F-4D97-AF65-F5344CB8AC3E}">
        <p14:creationId xmlns:p14="http://schemas.microsoft.com/office/powerpoint/2010/main" val="30134025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250"/>
            </a:lvl1pPr>
            <a:lvl2pPr marL="609576" indent="0">
              <a:buNone/>
              <a:defRPr sz="3750"/>
            </a:lvl2pPr>
            <a:lvl3pPr marL="1219151" indent="0">
              <a:buNone/>
              <a:defRPr sz="3167"/>
            </a:lvl3pPr>
            <a:lvl4pPr marL="1828727" indent="0">
              <a:buNone/>
              <a:defRPr sz="2667"/>
            </a:lvl4pPr>
            <a:lvl5pPr marL="2438302" indent="0">
              <a:buNone/>
              <a:defRPr sz="2667"/>
            </a:lvl5pPr>
            <a:lvl6pPr marL="3047878" indent="0">
              <a:buNone/>
              <a:defRPr sz="2667"/>
            </a:lvl6pPr>
            <a:lvl7pPr marL="3657454" indent="0">
              <a:buNone/>
              <a:defRPr sz="2667"/>
            </a:lvl7pPr>
            <a:lvl8pPr marL="4267029" indent="0">
              <a:buNone/>
              <a:defRPr sz="2667"/>
            </a:lvl8pPr>
            <a:lvl9pPr marL="4876605" indent="0">
              <a:buNone/>
              <a:defRPr sz="2667"/>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833"/>
            </a:lvl1pPr>
            <a:lvl2pPr marL="609576" indent="0">
              <a:buNone/>
              <a:defRPr sz="1583"/>
            </a:lvl2pPr>
            <a:lvl3pPr marL="1219151" indent="0">
              <a:buNone/>
              <a:defRPr sz="1333"/>
            </a:lvl3pPr>
            <a:lvl4pPr marL="1828727" indent="0">
              <a:buNone/>
              <a:defRPr sz="1167"/>
            </a:lvl4pPr>
            <a:lvl5pPr marL="2438302" indent="0">
              <a:buNone/>
              <a:defRPr sz="1167"/>
            </a:lvl5pPr>
            <a:lvl6pPr marL="3047878" indent="0">
              <a:buNone/>
              <a:defRPr sz="1167"/>
            </a:lvl6pPr>
            <a:lvl7pPr marL="3657454" indent="0">
              <a:buNone/>
              <a:defRPr sz="1167"/>
            </a:lvl7pPr>
            <a:lvl8pPr marL="4267029" indent="0">
              <a:buNone/>
              <a:defRPr sz="1167"/>
            </a:lvl8pPr>
            <a:lvl9pPr marL="4876605" indent="0">
              <a:buNone/>
              <a:defRPr sz="1167"/>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2/23/19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6384219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2/23/19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3242666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2/23/19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1669859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4F6B87-87DF-B74A-914C-110766236E09}" type="datetime1">
              <a:rPr lang="en-US" smtClean="0"/>
              <a:t>3/16/22</a:t>
            </a:fld>
            <a:endParaRPr lang="en-US"/>
          </a:p>
        </p:txBody>
      </p:sp>
      <p:sp>
        <p:nvSpPr>
          <p:cNvPr id="5" name="Footer Placeholder 4"/>
          <p:cNvSpPr>
            <a:spLocks noGrp="1"/>
          </p:cNvSpPr>
          <p:nvPr>
            <p:ph type="ftr" sz="quarter" idx="11"/>
          </p:nvPr>
        </p:nvSpPr>
        <p:spPr/>
        <p:txBody>
          <a:bodyPr/>
          <a:lstStyle/>
          <a:p>
            <a:r>
              <a:rPr lang="en-US"/>
              <a:t>SC19 BoF 11/19/2019</a:t>
            </a:r>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283635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D4C307-8022-CF43-870A-8F050F98AEEC}" type="datetime1">
              <a:rPr lang="en-US" smtClean="0"/>
              <a:t>3/16/22</a:t>
            </a:fld>
            <a:endParaRPr lang="en-US"/>
          </a:p>
        </p:txBody>
      </p:sp>
      <p:sp>
        <p:nvSpPr>
          <p:cNvPr id="5" name="Footer Placeholder 4"/>
          <p:cNvSpPr>
            <a:spLocks noGrp="1"/>
          </p:cNvSpPr>
          <p:nvPr>
            <p:ph type="ftr" sz="quarter" idx="11"/>
          </p:nvPr>
        </p:nvSpPr>
        <p:spPr/>
        <p:txBody>
          <a:bodyPr/>
          <a:lstStyle/>
          <a:p>
            <a:r>
              <a:rPr lang="en-US"/>
              <a:t>SC19 BoF 11/19/2019</a:t>
            </a:r>
          </a:p>
        </p:txBody>
      </p:sp>
      <p:sp>
        <p:nvSpPr>
          <p:cNvPr id="6" name="Slide Number Placeholder 5"/>
          <p:cNvSpPr>
            <a:spLocks noGrp="1"/>
          </p:cNvSpPr>
          <p:nvPr>
            <p:ph type="sldNum" sz="quarter" idx="12"/>
          </p:nvPr>
        </p:nvSpPr>
        <p:spPr/>
        <p:txBody>
          <a:bodyPr/>
          <a:lstStyle>
            <a:lvl1pPr>
              <a:defRPr sz="1333">
                <a:solidFill>
                  <a:schemeClr val="tx1">
                    <a:lumMod val="75000"/>
                    <a:lumOff val="25000"/>
                  </a:schemeClr>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0992552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6" indent="0">
              <a:buNone/>
              <a:defRPr sz="2417">
                <a:solidFill>
                  <a:schemeClr val="tx1">
                    <a:tint val="75000"/>
                  </a:schemeClr>
                </a:solidFill>
              </a:defRPr>
            </a:lvl2pPr>
            <a:lvl3pPr marL="1219151" indent="0">
              <a:buNone/>
              <a:defRPr sz="2167">
                <a:solidFill>
                  <a:schemeClr val="tx1">
                    <a:tint val="75000"/>
                  </a:schemeClr>
                </a:solidFill>
              </a:defRPr>
            </a:lvl3pPr>
            <a:lvl4pPr marL="1828727" indent="0">
              <a:buNone/>
              <a:defRPr sz="1833">
                <a:solidFill>
                  <a:schemeClr val="tx1">
                    <a:tint val="75000"/>
                  </a:schemeClr>
                </a:solidFill>
              </a:defRPr>
            </a:lvl4pPr>
            <a:lvl5pPr marL="2438302" indent="0">
              <a:buNone/>
              <a:defRPr sz="1833">
                <a:solidFill>
                  <a:schemeClr val="tx1">
                    <a:tint val="75000"/>
                  </a:schemeClr>
                </a:solidFill>
              </a:defRPr>
            </a:lvl5pPr>
            <a:lvl6pPr marL="3047878" indent="0">
              <a:buNone/>
              <a:defRPr sz="1833">
                <a:solidFill>
                  <a:schemeClr val="tx1">
                    <a:tint val="75000"/>
                  </a:schemeClr>
                </a:solidFill>
              </a:defRPr>
            </a:lvl6pPr>
            <a:lvl7pPr marL="3657454" indent="0">
              <a:buNone/>
              <a:defRPr sz="1833">
                <a:solidFill>
                  <a:schemeClr val="tx1">
                    <a:tint val="75000"/>
                  </a:schemeClr>
                </a:solidFill>
              </a:defRPr>
            </a:lvl7pPr>
            <a:lvl8pPr marL="4267029" indent="0">
              <a:buNone/>
              <a:defRPr sz="1833">
                <a:solidFill>
                  <a:schemeClr val="tx1">
                    <a:tint val="75000"/>
                  </a:schemeClr>
                </a:solidFill>
              </a:defRPr>
            </a:lvl8pPr>
            <a:lvl9pPr marL="4876605" indent="0">
              <a:buNone/>
              <a:defRPr sz="18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68C7F-E8AD-2C45-A7A6-9D72EECD0AD6}" type="datetime1">
              <a:rPr lang="en-US" smtClean="0"/>
              <a:t>3/16/22</a:t>
            </a:fld>
            <a:endParaRPr lang="en-US"/>
          </a:p>
        </p:txBody>
      </p:sp>
      <p:sp>
        <p:nvSpPr>
          <p:cNvPr id="5" name="Footer Placeholder 4"/>
          <p:cNvSpPr>
            <a:spLocks noGrp="1"/>
          </p:cNvSpPr>
          <p:nvPr>
            <p:ph type="ftr" sz="quarter" idx="11"/>
          </p:nvPr>
        </p:nvSpPr>
        <p:spPr/>
        <p:txBody>
          <a:bodyPr/>
          <a:lstStyle/>
          <a:p>
            <a:r>
              <a:rPr lang="en-US"/>
              <a:t>SC19 BoF 11/19/2019</a:t>
            </a:r>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32932309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50"/>
            </a:lvl1pPr>
            <a:lvl2pPr>
              <a:defRPr sz="3167"/>
            </a:lvl2pPr>
            <a:lvl3pPr>
              <a:defRPr sz="2667"/>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50"/>
            </a:lvl1pPr>
            <a:lvl2pPr>
              <a:defRPr sz="3167"/>
            </a:lvl2pPr>
            <a:lvl3pPr>
              <a:defRPr sz="2667"/>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3E0218-9270-DC48-A6A3-A52B8AEDB110}" type="datetime1">
              <a:rPr lang="en-US" smtClean="0"/>
              <a:t>3/16/22</a:t>
            </a:fld>
            <a:endParaRPr lang="en-US"/>
          </a:p>
        </p:txBody>
      </p:sp>
      <p:sp>
        <p:nvSpPr>
          <p:cNvPr id="6" name="Footer Placeholder 5"/>
          <p:cNvSpPr>
            <a:spLocks noGrp="1"/>
          </p:cNvSpPr>
          <p:nvPr>
            <p:ph type="ftr" sz="quarter" idx="11"/>
          </p:nvPr>
        </p:nvSpPr>
        <p:spPr/>
        <p:txBody>
          <a:bodyPr/>
          <a:lstStyle/>
          <a:p>
            <a:r>
              <a:rPr lang="en-US"/>
              <a:t>SC19 BoF 11/19/2019</a:t>
            </a:r>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497363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167" b="1"/>
            </a:lvl1pPr>
            <a:lvl2pPr marL="609576" indent="0">
              <a:buNone/>
              <a:defRPr sz="2667" b="1"/>
            </a:lvl2pPr>
            <a:lvl3pPr marL="1219151" indent="0">
              <a:buNone/>
              <a:defRPr sz="2417" b="1"/>
            </a:lvl3pPr>
            <a:lvl4pPr marL="1828727" indent="0">
              <a:buNone/>
              <a:defRPr sz="2167" b="1"/>
            </a:lvl4pPr>
            <a:lvl5pPr marL="2438302" indent="0">
              <a:buNone/>
              <a:defRPr sz="2167" b="1"/>
            </a:lvl5pPr>
            <a:lvl6pPr marL="3047878" indent="0">
              <a:buNone/>
              <a:defRPr sz="2167" b="1"/>
            </a:lvl6pPr>
            <a:lvl7pPr marL="3657454" indent="0">
              <a:buNone/>
              <a:defRPr sz="2167" b="1"/>
            </a:lvl7pPr>
            <a:lvl8pPr marL="4267029" indent="0">
              <a:buNone/>
              <a:defRPr sz="2167" b="1"/>
            </a:lvl8pPr>
            <a:lvl9pPr marL="4876605" indent="0">
              <a:buNone/>
              <a:defRPr sz="2167" b="1"/>
            </a:lvl9pPr>
          </a:lstStyle>
          <a:p>
            <a:pPr lvl="0"/>
            <a:r>
              <a:rPr lang="en-US"/>
              <a:t>Click to edit Master text styles</a:t>
            </a:r>
          </a:p>
        </p:txBody>
      </p:sp>
      <p:sp>
        <p:nvSpPr>
          <p:cNvPr id="4" name="Content Placeholder 3"/>
          <p:cNvSpPr>
            <a:spLocks noGrp="1"/>
          </p:cNvSpPr>
          <p:nvPr>
            <p:ph sz="half" idx="2"/>
          </p:nvPr>
        </p:nvSpPr>
        <p:spPr>
          <a:xfrm>
            <a:off x="609600" y="2174874"/>
            <a:ext cx="5386918" cy="3951288"/>
          </a:xfrm>
        </p:spPr>
        <p:txBody>
          <a:bodyPr/>
          <a:lstStyle>
            <a:lvl1pPr>
              <a:defRPr sz="3167"/>
            </a:lvl1pPr>
            <a:lvl2pPr>
              <a:defRPr sz="2667"/>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167" b="1"/>
            </a:lvl1pPr>
            <a:lvl2pPr marL="609576" indent="0">
              <a:buNone/>
              <a:defRPr sz="2667" b="1"/>
            </a:lvl2pPr>
            <a:lvl3pPr marL="1219151" indent="0">
              <a:buNone/>
              <a:defRPr sz="2417" b="1"/>
            </a:lvl3pPr>
            <a:lvl4pPr marL="1828727" indent="0">
              <a:buNone/>
              <a:defRPr sz="2167" b="1"/>
            </a:lvl4pPr>
            <a:lvl5pPr marL="2438302" indent="0">
              <a:buNone/>
              <a:defRPr sz="2167" b="1"/>
            </a:lvl5pPr>
            <a:lvl6pPr marL="3047878" indent="0">
              <a:buNone/>
              <a:defRPr sz="2167" b="1"/>
            </a:lvl6pPr>
            <a:lvl7pPr marL="3657454" indent="0">
              <a:buNone/>
              <a:defRPr sz="2167" b="1"/>
            </a:lvl7pPr>
            <a:lvl8pPr marL="4267029" indent="0">
              <a:buNone/>
              <a:defRPr sz="2167" b="1"/>
            </a:lvl8pPr>
            <a:lvl9pPr marL="4876605" indent="0">
              <a:buNone/>
              <a:defRPr sz="2167" b="1"/>
            </a:lvl9pPr>
          </a:lstStyle>
          <a:p>
            <a:pPr lvl="0"/>
            <a:r>
              <a:rPr lang="en-US"/>
              <a:t>Click to edit Master text styles</a:t>
            </a:r>
          </a:p>
        </p:txBody>
      </p:sp>
      <p:sp>
        <p:nvSpPr>
          <p:cNvPr id="6" name="Content Placeholder 5"/>
          <p:cNvSpPr>
            <a:spLocks noGrp="1"/>
          </p:cNvSpPr>
          <p:nvPr>
            <p:ph sz="quarter" idx="4"/>
          </p:nvPr>
        </p:nvSpPr>
        <p:spPr>
          <a:xfrm>
            <a:off x="6193369" y="2174874"/>
            <a:ext cx="5389033" cy="3951288"/>
          </a:xfrm>
        </p:spPr>
        <p:txBody>
          <a:bodyPr/>
          <a:lstStyle>
            <a:lvl1pPr>
              <a:defRPr sz="3167"/>
            </a:lvl1pPr>
            <a:lvl2pPr>
              <a:defRPr sz="2667"/>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CF4412-73BA-D941-99DA-7DC758A87C17}" type="datetime1">
              <a:rPr lang="en-US" smtClean="0"/>
              <a:t>3/16/22</a:t>
            </a:fld>
            <a:endParaRPr lang="en-US"/>
          </a:p>
        </p:txBody>
      </p:sp>
      <p:sp>
        <p:nvSpPr>
          <p:cNvPr id="8" name="Footer Placeholder 7"/>
          <p:cNvSpPr>
            <a:spLocks noGrp="1"/>
          </p:cNvSpPr>
          <p:nvPr>
            <p:ph type="ftr" sz="quarter" idx="11"/>
          </p:nvPr>
        </p:nvSpPr>
        <p:spPr/>
        <p:txBody>
          <a:bodyPr/>
          <a:lstStyle/>
          <a:p>
            <a:r>
              <a:rPr lang="en-US"/>
              <a:t>SC19 BoF 11/19/2019</a:t>
            </a:r>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6627444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04FCC7-043C-7544-929B-D0687CC0F417}" type="datetime1">
              <a:rPr lang="en-US" smtClean="0"/>
              <a:t>3/16/22</a:t>
            </a:fld>
            <a:endParaRPr lang="en-US"/>
          </a:p>
        </p:txBody>
      </p:sp>
      <p:sp>
        <p:nvSpPr>
          <p:cNvPr id="4" name="Footer Placeholder 3"/>
          <p:cNvSpPr>
            <a:spLocks noGrp="1"/>
          </p:cNvSpPr>
          <p:nvPr>
            <p:ph type="ftr" sz="quarter" idx="11"/>
          </p:nvPr>
        </p:nvSpPr>
        <p:spPr/>
        <p:txBody>
          <a:bodyPr/>
          <a:lstStyle/>
          <a:p>
            <a:r>
              <a:rPr lang="en-US"/>
              <a:t>SC19 BoF 11/19/2019</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89129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5.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3.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6.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3.pn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7.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theme" Target="../theme/theme8.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slideLayout" Target="../slideLayouts/slideLayout141.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 Id="rId8" Type="http://schemas.openxmlformats.org/officeDocument/2006/relationships/slideLayout" Target="../slideLayouts/slideLayout112.xml"/><Relationship Id="rId3"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4.pn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9.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E24AB0-89EE-492B-8650-856B25796EF5}"/>
              </a:ext>
            </a:extLst>
          </p:cNvPr>
          <p:cNvSpPr>
            <a:spLocks noGrp="1"/>
          </p:cNvSpPr>
          <p:nvPr>
            <p:ph type="title"/>
          </p:nvPr>
        </p:nvSpPr>
        <p:spPr>
          <a:xfrm>
            <a:off x="457200" y="22860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7C7B45-24A0-499C-866B-C3344E96CF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3A5C9-848D-4061-969F-ED3F2670EE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D47817-A8E0-4884-8686-8AA0CAFCA58B}" type="datetime1">
              <a:rPr lang="en-US" smtClean="0"/>
              <a:t>3/16/22</a:t>
            </a:fld>
            <a:endParaRPr lang="en-US"/>
          </a:p>
        </p:txBody>
      </p:sp>
      <p:sp>
        <p:nvSpPr>
          <p:cNvPr id="5" name="Footer Placeholder 4">
            <a:extLst>
              <a:ext uri="{FF2B5EF4-FFF2-40B4-BE49-F238E27FC236}">
                <a16:creationId xmlns:a16="http://schemas.microsoft.com/office/drawing/2014/main" id="{7F702B39-C9D0-4410-BBC5-FA71AF9D6E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SC19 BoF 11/19/2019</a:t>
            </a:r>
          </a:p>
        </p:txBody>
      </p:sp>
      <p:sp>
        <p:nvSpPr>
          <p:cNvPr id="6" name="Slide Number Placeholder 5">
            <a:extLst>
              <a:ext uri="{FF2B5EF4-FFF2-40B4-BE49-F238E27FC236}">
                <a16:creationId xmlns:a16="http://schemas.microsoft.com/office/drawing/2014/main" id="{F6BBC3CE-40BC-4F05-BE40-7CF2109E8C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5854F1-4203-412A-BBC9-C51A1ECC8925}" type="slidenum">
              <a:rPr lang="en-US" smtClean="0"/>
              <a:t>‹#›</a:t>
            </a:fld>
            <a:endParaRPr lang="en-US"/>
          </a:p>
        </p:txBody>
      </p:sp>
      <p:pic>
        <p:nvPicPr>
          <p:cNvPr id="7" name="Picture 2" descr="https://nsf.gov/images/logos/nsf1.jpg">
            <a:extLst>
              <a:ext uri="{FF2B5EF4-FFF2-40B4-BE49-F238E27FC236}">
                <a16:creationId xmlns:a16="http://schemas.microsoft.com/office/drawing/2014/main" id="{CB0971C6-8818-4C50-AB82-AF8CF92A0E66}"/>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0" y="6172200"/>
            <a:ext cx="681693"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90942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68413"/>
      </p:ext>
    </p:extLst>
  </p:cSld>
  <p:clrMap bg1="lt1" tx1="dk1" bg2="lt2" tx2="dk2" accent1="accent1" accent2="accent2" accent3="accent3" accent4="accent4" accent5="accent5" accent6="accent6" hlink="hlink" folHlink="folHlink"/>
  <p:sldLayoutIdLst>
    <p:sldLayoutId id="21474842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B3CDA6-D107-40EC-9DB0-69520189FC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4B6BF3-1D6D-4FDD-A692-8E964ABD49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BEBEA-0696-46F4-8767-45B52D4EBC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FF7B4E-98B8-4534-B153-F032BD24AAA5}" type="datetime1">
              <a:rPr lang="en-US" smtClean="0"/>
              <a:t>3/16/22</a:t>
            </a:fld>
            <a:endParaRPr lang="en-US"/>
          </a:p>
        </p:txBody>
      </p:sp>
      <p:sp>
        <p:nvSpPr>
          <p:cNvPr id="5" name="Footer Placeholder 4">
            <a:extLst>
              <a:ext uri="{FF2B5EF4-FFF2-40B4-BE49-F238E27FC236}">
                <a16:creationId xmlns:a16="http://schemas.microsoft.com/office/drawing/2014/main" id="{DFB8E7D3-3918-41C3-83D6-2C9FFDCB88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SC19 BoF 11/19/2019</a:t>
            </a:r>
          </a:p>
        </p:txBody>
      </p:sp>
      <p:sp>
        <p:nvSpPr>
          <p:cNvPr id="6" name="Slide Number Placeholder 5">
            <a:extLst>
              <a:ext uri="{FF2B5EF4-FFF2-40B4-BE49-F238E27FC236}">
                <a16:creationId xmlns:a16="http://schemas.microsoft.com/office/drawing/2014/main" id="{E647E3BA-37A1-4597-9B5C-251BC25FF9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1E117C-11B5-478C-A50D-EE54DEEC4016}" type="slidenum">
              <a:rPr lang="en-US" smtClean="0"/>
              <a:t>‹#›</a:t>
            </a:fld>
            <a:endParaRPr lang="en-US"/>
          </a:p>
        </p:txBody>
      </p:sp>
    </p:spTree>
    <p:extLst>
      <p:ext uri="{BB962C8B-B14F-4D97-AF65-F5344CB8AC3E}">
        <p14:creationId xmlns:p14="http://schemas.microsoft.com/office/powerpoint/2010/main" val="528428249"/>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5"/>
            <a:ext cx="5486400" cy="5988135"/>
          </a:xfrm>
          <a:prstGeom prst="rect">
            <a:avLst/>
          </a:prstGeom>
        </p:spPr>
        <p:txBody>
          <a:bodyPr vert="horz" lIns="0" tIns="0" rIns="0" bIns="0" rtlCol="0" anchor="t" anchorCtr="0">
            <a:noAutofit/>
          </a:bodyPr>
          <a:lstStyle/>
          <a:p>
            <a:r>
              <a:rPr lang="en-US" noProof="0"/>
              <a:t>Click to edit Master title style</a:t>
            </a:r>
          </a:p>
        </p:txBody>
      </p:sp>
      <p:sp>
        <p:nvSpPr>
          <p:cNvPr id="3" name="Text Placeholder 2"/>
          <p:cNvSpPr>
            <a:spLocks noGrp="1"/>
          </p:cNvSpPr>
          <p:nvPr>
            <p:ph type="body" idx="1"/>
          </p:nvPr>
        </p:nvSpPr>
        <p:spPr>
          <a:xfrm>
            <a:off x="6400800" y="256033"/>
            <a:ext cx="5486400" cy="6000327"/>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2"/>
          <p:cNvSpPr>
            <a:spLocks noGrp="1"/>
          </p:cNvSpPr>
          <p:nvPr>
            <p:ph type="sldNum" sz="quarter" idx="4"/>
          </p:nvPr>
        </p:nvSpPr>
        <p:spPr>
          <a:xfrm>
            <a:off x="11854521" y="6527401"/>
            <a:ext cx="96180" cy="179537"/>
          </a:xfrm>
          <a:prstGeom prst="rect">
            <a:avLst/>
          </a:prstGeom>
        </p:spPr>
        <p:txBody>
          <a:bodyPr anchor="ctr"/>
          <a:lstStyle/>
          <a:p>
            <a:pPr algn="r"/>
            <a:fld id="{3FD999D4-B456-9943-89B7-30D56181CE18}" type="slidenum">
              <a:rPr lang="en-US">
                <a:solidFill>
                  <a:schemeClr val="tx1"/>
                </a:solidFill>
                <a:latin typeface="IBM Plex Sans Light"/>
                <a:cs typeface="IBM Plex Sans Light"/>
              </a:rPr>
              <a:pPr algn="r"/>
              <a:t>‹#›</a:t>
            </a:fld>
            <a:endParaRPr lang="en-US">
              <a:solidFill>
                <a:schemeClr val="tx1"/>
              </a:solidFill>
              <a:latin typeface="IBM Plex Sans Light"/>
              <a:cs typeface="IBM Plex Sans Light"/>
            </a:endParaRPr>
          </a:p>
        </p:txBody>
      </p:sp>
    </p:spTree>
    <p:extLst>
      <p:ext uri="{BB962C8B-B14F-4D97-AF65-F5344CB8AC3E}">
        <p14:creationId xmlns:p14="http://schemas.microsoft.com/office/powerpoint/2010/main" val="264545007"/>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 id="2147484005" r:id="rId27"/>
    <p:sldLayoutId id="2147484006" r:id="rId28"/>
    <p:sldLayoutId id="2147484007" r:id="rId29"/>
    <p:sldLayoutId id="2147484008" r:id="rId30"/>
    <p:sldLayoutId id="2147484009" r:id="rId31"/>
    <p:sldLayoutId id="2147484010" r:id="rId32"/>
    <p:sldLayoutId id="2147484011" r:id="rId33"/>
    <p:sldLayoutId id="2147484012" r:id="rId34"/>
    <p:sldLayoutId id="2147484013" r:id="rId35"/>
    <p:sldLayoutId id="2147484014" r:id="rId36"/>
    <p:sldLayoutId id="2147484015"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09585" rtl="0" eaLnBrk="1" latinLnBrk="0" hangingPunct="1">
        <a:lnSpc>
          <a:spcPct val="90000"/>
        </a:lnSpc>
        <a:spcBef>
          <a:spcPct val="0"/>
        </a:spcBef>
        <a:buNone/>
        <a:defRPr sz="3200" kern="1200">
          <a:solidFill>
            <a:schemeClr val="bg2"/>
          </a:solidFill>
          <a:latin typeface="+mj-lt"/>
          <a:ea typeface="Arial" charset="0"/>
          <a:cs typeface="Arial" charset="0"/>
        </a:defRPr>
      </a:lvl1pPr>
    </p:titleStyle>
    <p:body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84">
          <p15:clr>
            <a:srgbClr val="F26B43"/>
          </p15:clr>
        </p15:guide>
        <p15:guide id="2" orient="horz" pos="3456">
          <p15:clr>
            <a:srgbClr val="F26B43"/>
          </p15:clr>
        </p15:guide>
        <p15:guide id="3" orient="horz" pos="1728">
          <p15:clr>
            <a:srgbClr val="F26B43"/>
          </p15:clr>
        </p15:guide>
        <p15:guide id="7" orient="horz" pos="3235">
          <p15:clr>
            <a:srgbClr val="F26B43"/>
          </p15:clr>
        </p15:guide>
        <p15:guide id="8" orient="horz" pos="3696">
          <p15:clr>
            <a:srgbClr val="F26B43"/>
          </p15:clr>
        </p15:guide>
        <p15:guide id="11" pos="6432">
          <p15:clr>
            <a:srgbClr val="F26B43"/>
          </p15:clr>
        </p15:guide>
        <p15:guide id="13" pos="5856">
          <p15:clr>
            <a:srgbClr val="F26B43"/>
          </p15:clr>
        </p15:guide>
        <p15:guide id="15" pos="3360">
          <p15:clr>
            <a:srgbClr val="F26B43"/>
          </p15:clr>
        </p15:guide>
        <p15:guide id="17" pos="3072">
          <p15:clr>
            <a:srgbClr val="F26B43"/>
          </p15:clr>
        </p15:guide>
        <p15:guide id="20" pos="6144">
          <p15:clr>
            <a:srgbClr val="F26B43"/>
          </p15:clr>
        </p15:guide>
        <p15:guide id="24" pos="288">
          <p15:clr>
            <a:srgbClr val="F26B43"/>
          </p15:clr>
        </p15:guide>
        <p15:guide id="26" pos="8928">
          <p15:clr>
            <a:srgbClr val="F26B43"/>
          </p15:clr>
        </p15:guide>
        <p15:guide id="27" orient="horz" pos="227">
          <p15:clr>
            <a:srgbClr val="F26B43"/>
          </p15:clr>
        </p15:guide>
        <p15:guide id="34" orient="horz" pos="4957">
          <p15:clr>
            <a:srgbClr val="F26B43"/>
          </p15:clr>
        </p15:guide>
        <p15:guide id="37" orient="horz" pos="1512">
          <p15:clr>
            <a:srgbClr val="F26B43"/>
          </p15:clr>
        </p15:guide>
        <p15:guide id="38" orient="horz" pos="194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59625"/>
            <a:ext cx="10972800" cy="1143000"/>
          </a:xfrm>
          <a:prstGeom prst="rect">
            <a:avLst/>
          </a:prstGeom>
        </p:spPr>
        <p:txBody>
          <a:bodyPr vert="horz" lIns="146304" tIns="73152" rIns="146304" bIns="7315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46304" tIns="73152" rIns="146304" bIns="7315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6304" tIns="73152" rIns="146304" bIns="73152" rtlCol="0" anchor="ctr"/>
          <a:lstStyle>
            <a:lvl1pPr algn="l">
              <a:defRPr sz="1583">
                <a:solidFill>
                  <a:schemeClr val="tx1">
                    <a:tint val="75000"/>
                  </a:schemeClr>
                </a:solidFill>
              </a:defRPr>
            </a:lvl1pPr>
          </a:lstStyle>
          <a:p>
            <a:pPr defTabSz="609576"/>
            <a:fld id="{68C2560D-EC28-3B41-86E8-18F1CE0113B4}" type="datetimeFigureOut">
              <a:rPr lang="en-US" smtClean="0">
                <a:solidFill>
                  <a:prstClr val="black">
                    <a:tint val="75000"/>
                  </a:prstClr>
                </a:solidFill>
              </a:rPr>
              <a:pPr defTabSz="609576"/>
              <a:t>3/16/22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46304" tIns="73152" rIns="146304" bIns="73152" rtlCol="0" anchor="ctr"/>
          <a:lstStyle>
            <a:lvl1pPr algn="ctr">
              <a:defRPr sz="1583">
                <a:solidFill>
                  <a:schemeClr val="tx1">
                    <a:tint val="75000"/>
                  </a:schemeClr>
                </a:solidFill>
              </a:defRPr>
            </a:lvl1pPr>
          </a:lstStyle>
          <a:p>
            <a:pPr defTabSz="609576"/>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6304" tIns="73152" rIns="146304" bIns="73152" rtlCol="0" anchor="ctr"/>
          <a:lstStyle>
            <a:lvl1pPr algn="r">
              <a:defRPr sz="1583">
                <a:solidFill>
                  <a:schemeClr val="tx1">
                    <a:tint val="75000"/>
                  </a:schemeClr>
                </a:solidFill>
              </a:defRPr>
            </a:lvl1pPr>
          </a:lstStyle>
          <a:p>
            <a:pPr defTabSz="609576"/>
            <a:fld id="{2066355A-084C-D24E-9AD2-7E4FC41EA627}" type="slidenum">
              <a:rPr lang="en-US" smtClean="0">
                <a:solidFill>
                  <a:prstClr val="black">
                    <a:tint val="75000"/>
                  </a:prstClr>
                </a:solidFill>
              </a:rPr>
              <a:pPr defTabSz="609576"/>
              <a:t>‹#›</a:t>
            </a:fld>
            <a:endParaRPr lang="en-US">
              <a:solidFill>
                <a:prstClr val="black">
                  <a:tint val="75000"/>
                </a:prstClr>
              </a:solidFill>
            </a:endParaRPr>
          </a:p>
        </p:txBody>
      </p:sp>
      <p:pic>
        <p:nvPicPr>
          <p:cNvPr id="9" name="Picture 8" descr="BitmapLogo_NOLayers_F.pn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02672" y="6051069"/>
            <a:ext cx="755875" cy="759825"/>
          </a:xfrm>
          <a:prstGeom prst="rect">
            <a:avLst/>
          </a:prstGeom>
        </p:spPr>
      </p:pic>
    </p:spTree>
    <p:extLst>
      <p:ext uri="{BB962C8B-B14F-4D97-AF65-F5344CB8AC3E}">
        <p14:creationId xmlns:p14="http://schemas.microsoft.com/office/powerpoint/2010/main" val="1872149054"/>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Lst>
  <p:txStyles>
    <p:titleStyle>
      <a:lvl1pPr algn="ctr" defTabSz="609576" rtl="0" eaLnBrk="1" latinLnBrk="0" hangingPunct="1">
        <a:spcBef>
          <a:spcPct val="0"/>
        </a:spcBef>
        <a:buNone/>
        <a:defRPr sz="4167" b="1" kern="1200">
          <a:solidFill>
            <a:srgbClr val="000090"/>
          </a:solidFill>
          <a:latin typeface="Arial"/>
          <a:ea typeface="+mj-ea"/>
          <a:cs typeface="Arial"/>
        </a:defRPr>
      </a:lvl1pPr>
    </p:titleStyle>
    <p:bodyStyle>
      <a:lvl1pPr marL="457182" indent="-457182" algn="l" defTabSz="609576" rtl="0" eaLnBrk="1" latinLnBrk="0" hangingPunct="1">
        <a:spcBef>
          <a:spcPct val="20000"/>
        </a:spcBef>
        <a:buClr>
          <a:srgbClr val="000090"/>
        </a:buClr>
        <a:buFont typeface="Wingdings" charset="2"/>
        <a:buChar char="§"/>
        <a:defRPr sz="3333" kern="1200">
          <a:solidFill>
            <a:schemeClr val="tx1">
              <a:lumMod val="85000"/>
              <a:lumOff val="15000"/>
            </a:schemeClr>
          </a:solidFill>
          <a:latin typeface="Arial"/>
          <a:ea typeface="+mn-ea"/>
          <a:cs typeface="Arial"/>
        </a:defRPr>
      </a:lvl1pPr>
      <a:lvl2pPr marL="990560" indent="-380985" algn="l" defTabSz="609576" rtl="0" eaLnBrk="1" latinLnBrk="0" hangingPunct="1">
        <a:spcBef>
          <a:spcPct val="20000"/>
        </a:spcBef>
        <a:buClr>
          <a:srgbClr val="000090"/>
        </a:buClr>
        <a:buFont typeface="Arial"/>
        <a:buChar char="•"/>
        <a:defRPr sz="2917" kern="1200">
          <a:solidFill>
            <a:schemeClr val="tx1">
              <a:lumMod val="85000"/>
              <a:lumOff val="15000"/>
            </a:schemeClr>
          </a:solidFill>
          <a:latin typeface="Arial"/>
          <a:ea typeface="+mn-ea"/>
          <a:cs typeface="Arial"/>
        </a:defRPr>
      </a:lvl2pPr>
      <a:lvl3pPr marL="1523939" indent="-304788" algn="l" defTabSz="609576" rtl="0" eaLnBrk="1" latinLnBrk="0" hangingPunct="1">
        <a:spcBef>
          <a:spcPct val="20000"/>
        </a:spcBef>
        <a:buFont typeface="Arial"/>
        <a:buChar char="•"/>
        <a:defRPr sz="2667" kern="1200">
          <a:solidFill>
            <a:schemeClr val="tx1">
              <a:lumMod val="85000"/>
              <a:lumOff val="15000"/>
            </a:schemeClr>
          </a:solidFill>
          <a:latin typeface="Arial"/>
          <a:ea typeface="+mn-ea"/>
          <a:cs typeface="Arial"/>
        </a:defRPr>
      </a:lvl3pPr>
      <a:lvl4pPr marL="2133515" indent="-304788" algn="l" defTabSz="609576" rtl="0" eaLnBrk="1" latinLnBrk="0" hangingPunct="1">
        <a:spcBef>
          <a:spcPct val="20000"/>
        </a:spcBef>
        <a:buFont typeface="Arial"/>
        <a:buChar char="–"/>
        <a:defRPr sz="2417" kern="1200">
          <a:solidFill>
            <a:schemeClr val="tx1">
              <a:lumMod val="85000"/>
              <a:lumOff val="15000"/>
            </a:schemeClr>
          </a:solidFill>
          <a:latin typeface="Arial"/>
          <a:ea typeface="+mn-ea"/>
          <a:cs typeface="Arial"/>
        </a:defRPr>
      </a:lvl4pPr>
      <a:lvl5pPr marL="2743090" indent="-304788" algn="l" defTabSz="609576" rtl="0" eaLnBrk="1" latinLnBrk="0" hangingPunct="1">
        <a:spcBef>
          <a:spcPct val="20000"/>
        </a:spcBef>
        <a:buFont typeface="Arial"/>
        <a:buChar char="»"/>
        <a:defRPr sz="2167" kern="1200">
          <a:solidFill>
            <a:schemeClr val="tx1">
              <a:lumMod val="85000"/>
              <a:lumOff val="15000"/>
            </a:schemeClr>
          </a:solidFill>
          <a:latin typeface="Arial"/>
          <a:ea typeface="+mn-ea"/>
          <a:cs typeface="Arial"/>
        </a:defRPr>
      </a:lvl5pPr>
      <a:lvl6pPr marL="3352666" indent="-304788" algn="l" defTabSz="609576" rtl="0" eaLnBrk="1" latinLnBrk="0" hangingPunct="1">
        <a:spcBef>
          <a:spcPct val="20000"/>
        </a:spcBef>
        <a:buFont typeface="Arial"/>
        <a:buChar char="•"/>
        <a:defRPr sz="2667"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667"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667"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6" rtl="0" eaLnBrk="1" latinLnBrk="0" hangingPunct="1">
        <a:defRPr sz="2417" kern="1200">
          <a:solidFill>
            <a:schemeClr val="tx1"/>
          </a:solidFill>
          <a:latin typeface="+mn-lt"/>
          <a:ea typeface="+mn-ea"/>
          <a:cs typeface="+mn-cs"/>
        </a:defRPr>
      </a:lvl1pPr>
      <a:lvl2pPr marL="609576" algn="l" defTabSz="609576" rtl="0" eaLnBrk="1" latinLnBrk="0" hangingPunct="1">
        <a:defRPr sz="2417" kern="1200">
          <a:solidFill>
            <a:schemeClr val="tx1"/>
          </a:solidFill>
          <a:latin typeface="+mn-lt"/>
          <a:ea typeface="+mn-ea"/>
          <a:cs typeface="+mn-cs"/>
        </a:defRPr>
      </a:lvl2pPr>
      <a:lvl3pPr marL="1219151" algn="l" defTabSz="609576" rtl="0" eaLnBrk="1" latinLnBrk="0" hangingPunct="1">
        <a:defRPr sz="2417" kern="1200">
          <a:solidFill>
            <a:schemeClr val="tx1"/>
          </a:solidFill>
          <a:latin typeface="+mn-lt"/>
          <a:ea typeface="+mn-ea"/>
          <a:cs typeface="+mn-cs"/>
        </a:defRPr>
      </a:lvl3pPr>
      <a:lvl4pPr marL="1828727" algn="l" defTabSz="609576" rtl="0" eaLnBrk="1" latinLnBrk="0" hangingPunct="1">
        <a:defRPr sz="2417" kern="1200">
          <a:solidFill>
            <a:schemeClr val="tx1"/>
          </a:solidFill>
          <a:latin typeface="+mn-lt"/>
          <a:ea typeface="+mn-ea"/>
          <a:cs typeface="+mn-cs"/>
        </a:defRPr>
      </a:lvl4pPr>
      <a:lvl5pPr marL="2438302" algn="l" defTabSz="609576" rtl="0" eaLnBrk="1" latinLnBrk="0" hangingPunct="1">
        <a:defRPr sz="2417" kern="1200">
          <a:solidFill>
            <a:schemeClr val="tx1"/>
          </a:solidFill>
          <a:latin typeface="+mn-lt"/>
          <a:ea typeface="+mn-ea"/>
          <a:cs typeface="+mn-cs"/>
        </a:defRPr>
      </a:lvl5pPr>
      <a:lvl6pPr marL="3047878" algn="l" defTabSz="609576" rtl="0" eaLnBrk="1" latinLnBrk="0" hangingPunct="1">
        <a:defRPr sz="2417" kern="1200">
          <a:solidFill>
            <a:schemeClr val="tx1"/>
          </a:solidFill>
          <a:latin typeface="+mn-lt"/>
          <a:ea typeface="+mn-ea"/>
          <a:cs typeface="+mn-cs"/>
        </a:defRPr>
      </a:lvl6pPr>
      <a:lvl7pPr marL="3657454" algn="l" defTabSz="609576" rtl="0" eaLnBrk="1" latinLnBrk="0" hangingPunct="1">
        <a:defRPr sz="2417" kern="1200">
          <a:solidFill>
            <a:schemeClr val="tx1"/>
          </a:solidFill>
          <a:latin typeface="+mn-lt"/>
          <a:ea typeface="+mn-ea"/>
          <a:cs typeface="+mn-cs"/>
        </a:defRPr>
      </a:lvl7pPr>
      <a:lvl8pPr marL="4267029" algn="l" defTabSz="609576" rtl="0" eaLnBrk="1" latinLnBrk="0" hangingPunct="1">
        <a:defRPr sz="2417" kern="1200">
          <a:solidFill>
            <a:schemeClr val="tx1"/>
          </a:solidFill>
          <a:latin typeface="+mn-lt"/>
          <a:ea typeface="+mn-ea"/>
          <a:cs typeface="+mn-cs"/>
        </a:defRPr>
      </a:lvl8pPr>
      <a:lvl9pPr marL="4876605" algn="l" defTabSz="609576" rtl="0" eaLnBrk="1" latinLnBrk="0" hangingPunct="1">
        <a:defRPr sz="241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B3CDA6-D107-40EC-9DB0-69520189FC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4B6BF3-1D6D-4FDD-A692-8E964ABD49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BEBEA-0696-46F4-8767-45B52D4EBC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69CE9-6937-49C3-95BD-4DF7502D1777}" type="datetimeFigureOut">
              <a:rPr lang="en-US" smtClean="0"/>
              <a:t>3/16/22</a:t>
            </a:fld>
            <a:endParaRPr lang="en-US"/>
          </a:p>
        </p:txBody>
      </p:sp>
      <p:sp>
        <p:nvSpPr>
          <p:cNvPr id="5" name="Footer Placeholder 4">
            <a:extLst>
              <a:ext uri="{FF2B5EF4-FFF2-40B4-BE49-F238E27FC236}">
                <a16:creationId xmlns:a16="http://schemas.microsoft.com/office/drawing/2014/main" id="{DFB8E7D3-3918-41C3-83D6-2C9FFDCB88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47E3BA-37A1-4597-9B5C-251BC25FF9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1E117C-11B5-478C-A50D-EE54DEEC4016}" type="slidenum">
              <a:rPr lang="en-US" smtClean="0"/>
              <a:t>‹#›</a:t>
            </a:fld>
            <a:endParaRPr lang="en-US"/>
          </a:p>
        </p:txBody>
      </p:sp>
    </p:spTree>
    <p:extLst>
      <p:ext uri="{BB962C8B-B14F-4D97-AF65-F5344CB8AC3E}">
        <p14:creationId xmlns:p14="http://schemas.microsoft.com/office/powerpoint/2010/main" val="1637459025"/>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59625"/>
            <a:ext cx="10972800" cy="1143000"/>
          </a:xfrm>
          <a:prstGeom prst="rect">
            <a:avLst/>
          </a:prstGeom>
        </p:spPr>
        <p:txBody>
          <a:bodyPr vert="horz" lIns="146304" tIns="73152" rIns="146304" bIns="7315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46304" tIns="73152" rIns="146304" bIns="7315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6304" tIns="73152" rIns="146304" bIns="73152" rtlCol="0" anchor="ctr"/>
          <a:lstStyle>
            <a:lvl1pPr algn="l">
              <a:defRPr sz="1583">
                <a:solidFill>
                  <a:schemeClr val="tx1">
                    <a:tint val="75000"/>
                  </a:schemeClr>
                </a:solidFill>
              </a:defRPr>
            </a:lvl1pPr>
          </a:lstStyle>
          <a:p>
            <a:r>
              <a:rPr lang="en-US"/>
              <a:t>2/23/19</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46304" tIns="73152" rIns="146304" bIns="73152" rtlCol="0" anchor="ctr"/>
          <a:lstStyle>
            <a:lvl1pPr algn="ctr">
              <a:defRPr sz="158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6304" tIns="73152" rIns="146304" bIns="73152" rtlCol="0" anchor="ctr"/>
          <a:lstStyle>
            <a:lvl1pPr algn="r">
              <a:defRPr sz="1167">
                <a:solidFill>
                  <a:schemeClr val="tx1"/>
                </a:solidFill>
              </a:defRPr>
            </a:lvl1pPr>
          </a:lstStyle>
          <a:p>
            <a:fld id="{2066355A-084C-D24E-9AD2-7E4FC41EA627}" type="slidenum">
              <a:rPr lang="en-US" smtClean="0"/>
              <a:pPr/>
              <a:t>‹#›</a:t>
            </a:fld>
            <a:endParaRPr lang="en-US"/>
          </a:p>
        </p:txBody>
      </p:sp>
      <p:pic>
        <p:nvPicPr>
          <p:cNvPr id="9" name="Picture 8" descr="BitmapLogo_NOLayers_F.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2672" y="6051069"/>
            <a:ext cx="755875" cy="759825"/>
          </a:xfrm>
          <a:prstGeom prst="rect">
            <a:avLst/>
          </a:prstGeom>
        </p:spPr>
      </p:pic>
    </p:spTree>
    <p:extLst>
      <p:ext uri="{BB962C8B-B14F-4D97-AF65-F5344CB8AC3E}">
        <p14:creationId xmlns:p14="http://schemas.microsoft.com/office/powerpoint/2010/main" val="3476769664"/>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hf sldNum="0" hdr="0" ftr="0" dt="0"/>
  <p:txStyles>
    <p:titleStyle>
      <a:lvl1pPr algn="ctr" defTabSz="609576" rtl="0" eaLnBrk="1" latinLnBrk="0" hangingPunct="1">
        <a:spcBef>
          <a:spcPct val="0"/>
        </a:spcBef>
        <a:buNone/>
        <a:defRPr sz="4167" b="1" kern="1200">
          <a:solidFill>
            <a:srgbClr val="000090"/>
          </a:solidFill>
          <a:latin typeface="Arial"/>
          <a:ea typeface="+mj-ea"/>
          <a:cs typeface="Arial"/>
        </a:defRPr>
      </a:lvl1pPr>
    </p:titleStyle>
    <p:bodyStyle>
      <a:lvl1pPr marL="457182" indent="-457182" algn="l" defTabSz="609576" rtl="0" eaLnBrk="1" latinLnBrk="0" hangingPunct="1">
        <a:spcBef>
          <a:spcPct val="20000"/>
        </a:spcBef>
        <a:buClr>
          <a:srgbClr val="000090"/>
        </a:buClr>
        <a:buFont typeface="Wingdings" charset="2"/>
        <a:buChar char="§"/>
        <a:defRPr sz="3333" kern="1200">
          <a:solidFill>
            <a:schemeClr val="tx1">
              <a:lumMod val="85000"/>
              <a:lumOff val="15000"/>
            </a:schemeClr>
          </a:solidFill>
          <a:latin typeface="Arial"/>
          <a:ea typeface="+mn-ea"/>
          <a:cs typeface="Arial"/>
        </a:defRPr>
      </a:lvl1pPr>
      <a:lvl2pPr marL="990560" indent="-380985" algn="l" defTabSz="609576" rtl="0" eaLnBrk="1" latinLnBrk="0" hangingPunct="1">
        <a:spcBef>
          <a:spcPct val="20000"/>
        </a:spcBef>
        <a:buClr>
          <a:srgbClr val="000090"/>
        </a:buClr>
        <a:buFont typeface="Arial"/>
        <a:buChar char="•"/>
        <a:defRPr sz="2917" kern="1200">
          <a:solidFill>
            <a:schemeClr val="tx1">
              <a:lumMod val="85000"/>
              <a:lumOff val="15000"/>
            </a:schemeClr>
          </a:solidFill>
          <a:latin typeface="Arial"/>
          <a:ea typeface="+mn-ea"/>
          <a:cs typeface="Arial"/>
        </a:defRPr>
      </a:lvl2pPr>
      <a:lvl3pPr marL="1523939" indent="-304788" algn="l" defTabSz="609576" rtl="0" eaLnBrk="1" latinLnBrk="0" hangingPunct="1">
        <a:spcBef>
          <a:spcPct val="20000"/>
        </a:spcBef>
        <a:buFont typeface="Arial"/>
        <a:buChar char="•"/>
        <a:defRPr sz="2667" kern="1200">
          <a:solidFill>
            <a:schemeClr val="tx1">
              <a:lumMod val="85000"/>
              <a:lumOff val="15000"/>
            </a:schemeClr>
          </a:solidFill>
          <a:latin typeface="Arial"/>
          <a:ea typeface="+mn-ea"/>
          <a:cs typeface="Arial"/>
        </a:defRPr>
      </a:lvl3pPr>
      <a:lvl4pPr marL="2133515" indent="-304788" algn="l" defTabSz="609576" rtl="0" eaLnBrk="1" latinLnBrk="0" hangingPunct="1">
        <a:spcBef>
          <a:spcPct val="20000"/>
        </a:spcBef>
        <a:buFont typeface="Arial"/>
        <a:buChar char="–"/>
        <a:defRPr sz="2417" kern="1200">
          <a:solidFill>
            <a:schemeClr val="tx1">
              <a:lumMod val="85000"/>
              <a:lumOff val="15000"/>
            </a:schemeClr>
          </a:solidFill>
          <a:latin typeface="Arial"/>
          <a:ea typeface="+mn-ea"/>
          <a:cs typeface="Arial"/>
        </a:defRPr>
      </a:lvl4pPr>
      <a:lvl5pPr marL="2743090" indent="-304788" algn="l" defTabSz="609576" rtl="0" eaLnBrk="1" latinLnBrk="0" hangingPunct="1">
        <a:spcBef>
          <a:spcPct val="20000"/>
        </a:spcBef>
        <a:buFont typeface="Arial"/>
        <a:buChar char="»"/>
        <a:defRPr sz="2167" kern="1200">
          <a:solidFill>
            <a:schemeClr val="tx1">
              <a:lumMod val="85000"/>
              <a:lumOff val="15000"/>
            </a:schemeClr>
          </a:solidFill>
          <a:latin typeface="Arial"/>
          <a:ea typeface="+mn-ea"/>
          <a:cs typeface="Arial"/>
        </a:defRPr>
      </a:lvl5pPr>
      <a:lvl6pPr marL="3352666" indent="-304788" algn="l" defTabSz="609576" rtl="0" eaLnBrk="1" latinLnBrk="0" hangingPunct="1">
        <a:spcBef>
          <a:spcPct val="20000"/>
        </a:spcBef>
        <a:buFont typeface="Arial"/>
        <a:buChar char="•"/>
        <a:defRPr sz="2667"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667"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667"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6" rtl="0" eaLnBrk="1" latinLnBrk="0" hangingPunct="1">
        <a:defRPr sz="2417" kern="1200">
          <a:solidFill>
            <a:schemeClr val="tx1"/>
          </a:solidFill>
          <a:latin typeface="+mn-lt"/>
          <a:ea typeface="+mn-ea"/>
          <a:cs typeface="+mn-cs"/>
        </a:defRPr>
      </a:lvl1pPr>
      <a:lvl2pPr marL="609576" algn="l" defTabSz="609576" rtl="0" eaLnBrk="1" latinLnBrk="0" hangingPunct="1">
        <a:defRPr sz="2417" kern="1200">
          <a:solidFill>
            <a:schemeClr val="tx1"/>
          </a:solidFill>
          <a:latin typeface="+mn-lt"/>
          <a:ea typeface="+mn-ea"/>
          <a:cs typeface="+mn-cs"/>
        </a:defRPr>
      </a:lvl2pPr>
      <a:lvl3pPr marL="1219151" algn="l" defTabSz="609576" rtl="0" eaLnBrk="1" latinLnBrk="0" hangingPunct="1">
        <a:defRPr sz="2417" kern="1200">
          <a:solidFill>
            <a:schemeClr val="tx1"/>
          </a:solidFill>
          <a:latin typeface="+mn-lt"/>
          <a:ea typeface="+mn-ea"/>
          <a:cs typeface="+mn-cs"/>
        </a:defRPr>
      </a:lvl3pPr>
      <a:lvl4pPr marL="1828727" algn="l" defTabSz="609576" rtl="0" eaLnBrk="1" latinLnBrk="0" hangingPunct="1">
        <a:defRPr sz="2417" kern="1200">
          <a:solidFill>
            <a:schemeClr val="tx1"/>
          </a:solidFill>
          <a:latin typeface="+mn-lt"/>
          <a:ea typeface="+mn-ea"/>
          <a:cs typeface="+mn-cs"/>
        </a:defRPr>
      </a:lvl4pPr>
      <a:lvl5pPr marL="2438302" algn="l" defTabSz="609576" rtl="0" eaLnBrk="1" latinLnBrk="0" hangingPunct="1">
        <a:defRPr sz="2417" kern="1200">
          <a:solidFill>
            <a:schemeClr val="tx1"/>
          </a:solidFill>
          <a:latin typeface="+mn-lt"/>
          <a:ea typeface="+mn-ea"/>
          <a:cs typeface="+mn-cs"/>
        </a:defRPr>
      </a:lvl5pPr>
      <a:lvl6pPr marL="3047878" algn="l" defTabSz="609576" rtl="0" eaLnBrk="1" latinLnBrk="0" hangingPunct="1">
        <a:defRPr sz="2417" kern="1200">
          <a:solidFill>
            <a:schemeClr val="tx1"/>
          </a:solidFill>
          <a:latin typeface="+mn-lt"/>
          <a:ea typeface="+mn-ea"/>
          <a:cs typeface="+mn-cs"/>
        </a:defRPr>
      </a:lvl6pPr>
      <a:lvl7pPr marL="3657454" algn="l" defTabSz="609576" rtl="0" eaLnBrk="1" latinLnBrk="0" hangingPunct="1">
        <a:defRPr sz="2417" kern="1200">
          <a:solidFill>
            <a:schemeClr val="tx1"/>
          </a:solidFill>
          <a:latin typeface="+mn-lt"/>
          <a:ea typeface="+mn-ea"/>
          <a:cs typeface="+mn-cs"/>
        </a:defRPr>
      </a:lvl7pPr>
      <a:lvl8pPr marL="4267029" algn="l" defTabSz="609576" rtl="0" eaLnBrk="1" latinLnBrk="0" hangingPunct="1">
        <a:defRPr sz="2417" kern="1200">
          <a:solidFill>
            <a:schemeClr val="tx1"/>
          </a:solidFill>
          <a:latin typeface="+mn-lt"/>
          <a:ea typeface="+mn-ea"/>
          <a:cs typeface="+mn-cs"/>
        </a:defRPr>
      </a:lvl8pPr>
      <a:lvl9pPr marL="4876605" algn="l" defTabSz="609576" rtl="0" eaLnBrk="1" latinLnBrk="0" hangingPunct="1">
        <a:defRPr sz="241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59625"/>
            <a:ext cx="10972800" cy="1143000"/>
          </a:xfrm>
          <a:prstGeom prst="rect">
            <a:avLst/>
          </a:prstGeom>
        </p:spPr>
        <p:txBody>
          <a:bodyPr vert="horz" lIns="146304" tIns="73152" rIns="146304" bIns="7315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46304" tIns="73152" rIns="146304" bIns="7315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6304" tIns="73152" rIns="146304" bIns="73152" rtlCol="0" anchor="ctr"/>
          <a:lstStyle>
            <a:lvl1pPr algn="l">
              <a:defRPr sz="1583">
                <a:solidFill>
                  <a:schemeClr val="tx1">
                    <a:tint val="75000"/>
                  </a:schemeClr>
                </a:solidFill>
              </a:defRPr>
            </a:lvl1pPr>
          </a:lstStyle>
          <a:p>
            <a:fld id="{5E5B45A2-936A-6347-AEF8-C41DBCD7990A}" type="datetime1">
              <a:rPr lang="en-US" smtClean="0"/>
              <a:t>3/16/22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46304" tIns="73152" rIns="146304" bIns="73152" rtlCol="0" anchor="ctr"/>
          <a:lstStyle>
            <a:lvl1pPr algn="ctr">
              <a:defRPr sz="1583">
                <a:solidFill>
                  <a:schemeClr val="tx1">
                    <a:tint val="75000"/>
                  </a:schemeClr>
                </a:solidFill>
              </a:defRPr>
            </a:lvl1pPr>
          </a:lstStyle>
          <a:p>
            <a:r>
              <a:rPr lang="en-US"/>
              <a:t>SC19 BoF 11/19/2019</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6304" tIns="73152" rIns="146304" bIns="73152" rtlCol="0" anchor="ctr"/>
          <a:lstStyle>
            <a:lvl1pPr algn="r">
              <a:defRPr sz="1167">
                <a:solidFill>
                  <a:schemeClr val="tx1"/>
                </a:solidFill>
              </a:defRPr>
            </a:lvl1pPr>
          </a:lstStyle>
          <a:p>
            <a:fld id="{2066355A-084C-D24E-9AD2-7E4FC41EA627}" type="slidenum">
              <a:rPr lang="en-US" smtClean="0"/>
              <a:pPr/>
              <a:t>‹#›</a:t>
            </a:fld>
            <a:endParaRPr lang="en-US"/>
          </a:p>
        </p:txBody>
      </p:sp>
      <p:pic>
        <p:nvPicPr>
          <p:cNvPr id="9" name="Picture 8" descr="BitmapLogo_NOLayers_F.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2672" y="6051069"/>
            <a:ext cx="755875" cy="759825"/>
          </a:xfrm>
          <a:prstGeom prst="rect">
            <a:avLst/>
          </a:prstGeom>
        </p:spPr>
      </p:pic>
    </p:spTree>
    <p:extLst>
      <p:ext uri="{BB962C8B-B14F-4D97-AF65-F5344CB8AC3E}">
        <p14:creationId xmlns:p14="http://schemas.microsoft.com/office/powerpoint/2010/main" val="2740752623"/>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hf sldNum="0" hdr="0" ftr="0" dt="0"/>
  <p:txStyles>
    <p:titleStyle>
      <a:lvl1pPr algn="ctr" defTabSz="609576" rtl="0" eaLnBrk="1" latinLnBrk="0" hangingPunct="1">
        <a:spcBef>
          <a:spcPct val="0"/>
        </a:spcBef>
        <a:buNone/>
        <a:defRPr sz="4167" b="1" kern="1200">
          <a:solidFill>
            <a:srgbClr val="000090"/>
          </a:solidFill>
          <a:latin typeface="Arial"/>
          <a:ea typeface="+mj-ea"/>
          <a:cs typeface="Arial"/>
        </a:defRPr>
      </a:lvl1pPr>
    </p:titleStyle>
    <p:bodyStyle>
      <a:lvl1pPr marL="457182" indent="-457182" algn="l" defTabSz="609576" rtl="0" eaLnBrk="1" latinLnBrk="0" hangingPunct="1">
        <a:spcBef>
          <a:spcPct val="20000"/>
        </a:spcBef>
        <a:buClr>
          <a:srgbClr val="000090"/>
        </a:buClr>
        <a:buFont typeface="Wingdings" charset="2"/>
        <a:buChar char="§"/>
        <a:defRPr sz="3333" kern="1200">
          <a:solidFill>
            <a:schemeClr val="tx1">
              <a:lumMod val="85000"/>
              <a:lumOff val="15000"/>
            </a:schemeClr>
          </a:solidFill>
          <a:latin typeface="Arial"/>
          <a:ea typeface="+mn-ea"/>
          <a:cs typeface="Arial"/>
        </a:defRPr>
      </a:lvl1pPr>
      <a:lvl2pPr marL="990560" indent="-380985" algn="l" defTabSz="609576" rtl="0" eaLnBrk="1" latinLnBrk="0" hangingPunct="1">
        <a:spcBef>
          <a:spcPct val="20000"/>
        </a:spcBef>
        <a:buClr>
          <a:srgbClr val="000090"/>
        </a:buClr>
        <a:buFont typeface="Arial"/>
        <a:buChar char="•"/>
        <a:defRPr sz="2917" kern="1200">
          <a:solidFill>
            <a:schemeClr val="tx1">
              <a:lumMod val="85000"/>
              <a:lumOff val="15000"/>
            </a:schemeClr>
          </a:solidFill>
          <a:latin typeface="Arial"/>
          <a:ea typeface="+mn-ea"/>
          <a:cs typeface="Arial"/>
        </a:defRPr>
      </a:lvl2pPr>
      <a:lvl3pPr marL="1523939" indent="-304788" algn="l" defTabSz="609576" rtl="0" eaLnBrk="1" latinLnBrk="0" hangingPunct="1">
        <a:spcBef>
          <a:spcPct val="20000"/>
        </a:spcBef>
        <a:buFont typeface="Arial"/>
        <a:buChar char="•"/>
        <a:defRPr sz="2667" kern="1200">
          <a:solidFill>
            <a:schemeClr val="tx1">
              <a:lumMod val="85000"/>
              <a:lumOff val="15000"/>
            </a:schemeClr>
          </a:solidFill>
          <a:latin typeface="Arial"/>
          <a:ea typeface="+mn-ea"/>
          <a:cs typeface="Arial"/>
        </a:defRPr>
      </a:lvl3pPr>
      <a:lvl4pPr marL="2133515" indent="-304788" algn="l" defTabSz="609576" rtl="0" eaLnBrk="1" latinLnBrk="0" hangingPunct="1">
        <a:spcBef>
          <a:spcPct val="20000"/>
        </a:spcBef>
        <a:buFont typeface="Arial"/>
        <a:buChar char="–"/>
        <a:defRPr sz="2417" kern="1200">
          <a:solidFill>
            <a:schemeClr val="tx1">
              <a:lumMod val="85000"/>
              <a:lumOff val="15000"/>
            </a:schemeClr>
          </a:solidFill>
          <a:latin typeface="Arial"/>
          <a:ea typeface="+mn-ea"/>
          <a:cs typeface="Arial"/>
        </a:defRPr>
      </a:lvl4pPr>
      <a:lvl5pPr marL="2743090" indent="-304788" algn="l" defTabSz="609576" rtl="0" eaLnBrk="1" latinLnBrk="0" hangingPunct="1">
        <a:spcBef>
          <a:spcPct val="20000"/>
        </a:spcBef>
        <a:buFont typeface="Arial"/>
        <a:buChar char="»"/>
        <a:defRPr sz="2167" kern="1200">
          <a:solidFill>
            <a:schemeClr val="tx1">
              <a:lumMod val="85000"/>
              <a:lumOff val="15000"/>
            </a:schemeClr>
          </a:solidFill>
          <a:latin typeface="Arial"/>
          <a:ea typeface="+mn-ea"/>
          <a:cs typeface="Arial"/>
        </a:defRPr>
      </a:lvl5pPr>
      <a:lvl6pPr marL="3352666" indent="-304788" algn="l" defTabSz="609576" rtl="0" eaLnBrk="1" latinLnBrk="0" hangingPunct="1">
        <a:spcBef>
          <a:spcPct val="20000"/>
        </a:spcBef>
        <a:buFont typeface="Arial"/>
        <a:buChar char="•"/>
        <a:defRPr sz="2667"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667"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667"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6" rtl="0" eaLnBrk="1" latinLnBrk="0" hangingPunct="1">
        <a:defRPr sz="2417" kern="1200">
          <a:solidFill>
            <a:schemeClr val="tx1"/>
          </a:solidFill>
          <a:latin typeface="+mn-lt"/>
          <a:ea typeface="+mn-ea"/>
          <a:cs typeface="+mn-cs"/>
        </a:defRPr>
      </a:lvl1pPr>
      <a:lvl2pPr marL="609576" algn="l" defTabSz="609576" rtl="0" eaLnBrk="1" latinLnBrk="0" hangingPunct="1">
        <a:defRPr sz="2417" kern="1200">
          <a:solidFill>
            <a:schemeClr val="tx1"/>
          </a:solidFill>
          <a:latin typeface="+mn-lt"/>
          <a:ea typeface="+mn-ea"/>
          <a:cs typeface="+mn-cs"/>
        </a:defRPr>
      </a:lvl2pPr>
      <a:lvl3pPr marL="1219151" algn="l" defTabSz="609576" rtl="0" eaLnBrk="1" latinLnBrk="0" hangingPunct="1">
        <a:defRPr sz="2417" kern="1200">
          <a:solidFill>
            <a:schemeClr val="tx1"/>
          </a:solidFill>
          <a:latin typeface="+mn-lt"/>
          <a:ea typeface="+mn-ea"/>
          <a:cs typeface="+mn-cs"/>
        </a:defRPr>
      </a:lvl3pPr>
      <a:lvl4pPr marL="1828727" algn="l" defTabSz="609576" rtl="0" eaLnBrk="1" latinLnBrk="0" hangingPunct="1">
        <a:defRPr sz="2417" kern="1200">
          <a:solidFill>
            <a:schemeClr val="tx1"/>
          </a:solidFill>
          <a:latin typeface="+mn-lt"/>
          <a:ea typeface="+mn-ea"/>
          <a:cs typeface="+mn-cs"/>
        </a:defRPr>
      </a:lvl4pPr>
      <a:lvl5pPr marL="2438302" algn="l" defTabSz="609576" rtl="0" eaLnBrk="1" latinLnBrk="0" hangingPunct="1">
        <a:defRPr sz="2417" kern="1200">
          <a:solidFill>
            <a:schemeClr val="tx1"/>
          </a:solidFill>
          <a:latin typeface="+mn-lt"/>
          <a:ea typeface="+mn-ea"/>
          <a:cs typeface="+mn-cs"/>
        </a:defRPr>
      </a:lvl5pPr>
      <a:lvl6pPr marL="3047878" algn="l" defTabSz="609576" rtl="0" eaLnBrk="1" latinLnBrk="0" hangingPunct="1">
        <a:defRPr sz="2417" kern="1200">
          <a:solidFill>
            <a:schemeClr val="tx1"/>
          </a:solidFill>
          <a:latin typeface="+mn-lt"/>
          <a:ea typeface="+mn-ea"/>
          <a:cs typeface="+mn-cs"/>
        </a:defRPr>
      </a:lvl6pPr>
      <a:lvl7pPr marL="3657454" algn="l" defTabSz="609576" rtl="0" eaLnBrk="1" latinLnBrk="0" hangingPunct="1">
        <a:defRPr sz="2417" kern="1200">
          <a:solidFill>
            <a:schemeClr val="tx1"/>
          </a:solidFill>
          <a:latin typeface="+mn-lt"/>
          <a:ea typeface="+mn-ea"/>
          <a:cs typeface="+mn-cs"/>
        </a:defRPr>
      </a:lvl7pPr>
      <a:lvl8pPr marL="4267029" algn="l" defTabSz="609576" rtl="0" eaLnBrk="1" latinLnBrk="0" hangingPunct="1">
        <a:defRPr sz="2417" kern="1200">
          <a:solidFill>
            <a:schemeClr val="tx1"/>
          </a:solidFill>
          <a:latin typeface="+mn-lt"/>
          <a:ea typeface="+mn-ea"/>
          <a:cs typeface="+mn-cs"/>
        </a:defRPr>
      </a:lvl8pPr>
      <a:lvl9pPr marL="4876605" algn="l" defTabSz="609576" rtl="0" eaLnBrk="1" latinLnBrk="0" hangingPunct="1">
        <a:defRPr sz="241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5"/>
            <a:ext cx="5486400" cy="5988135"/>
          </a:xfrm>
          <a:prstGeom prst="rect">
            <a:avLst/>
          </a:prstGeom>
        </p:spPr>
        <p:txBody>
          <a:bodyPr vert="horz" lIns="0" tIns="0" rIns="0" bIns="0" rtlCol="0" anchor="t" anchorCtr="0">
            <a:noAutofit/>
          </a:bodyPr>
          <a:lstStyle/>
          <a:p>
            <a:r>
              <a:rPr lang="en-US" noProof="0"/>
              <a:t>Click to edit Master title style</a:t>
            </a:r>
          </a:p>
        </p:txBody>
      </p:sp>
      <p:sp>
        <p:nvSpPr>
          <p:cNvPr id="3" name="Text Placeholder 2"/>
          <p:cNvSpPr>
            <a:spLocks noGrp="1"/>
          </p:cNvSpPr>
          <p:nvPr>
            <p:ph type="body" idx="1"/>
          </p:nvPr>
        </p:nvSpPr>
        <p:spPr>
          <a:xfrm>
            <a:off x="6400800" y="256033"/>
            <a:ext cx="5486400" cy="6000327"/>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2"/>
          <p:cNvSpPr>
            <a:spLocks noGrp="1"/>
          </p:cNvSpPr>
          <p:nvPr>
            <p:ph type="sldNum" sz="quarter" idx="4"/>
          </p:nvPr>
        </p:nvSpPr>
        <p:spPr>
          <a:xfrm>
            <a:off x="11854521" y="6527401"/>
            <a:ext cx="96180" cy="179537"/>
          </a:xfrm>
          <a:prstGeom prst="rect">
            <a:avLst/>
          </a:prstGeom>
        </p:spPr>
        <p:txBody>
          <a:bodyPr anchor="ctr"/>
          <a:lstStyle/>
          <a:p>
            <a:pPr algn="r"/>
            <a:fld id="{3FD999D4-B456-9943-89B7-30D56181CE18}" type="slidenum">
              <a:rPr lang="en-US">
                <a:solidFill>
                  <a:schemeClr val="tx1"/>
                </a:solidFill>
                <a:latin typeface="IBM Plex Sans Light"/>
                <a:cs typeface="IBM Plex Sans Light"/>
              </a:rPr>
              <a:pPr algn="r"/>
              <a:t>‹#›</a:t>
            </a:fld>
            <a:endParaRPr lang="en-US">
              <a:solidFill>
                <a:schemeClr val="tx1"/>
              </a:solidFill>
              <a:latin typeface="IBM Plex Sans Light"/>
              <a:cs typeface="IBM Plex Sans Light"/>
            </a:endParaRPr>
          </a:p>
        </p:txBody>
      </p:sp>
    </p:spTree>
    <p:extLst>
      <p:ext uri="{BB962C8B-B14F-4D97-AF65-F5344CB8AC3E}">
        <p14:creationId xmlns:p14="http://schemas.microsoft.com/office/powerpoint/2010/main" val="4275323130"/>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 id="2147484212" r:id="rId13"/>
    <p:sldLayoutId id="2147484213" r:id="rId14"/>
    <p:sldLayoutId id="2147484214" r:id="rId15"/>
    <p:sldLayoutId id="2147484215" r:id="rId16"/>
    <p:sldLayoutId id="2147484216" r:id="rId17"/>
    <p:sldLayoutId id="2147484217" r:id="rId18"/>
    <p:sldLayoutId id="2147484218" r:id="rId19"/>
    <p:sldLayoutId id="2147484219" r:id="rId20"/>
    <p:sldLayoutId id="2147484220" r:id="rId21"/>
    <p:sldLayoutId id="2147484221" r:id="rId22"/>
    <p:sldLayoutId id="2147484222" r:id="rId23"/>
    <p:sldLayoutId id="2147484223" r:id="rId24"/>
    <p:sldLayoutId id="2147484224" r:id="rId25"/>
    <p:sldLayoutId id="2147484225" r:id="rId26"/>
    <p:sldLayoutId id="2147484226" r:id="rId27"/>
    <p:sldLayoutId id="2147484227" r:id="rId28"/>
    <p:sldLayoutId id="2147484228" r:id="rId29"/>
    <p:sldLayoutId id="2147484229" r:id="rId30"/>
    <p:sldLayoutId id="2147484230" r:id="rId31"/>
    <p:sldLayoutId id="2147484231" r:id="rId32"/>
    <p:sldLayoutId id="2147484232" r:id="rId33"/>
    <p:sldLayoutId id="2147484233" r:id="rId34"/>
    <p:sldLayoutId id="2147484234" r:id="rId35"/>
    <p:sldLayoutId id="2147484235" r:id="rId36"/>
    <p:sldLayoutId id="2147484236"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09585" rtl="0" eaLnBrk="1" latinLnBrk="0" hangingPunct="1">
        <a:lnSpc>
          <a:spcPct val="90000"/>
        </a:lnSpc>
        <a:spcBef>
          <a:spcPct val="0"/>
        </a:spcBef>
        <a:buNone/>
        <a:defRPr sz="3200" kern="1200">
          <a:solidFill>
            <a:schemeClr val="bg2"/>
          </a:solidFill>
          <a:latin typeface="+mj-lt"/>
          <a:ea typeface="Arial" charset="0"/>
          <a:cs typeface="Arial" charset="0"/>
        </a:defRPr>
      </a:lvl1pPr>
    </p:titleStyle>
    <p:body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84">
          <p15:clr>
            <a:srgbClr val="F26B43"/>
          </p15:clr>
        </p15:guide>
        <p15:guide id="2" orient="horz" pos="3456">
          <p15:clr>
            <a:srgbClr val="F26B43"/>
          </p15:clr>
        </p15:guide>
        <p15:guide id="3" orient="horz" pos="1728">
          <p15:clr>
            <a:srgbClr val="F26B43"/>
          </p15:clr>
        </p15:guide>
        <p15:guide id="7" orient="horz" pos="3235">
          <p15:clr>
            <a:srgbClr val="F26B43"/>
          </p15:clr>
        </p15:guide>
        <p15:guide id="8" orient="horz" pos="3696">
          <p15:clr>
            <a:srgbClr val="F26B43"/>
          </p15:clr>
        </p15:guide>
        <p15:guide id="11" pos="6432">
          <p15:clr>
            <a:srgbClr val="F26B43"/>
          </p15:clr>
        </p15:guide>
        <p15:guide id="13" pos="5856">
          <p15:clr>
            <a:srgbClr val="F26B43"/>
          </p15:clr>
        </p15:guide>
        <p15:guide id="15" pos="3360">
          <p15:clr>
            <a:srgbClr val="F26B43"/>
          </p15:clr>
        </p15:guide>
        <p15:guide id="17" pos="3072">
          <p15:clr>
            <a:srgbClr val="F26B43"/>
          </p15:clr>
        </p15:guide>
        <p15:guide id="20" pos="6144">
          <p15:clr>
            <a:srgbClr val="F26B43"/>
          </p15:clr>
        </p15:guide>
        <p15:guide id="24" pos="288">
          <p15:clr>
            <a:srgbClr val="F26B43"/>
          </p15:clr>
        </p15:guide>
        <p15:guide id="26" pos="8928">
          <p15:clr>
            <a:srgbClr val="F26B43"/>
          </p15:clr>
        </p15:guide>
        <p15:guide id="27" orient="horz" pos="227">
          <p15:clr>
            <a:srgbClr val="F26B43"/>
          </p15:clr>
        </p15:guide>
        <p15:guide id="34" orient="horz" pos="4957">
          <p15:clr>
            <a:srgbClr val="F26B43"/>
          </p15:clr>
        </p15:guide>
        <p15:guide id="37" orient="horz" pos="1512">
          <p15:clr>
            <a:srgbClr val="F26B43"/>
          </p15:clr>
        </p15:guide>
        <p15:guide id="38" orient="horz" pos="194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00EB2FA9-3334-354C-8D6E-E7E74B2B6BB6}"/>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sp>
        <p:nvSpPr>
          <p:cNvPr id="2" name="Title Placeholder 1">
            <a:extLst>
              <a:ext uri="{FF2B5EF4-FFF2-40B4-BE49-F238E27FC236}">
                <a16:creationId xmlns:a16="http://schemas.microsoft.com/office/drawing/2014/main" id="{A474A9EE-05B6-8E4F-BE00-83C5151C9DCA}"/>
              </a:ext>
            </a:extLst>
          </p:cNvPr>
          <p:cNvSpPr>
            <a:spLocks noGrp="1"/>
          </p:cNvSpPr>
          <p:nvPr>
            <p:ph type="title"/>
          </p:nvPr>
        </p:nvSpPr>
        <p:spPr>
          <a:xfrm>
            <a:off x="457201" y="457200"/>
            <a:ext cx="11277599" cy="128016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6BD6282-5692-254D-A43F-6FC6AE4ADDAD}"/>
              </a:ext>
            </a:extLst>
          </p:cNvPr>
          <p:cNvSpPr>
            <a:spLocks noGrp="1"/>
          </p:cNvSpPr>
          <p:nvPr>
            <p:ph type="body" idx="1"/>
          </p:nvPr>
        </p:nvSpPr>
        <p:spPr>
          <a:xfrm>
            <a:off x="457200" y="1825625"/>
            <a:ext cx="11277600" cy="36294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9BFA10-0911-3E45-B261-9D0A641E6910}"/>
              </a:ext>
            </a:extLst>
          </p:cNvPr>
          <p:cNvSpPr>
            <a:spLocks noGrp="1"/>
          </p:cNvSpPr>
          <p:nvPr>
            <p:ph type="ftr" sz="quarter" idx="3"/>
          </p:nvPr>
        </p:nvSpPr>
        <p:spPr>
          <a:xfrm>
            <a:off x="457200" y="5480705"/>
            <a:ext cx="4114800" cy="365125"/>
          </a:xfrm>
          <a:prstGeom prst="rect">
            <a:avLst/>
          </a:prstGeom>
        </p:spPr>
        <p:txBody>
          <a:bodyPr vert="horz" lIns="91440" tIns="45720" rIns="91440" bIns="45720" rtlCol="0" anchor="ctr"/>
          <a:lstStyle>
            <a:lvl1pPr algn="l">
              <a:defRPr sz="800">
                <a:solidFill>
                  <a:schemeClr val="tx1">
                    <a:tint val="75000"/>
                  </a:schemeClr>
                </a:solidFill>
                <a:latin typeface="Tw Cen MT" panose="020B0602020104020603" pitchFamily="34" charset="77"/>
              </a:defRPr>
            </a:lvl1pPr>
          </a:lstStyle>
          <a:p>
            <a:r>
              <a:rPr lang="en-US"/>
              <a:t>SC19 BoF 11/19/2019</a:t>
            </a:r>
          </a:p>
        </p:txBody>
      </p:sp>
      <p:sp>
        <p:nvSpPr>
          <p:cNvPr id="6" name="Slide Number Placeholder 5">
            <a:extLst>
              <a:ext uri="{FF2B5EF4-FFF2-40B4-BE49-F238E27FC236}">
                <a16:creationId xmlns:a16="http://schemas.microsoft.com/office/drawing/2014/main" id="{54929D61-5A32-F34C-BA2F-40B6A6E0FDFF}"/>
              </a:ext>
            </a:extLst>
          </p:cNvPr>
          <p:cNvSpPr>
            <a:spLocks noGrp="1"/>
          </p:cNvSpPr>
          <p:nvPr>
            <p:ph type="sldNum" sz="quarter" idx="4"/>
          </p:nvPr>
        </p:nvSpPr>
        <p:spPr>
          <a:xfrm>
            <a:off x="8991600" y="6356350"/>
            <a:ext cx="2743200" cy="365125"/>
          </a:xfrm>
          <a:prstGeom prst="rect">
            <a:avLst/>
          </a:prstGeom>
        </p:spPr>
        <p:txBody>
          <a:bodyPr vert="horz" lIns="91440" tIns="45720" rIns="91440" bIns="45720" rtlCol="0" anchor="ctr"/>
          <a:lstStyle>
            <a:lvl1pPr algn="r">
              <a:defRPr sz="1200">
                <a:solidFill>
                  <a:schemeClr val="bg1"/>
                </a:solidFill>
                <a:latin typeface="Tw Cen MT" panose="020B0602020104020603" pitchFamily="34" charset="77"/>
              </a:defRPr>
            </a:lvl1pPr>
          </a:lstStyle>
          <a:p>
            <a:fld id="{4710E8EA-57F6-764C-8914-AEEABF058192}" type="slidenum">
              <a:rPr lang="en-US" smtClean="0"/>
              <a:pPr/>
              <a:t>‹#›</a:t>
            </a:fld>
            <a:endParaRPr lang="en-US"/>
          </a:p>
        </p:txBody>
      </p:sp>
      <p:pic>
        <p:nvPicPr>
          <p:cNvPr id="9" name="Picture 8" descr="A picture containing transport, wheel&#10;&#10;Description automatically generated">
            <a:extLst>
              <a:ext uri="{FF2B5EF4-FFF2-40B4-BE49-F238E27FC236}">
                <a16:creationId xmlns:a16="http://schemas.microsoft.com/office/drawing/2014/main" id="{6BBE15B5-1628-D04D-BB58-629A7F34369D}"/>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50890" y="5799793"/>
            <a:ext cx="917420" cy="921682"/>
          </a:xfrm>
          <a:prstGeom prst="rect">
            <a:avLst/>
          </a:prstGeom>
        </p:spPr>
      </p:pic>
    </p:spTree>
    <p:extLst>
      <p:ext uri="{BB962C8B-B14F-4D97-AF65-F5344CB8AC3E}">
        <p14:creationId xmlns:p14="http://schemas.microsoft.com/office/powerpoint/2010/main" val="2248828958"/>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Tw Cen MT" panose="020B06020201040206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Tw Cen MT" panose="020B06020201040206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w Cen MT" panose="020B06020201040206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0.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8.tiff"/></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tiff"/><Relationship Id="rId4" Type="http://schemas.openxmlformats.org/officeDocument/2006/relationships/hyperlink" Target="https://www.rti.org/publication/missing-millions/fulltext.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hyperlink" Target="https://www.nsf.gov/cise/oac/vision/blueprint-2019/"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16.xml.rels><?xml version="1.0" encoding="UTF-8" standalone="yes"?>
<Relationships xmlns="http://schemas.openxmlformats.org/package/2006/relationships"><Relationship Id="rId3" Type="http://schemas.openxmlformats.org/officeDocument/2006/relationships/hyperlink" Target="http://rcd-nexus.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tiff"/><Relationship Id="rId3" Type="http://schemas.openxmlformats.org/officeDocument/2006/relationships/image" Target="../media/image33.tiff"/><Relationship Id="rId7" Type="http://schemas.openxmlformats.org/officeDocument/2006/relationships/image" Target="../media/image37.tiff"/><Relationship Id="rId12" Type="http://schemas.openxmlformats.org/officeDocument/2006/relationships/image" Target="../media/image42.tiff"/><Relationship Id="rId2" Type="http://schemas.openxmlformats.org/officeDocument/2006/relationships/image" Target="../media/image32.tiff"/><Relationship Id="rId1" Type="http://schemas.openxmlformats.org/officeDocument/2006/relationships/slideLayout" Target="../slideLayouts/slideLayout7.xml"/><Relationship Id="rId6" Type="http://schemas.openxmlformats.org/officeDocument/2006/relationships/image" Target="../media/image36.tiff"/><Relationship Id="rId11" Type="http://schemas.openxmlformats.org/officeDocument/2006/relationships/image" Target="../media/image41.jpg"/><Relationship Id="rId5" Type="http://schemas.openxmlformats.org/officeDocument/2006/relationships/image" Target="../media/image35.jpeg"/><Relationship Id="rId15" Type="http://schemas.openxmlformats.org/officeDocument/2006/relationships/hyperlink" Target="https://internet2.edu/solutions/minority-serving-institutions/" TargetMode="External"/><Relationship Id="rId10" Type="http://schemas.openxmlformats.org/officeDocument/2006/relationships/image" Target="../media/image40.tiff"/><Relationship Id="rId4" Type="http://schemas.openxmlformats.org/officeDocument/2006/relationships/image" Target="../media/image34.tiff"/><Relationship Id="rId9" Type="http://schemas.openxmlformats.org/officeDocument/2006/relationships/image" Target="../media/image39.tiff"/><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nsf.gov/pubs/2021/nsf21528/nsf21528.ht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7.xml"/><Relationship Id="rId1" Type="http://schemas.openxmlformats.org/officeDocument/2006/relationships/themeOverride" Target="../theme/themeOverride1.xml"/><Relationship Id="rId4" Type="http://schemas.openxmlformats.org/officeDocument/2006/relationships/hyperlink" Target="mailto:OAC-ANNOUNCE-subscribe-request@listserv.nsf.gov"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18" Type="http://schemas.openxmlformats.org/officeDocument/2006/relationships/image" Target="../media/image64.png"/><Relationship Id="rId3" Type="http://schemas.openxmlformats.org/officeDocument/2006/relationships/image" Target="../media/image49.png"/><Relationship Id="rId7" Type="http://schemas.openxmlformats.org/officeDocument/2006/relationships/image" Target="../media/image53.jpeg"/><Relationship Id="rId12" Type="http://schemas.openxmlformats.org/officeDocument/2006/relationships/image" Target="../media/image58.jpeg"/><Relationship Id="rId17" Type="http://schemas.openxmlformats.org/officeDocument/2006/relationships/image" Target="../media/image63.jpeg"/><Relationship Id="rId2" Type="http://schemas.openxmlformats.org/officeDocument/2006/relationships/notesSlide" Target="../notesSlides/notesSlide23.xml"/><Relationship Id="rId16" Type="http://schemas.openxmlformats.org/officeDocument/2006/relationships/image" Target="../media/image62.jpeg"/><Relationship Id="rId20" Type="http://schemas.openxmlformats.org/officeDocument/2006/relationships/image" Target="../media/image66.png"/><Relationship Id="rId1" Type="http://schemas.openxmlformats.org/officeDocument/2006/relationships/slideLayout" Target="../slideLayouts/slideLayout77.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png"/><Relationship Id="rId15" Type="http://schemas.openxmlformats.org/officeDocument/2006/relationships/image" Target="../media/image61.jpeg"/><Relationship Id="rId10" Type="http://schemas.openxmlformats.org/officeDocument/2006/relationships/image" Target="../media/image56.jpeg"/><Relationship Id="rId19" Type="http://schemas.openxmlformats.org/officeDocument/2006/relationships/image" Target="../media/image65.jpeg"/><Relationship Id="rId4" Type="http://schemas.openxmlformats.org/officeDocument/2006/relationships/image" Target="../media/image50.jpeg"/><Relationship Id="rId9" Type="http://schemas.openxmlformats.org/officeDocument/2006/relationships/image" Target="../media/image55.jpeg"/><Relationship Id="rId1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hyperlink" Target="http://go.usa.gov/xm8bU" TargetMode="External"/><Relationship Id="rId2" Type="http://schemas.openxmlformats.org/officeDocument/2006/relationships/notesSlide" Target="../notesSlides/notesSlide7.xml"/><Relationship Id="rId1" Type="http://schemas.openxmlformats.org/officeDocument/2006/relationships/slideLayout" Target="../slideLayouts/slideLayout88.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9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go.usa.gov/xm8b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5007" y="744530"/>
            <a:ext cx="10154523" cy="2129424"/>
          </a:xfrm>
        </p:spPr>
        <p:txBody>
          <a:bodyPr anchor="t">
            <a:noAutofit/>
          </a:bodyPr>
          <a:lstStyle/>
          <a:p>
            <a:pPr algn="l"/>
            <a:r>
              <a:rPr lang="en-US" sz="4400" b="0" dirty="0">
                <a:solidFill>
                  <a:schemeClr val="tx1"/>
                </a:solidFill>
                <a:latin typeface="Cambria" panose="02040503050406030204" pitchFamily="18" charset="0"/>
              </a:rPr>
              <a:t>Democratizing Access to Cyberinfrastructure</a:t>
            </a:r>
            <a:endParaRPr lang="en-US" sz="5400" b="0" dirty="0">
              <a:solidFill>
                <a:schemeClr val="tx1"/>
              </a:solidFill>
              <a:latin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7771" y="142178"/>
            <a:ext cx="1657082" cy="1667064"/>
          </a:xfrm>
          <a:prstGeom prst="rect">
            <a:avLst/>
          </a:prstGeom>
        </p:spPr>
      </p:pic>
      <p:sp>
        <p:nvSpPr>
          <p:cNvPr id="5" name="Subtitle 2"/>
          <p:cNvSpPr txBox="1">
            <a:spLocks/>
          </p:cNvSpPr>
          <p:nvPr/>
        </p:nvSpPr>
        <p:spPr>
          <a:xfrm>
            <a:off x="6096000" y="3058465"/>
            <a:ext cx="5948853" cy="305500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Kevin Thompson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Office of Advanced Cyberinfrastructure (OAC)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Computing and Information Science and Engineering (CISE)</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OSG All-Hands Meeting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March </a:t>
            </a:r>
            <a:r>
              <a:rPr lang="en-US" dirty="0">
                <a:solidFill>
                  <a:prstClr val="black"/>
                </a:solidFill>
                <a:latin typeface="Calibri"/>
              </a:rPr>
              <a:t>15</a:t>
            </a:r>
            <a:r>
              <a:rPr kumimoji="0" lang="en-US" sz="2400" b="0" i="0" u="none" strike="noStrike" kern="1200" cap="none" spc="0" normalizeH="0" baseline="0" noProof="0" dirty="0">
                <a:ln>
                  <a:noFill/>
                </a:ln>
                <a:solidFill>
                  <a:prstClr val="black"/>
                </a:solidFill>
                <a:effectLst/>
                <a:uLnTx/>
                <a:uFillTx/>
                <a:latin typeface="Calibri"/>
                <a:ea typeface="+mn-ea"/>
                <a:cs typeface="+mn-cs"/>
              </a:rPr>
              <a:t>, 2022</a:t>
            </a:r>
          </a:p>
        </p:txBody>
      </p:sp>
      <p:pic>
        <p:nvPicPr>
          <p:cNvPr id="9" name="Picture 8">
            <a:extLst>
              <a:ext uri="{FF2B5EF4-FFF2-40B4-BE49-F238E27FC236}">
                <a16:creationId xmlns:a16="http://schemas.microsoft.com/office/drawing/2014/main" id="{1E0DA1DE-C944-4847-9D6F-CC5915BF16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5008" y="3058464"/>
            <a:ext cx="5443465" cy="3055006"/>
          </a:xfrm>
          <a:prstGeom prst="rect">
            <a:avLst/>
          </a:prstGeom>
        </p:spPr>
      </p:pic>
      <p:sp>
        <p:nvSpPr>
          <p:cNvPr id="3" name="Rectangle 2">
            <a:extLst>
              <a:ext uri="{FF2B5EF4-FFF2-40B4-BE49-F238E27FC236}">
                <a16:creationId xmlns:a16="http://schemas.microsoft.com/office/drawing/2014/main" id="{72AADA7F-6E62-F14D-90BF-7B4B9ECA4B67}"/>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pitchFamily="2"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40472FC0-2B16-CB46-8DD4-B035A669E2D9}"/>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pitchFamily="2"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3104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3B6373A-0DC1-4681-8C3A-7BAA7A8D7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31" y="297178"/>
            <a:ext cx="974704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A picture containing transport, wheel&#10;&#10;Description automatically generated">
            <a:extLst>
              <a:ext uri="{FF2B5EF4-FFF2-40B4-BE49-F238E27FC236}">
                <a16:creationId xmlns:a16="http://schemas.microsoft.com/office/drawing/2014/main" id="{38E7A5CF-ED69-3448-A189-7DD602F48A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76838" y="5751619"/>
            <a:ext cx="1115162" cy="1120562"/>
          </a:xfrm>
          <a:prstGeom prst="rect">
            <a:avLst/>
          </a:prstGeom>
        </p:spPr>
      </p:pic>
      <p:sp>
        <p:nvSpPr>
          <p:cNvPr id="59" name="TextBox 58">
            <a:extLst>
              <a:ext uri="{FF2B5EF4-FFF2-40B4-BE49-F238E27FC236}">
                <a16:creationId xmlns:a16="http://schemas.microsoft.com/office/drawing/2014/main" id="{654050EB-B4A9-EE45-8AB6-9434310B0F96}"/>
              </a:ext>
            </a:extLst>
          </p:cNvPr>
          <p:cNvSpPr txBox="1"/>
          <p:nvPr/>
        </p:nvSpPr>
        <p:spPr>
          <a:xfrm>
            <a:off x="5910240" y="5709079"/>
            <a:ext cx="5032596" cy="120032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NSF-Supported Advanced</a:t>
            </a:r>
            <a:b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CI Ecosystem</a:t>
            </a:r>
          </a:p>
        </p:txBody>
      </p:sp>
      <p:grpSp>
        <p:nvGrpSpPr>
          <p:cNvPr id="17" name="Group 16">
            <a:extLst>
              <a:ext uri="{FF2B5EF4-FFF2-40B4-BE49-F238E27FC236}">
                <a16:creationId xmlns:a16="http://schemas.microsoft.com/office/drawing/2014/main" id="{EE519F9E-89FD-2D4B-B7A2-25B703F35439}"/>
              </a:ext>
            </a:extLst>
          </p:cNvPr>
          <p:cNvGrpSpPr/>
          <p:nvPr/>
        </p:nvGrpSpPr>
        <p:grpSpPr>
          <a:xfrm>
            <a:off x="632477" y="1055171"/>
            <a:ext cx="11372290" cy="4703414"/>
            <a:chOff x="632477" y="1055171"/>
            <a:chExt cx="11372290" cy="4703414"/>
          </a:xfrm>
        </p:grpSpPr>
        <p:sp>
          <p:nvSpPr>
            <p:cNvPr id="45" name="Oval 44">
              <a:extLst>
                <a:ext uri="{FF2B5EF4-FFF2-40B4-BE49-F238E27FC236}">
                  <a16:creationId xmlns:a16="http://schemas.microsoft.com/office/drawing/2014/main" id="{AD572292-1993-4145-9367-CE15E43D3131}"/>
                </a:ext>
              </a:extLst>
            </p:cNvPr>
            <p:cNvSpPr/>
            <p:nvPr/>
          </p:nvSpPr>
          <p:spPr>
            <a:xfrm>
              <a:off x="9604842" y="5504007"/>
              <a:ext cx="182880" cy="182880"/>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0C514741-1D34-C246-A1DF-81708343F000}"/>
                </a:ext>
              </a:extLst>
            </p:cNvPr>
            <p:cNvSpPr txBox="1"/>
            <p:nvPr/>
          </p:nvSpPr>
          <p:spPr>
            <a:xfrm>
              <a:off x="9852687" y="5450808"/>
              <a:ext cx="2152080" cy="307777"/>
            </a:xfrm>
            <a:prstGeom prst="rect">
              <a:avLst/>
            </a:prstGeom>
            <a:solidFill>
              <a:srgbClr val="00B0F0"/>
            </a:solidFill>
            <a:ln>
              <a:solidFill>
                <a:schemeClr val="accent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Shared Campus R</a:t>
              </a:r>
              <a:r>
                <a:rPr kumimoji="0" lang="en-US" sz="1400" b="1" i="0" u="none" strike="noStrike" kern="1200" cap="none" spc="0" normalizeH="0" baseline="0" noProof="0" err="1">
                  <a:ln>
                    <a:noFill/>
                  </a:ln>
                  <a:solidFill>
                    <a:prstClr val="white"/>
                  </a:solidFill>
                  <a:effectLst/>
                  <a:uLnTx/>
                  <a:uFillTx/>
                  <a:latin typeface="Calibri" panose="020F0502020204030204"/>
                  <a:ea typeface="+mn-ea"/>
                  <a:cs typeface="+mn-cs"/>
                </a:rPr>
                <a:t>esources</a:t>
              </a: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4749F2C4-4086-0B46-81DE-8AB8D65427EC}"/>
                </a:ext>
              </a:extLst>
            </p:cNvPr>
            <p:cNvGrpSpPr/>
            <p:nvPr/>
          </p:nvGrpSpPr>
          <p:grpSpPr>
            <a:xfrm>
              <a:off x="632477" y="1055171"/>
              <a:ext cx="8793336" cy="4425498"/>
              <a:chOff x="632477" y="1055171"/>
              <a:chExt cx="8793336" cy="4425498"/>
            </a:xfrm>
          </p:grpSpPr>
          <p:cxnSp>
            <p:nvCxnSpPr>
              <p:cNvPr id="5" name="Straight Connector 4">
                <a:extLst>
                  <a:ext uri="{FF2B5EF4-FFF2-40B4-BE49-F238E27FC236}">
                    <a16:creationId xmlns:a16="http://schemas.microsoft.com/office/drawing/2014/main" id="{7B9969FB-4719-3B45-BF01-E501115C403F}"/>
                  </a:ext>
                </a:extLst>
              </p:cNvPr>
              <p:cNvCxnSpPr>
                <a:cxnSpLocks/>
              </p:cNvCxnSpPr>
              <p:nvPr/>
            </p:nvCxnSpPr>
            <p:spPr>
              <a:xfrm flipV="1">
                <a:off x="6890388" y="1848409"/>
                <a:ext cx="836960" cy="301868"/>
              </a:xfrm>
              <a:prstGeom prst="line">
                <a:avLst/>
              </a:prstGeom>
              <a:ln w="19050">
                <a:solidFill>
                  <a:srgbClr val="548234"/>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1C705BDC-28AD-F94C-A68F-7FA5D9C412FE}"/>
                  </a:ext>
                </a:extLst>
              </p:cNvPr>
              <p:cNvSpPr/>
              <p:nvPr/>
            </p:nvSpPr>
            <p:spPr>
              <a:xfrm>
                <a:off x="5085511" y="4115288"/>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AACA2443-63B4-5A48-AE7F-F6F933DC5F40}"/>
                  </a:ext>
                </a:extLst>
              </p:cNvPr>
              <p:cNvSpPr/>
              <p:nvPr/>
            </p:nvSpPr>
            <p:spPr>
              <a:xfrm>
                <a:off x="7661635" y="3759859"/>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0F21C7A3-07BD-2B44-B8BB-2B5415052BA4}"/>
                  </a:ext>
                </a:extLst>
              </p:cNvPr>
              <p:cNvSpPr/>
              <p:nvPr/>
            </p:nvSpPr>
            <p:spPr>
              <a:xfrm>
                <a:off x="8354405" y="4861429"/>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25316040-394B-884E-954B-E2932B1BD8B6}"/>
                  </a:ext>
                </a:extLst>
              </p:cNvPr>
              <p:cNvSpPr/>
              <p:nvPr/>
            </p:nvSpPr>
            <p:spPr>
              <a:xfrm>
                <a:off x="6055129" y="4609794"/>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AD9CC891-260E-DF4D-B7B8-FFFB279AD7BF}"/>
                  </a:ext>
                </a:extLst>
              </p:cNvPr>
              <p:cNvSpPr/>
              <p:nvPr/>
            </p:nvSpPr>
            <p:spPr>
              <a:xfrm>
                <a:off x="5157673" y="4112426"/>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3D3CD470-9460-9340-AFB8-3E86D49B0EE8}"/>
                  </a:ext>
                </a:extLst>
              </p:cNvPr>
              <p:cNvSpPr/>
              <p:nvPr/>
            </p:nvSpPr>
            <p:spPr>
              <a:xfrm>
                <a:off x="4134558" y="4025864"/>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0CE0E7EE-B1EE-0949-AAD4-08C78195F4F6}"/>
                  </a:ext>
                </a:extLst>
              </p:cNvPr>
              <p:cNvSpPr/>
              <p:nvPr/>
            </p:nvSpPr>
            <p:spPr>
              <a:xfrm>
                <a:off x="5226345" y="3641992"/>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F62A03AF-D97D-4943-8971-5DED0F26639D}"/>
                  </a:ext>
                </a:extLst>
              </p:cNvPr>
              <p:cNvSpPr/>
              <p:nvPr/>
            </p:nvSpPr>
            <p:spPr>
              <a:xfrm>
                <a:off x="7139672" y="2112249"/>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EBD7259E-F04A-4D4C-916F-F37D77C5AA4E}"/>
                  </a:ext>
                </a:extLst>
              </p:cNvPr>
              <p:cNvSpPr/>
              <p:nvPr/>
            </p:nvSpPr>
            <p:spPr>
              <a:xfrm>
                <a:off x="708473" y="2971176"/>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7E448A52-DB7B-564B-AC7D-DAD36981F639}"/>
                  </a:ext>
                </a:extLst>
              </p:cNvPr>
              <p:cNvSpPr/>
              <p:nvPr/>
            </p:nvSpPr>
            <p:spPr>
              <a:xfrm>
                <a:off x="5016774" y="4476934"/>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04B05F11-FC21-FA48-AD7E-57D60B178656}"/>
                  </a:ext>
                </a:extLst>
              </p:cNvPr>
              <p:cNvSpPr/>
              <p:nvPr/>
            </p:nvSpPr>
            <p:spPr>
              <a:xfrm>
                <a:off x="7036705" y="3906341"/>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CD2C4613-6215-C74A-918C-5B7C7D75BBFB}"/>
                  </a:ext>
                </a:extLst>
              </p:cNvPr>
              <p:cNvSpPr/>
              <p:nvPr/>
            </p:nvSpPr>
            <p:spPr>
              <a:xfrm>
                <a:off x="6582825" y="3852313"/>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7D685F84-F8CA-244E-83DC-65B9041E084F}"/>
                  </a:ext>
                </a:extLst>
              </p:cNvPr>
              <p:cNvSpPr/>
              <p:nvPr/>
            </p:nvSpPr>
            <p:spPr>
              <a:xfrm>
                <a:off x="7837029" y="3484123"/>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74559AEE-CFD5-204F-A5EF-FCD908525D65}"/>
                  </a:ext>
                </a:extLst>
              </p:cNvPr>
              <p:cNvSpPr/>
              <p:nvPr/>
            </p:nvSpPr>
            <p:spPr>
              <a:xfrm>
                <a:off x="8105236" y="489880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82" name="Oval 81">
                <a:extLst>
                  <a:ext uri="{FF2B5EF4-FFF2-40B4-BE49-F238E27FC236}">
                    <a16:creationId xmlns:a16="http://schemas.microsoft.com/office/drawing/2014/main" id="{EC322E7D-4D10-BA49-8519-B8F0D803DF99}"/>
                  </a:ext>
                </a:extLst>
              </p:cNvPr>
              <p:cNvSpPr/>
              <p:nvPr/>
            </p:nvSpPr>
            <p:spPr>
              <a:xfrm>
                <a:off x="6464376" y="2041797"/>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5491886C-9F80-4041-8FD9-F358668458AC}"/>
                  </a:ext>
                </a:extLst>
              </p:cNvPr>
              <p:cNvSpPr/>
              <p:nvPr/>
            </p:nvSpPr>
            <p:spPr>
              <a:xfrm>
                <a:off x="5071354" y="4415153"/>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27D55E9B-0696-3B4C-80A5-252CBB8D5A69}"/>
                  </a:ext>
                </a:extLst>
              </p:cNvPr>
              <p:cNvSpPr/>
              <p:nvPr/>
            </p:nvSpPr>
            <p:spPr>
              <a:xfrm>
                <a:off x="5086688" y="4778591"/>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861D3EDE-EA20-0841-AC18-DC27A43741E0}"/>
                  </a:ext>
                </a:extLst>
              </p:cNvPr>
              <p:cNvSpPr/>
              <p:nvPr/>
            </p:nvSpPr>
            <p:spPr>
              <a:xfrm>
                <a:off x="5321768" y="5048635"/>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2C539A55-0C2A-7942-AEF5-700F306775F5}"/>
                  </a:ext>
                </a:extLst>
              </p:cNvPr>
              <p:cNvSpPr/>
              <p:nvPr/>
            </p:nvSpPr>
            <p:spPr>
              <a:xfrm>
                <a:off x="5365613" y="5022162"/>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20BB95FB-054D-5543-B27D-C7140C401FA7}"/>
                  </a:ext>
                </a:extLst>
              </p:cNvPr>
              <p:cNvSpPr/>
              <p:nvPr/>
            </p:nvSpPr>
            <p:spPr>
              <a:xfrm>
                <a:off x="4942508" y="4788795"/>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29A86B85-FEA8-AD4B-87FE-3D3759439642}"/>
                  </a:ext>
                </a:extLst>
              </p:cNvPr>
              <p:cNvSpPr/>
              <p:nvPr/>
            </p:nvSpPr>
            <p:spPr>
              <a:xfrm>
                <a:off x="734011" y="2868904"/>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1D8E5970-8DDD-B24F-A15E-9CE7445ACB6F}"/>
                  </a:ext>
                </a:extLst>
              </p:cNvPr>
              <p:cNvSpPr/>
              <p:nvPr/>
            </p:nvSpPr>
            <p:spPr>
              <a:xfrm>
                <a:off x="632477" y="2903455"/>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F76558D2-9769-C24B-BCB8-F6FD9C7AA139}"/>
                  </a:ext>
                </a:extLst>
              </p:cNvPr>
              <p:cNvSpPr/>
              <p:nvPr/>
            </p:nvSpPr>
            <p:spPr>
              <a:xfrm>
                <a:off x="1697976" y="2895028"/>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93CAA470-C7E3-F845-9760-45637D9AB6F2}"/>
                  </a:ext>
                </a:extLst>
              </p:cNvPr>
              <p:cNvSpPr/>
              <p:nvPr/>
            </p:nvSpPr>
            <p:spPr>
              <a:xfrm>
                <a:off x="7476606" y="3845071"/>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A62B7F7D-992A-4D45-B8A6-9891B5ED6EDC}"/>
                  </a:ext>
                </a:extLst>
              </p:cNvPr>
              <p:cNvSpPr/>
              <p:nvPr/>
            </p:nvSpPr>
            <p:spPr>
              <a:xfrm>
                <a:off x="7453337" y="379505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4A57F061-4D76-E048-B6D0-1F67F6F143C4}"/>
                  </a:ext>
                </a:extLst>
              </p:cNvPr>
              <p:cNvSpPr/>
              <p:nvPr/>
            </p:nvSpPr>
            <p:spPr>
              <a:xfrm>
                <a:off x="8550961" y="5397831"/>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C337CA97-B98A-534B-9410-DC0F469759AF}"/>
                  </a:ext>
                </a:extLst>
              </p:cNvPr>
              <p:cNvSpPr/>
              <p:nvPr/>
            </p:nvSpPr>
            <p:spPr>
              <a:xfrm>
                <a:off x="7603158" y="4179393"/>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32118B9F-4238-1540-9EA1-C59F122DB8FC}"/>
                  </a:ext>
                </a:extLst>
              </p:cNvPr>
              <p:cNvSpPr/>
              <p:nvPr/>
            </p:nvSpPr>
            <p:spPr>
              <a:xfrm>
                <a:off x="6001266" y="4183901"/>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002FDA32-38C9-9641-BD8A-00AFD8F87CF4}"/>
                  </a:ext>
                </a:extLst>
              </p:cNvPr>
              <p:cNvSpPr/>
              <p:nvPr/>
            </p:nvSpPr>
            <p:spPr>
              <a:xfrm>
                <a:off x="8112017" y="4640842"/>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39E427CC-05BF-3445-A51A-9CACC908684D}"/>
                  </a:ext>
                </a:extLst>
              </p:cNvPr>
              <p:cNvSpPr/>
              <p:nvPr/>
            </p:nvSpPr>
            <p:spPr>
              <a:xfrm>
                <a:off x="7962014" y="226852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98" name="Oval 97">
                <a:extLst>
                  <a:ext uri="{FF2B5EF4-FFF2-40B4-BE49-F238E27FC236}">
                    <a16:creationId xmlns:a16="http://schemas.microsoft.com/office/drawing/2014/main" id="{BFCF7721-DE4D-144B-B6E2-4E5372A29B76}"/>
                  </a:ext>
                </a:extLst>
              </p:cNvPr>
              <p:cNvSpPr/>
              <p:nvPr/>
            </p:nvSpPr>
            <p:spPr>
              <a:xfrm>
                <a:off x="9262329" y="1745357"/>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89EFBE31-4EB0-D244-9A91-66E467E5D936}"/>
                  </a:ext>
                </a:extLst>
              </p:cNvPr>
              <p:cNvSpPr/>
              <p:nvPr/>
            </p:nvSpPr>
            <p:spPr>
              <a:xfrm>
                <a:off x="9344071" y="1840109"/>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89AAEDFE-211F-234A-BB8B-0AB3D19DD3F7}"/>
                  </a:ext>
                </a:extLst>
              </p:cNvPr>
              <p:cNvSpPr/>
              <p:nvPr/>
            </p:nvSpPr>
            <p:spPr>
              <a:xfrm>
                <a:off x="9344071" y="1055171"/>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A7B9AA74-D822-4148-9F49-FB37B18B3E2D}"/>
                  </a:ext>
                </a:extLst>
              </p:cNvPr>
              <p:cNvSpPr/>
              <p:nvPr/>
            </p:nvSpPr>
            <p:spPr>
              <a:xfrm>
                <a:off x="8710058" y="1320571"/>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6F298320-64D5-F847-B669-FAEDE1228302}"/>
                  </a:ext>
                </a:extLst>
              </p:cNvPr>
              <p:cNvSpPr/>
              <p:nvPr/>
            </p:nvSpPr>
            <p:spPr>
              <a:xfrm>
                <a:off x="9242607" y="1803983"/>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E95E6F3D-4CE2-A04E-BF78-135D92EF2971}"/>
                  </a:ext>
                </a:extLst>
              </p:cNvPr>
              <p:cNvSpPr/>
              <p:nvPr/>
            </p:nvSpPr>
            <p:spPr>
              <a:xfrm>
                <a:off x="9252677" y="1916505"/>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6A5BF08A-1C91-1B4D-9D5B-8B21CB80D9DA}"/>
                  </a:ext>
                </a:extLst>
              </p:cNvPr>
              <p:cNvSpPr/>
              <p:nvPr/>
            </p:nvSpPr>
            <p:spPr>
              <a:xfrm>
                <a:off x="8801531" y="2326845"/>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3079311A-C737-2941-96BF-0ECF163397CD}"/>
                  </a:ext>
                </a:extLst>
              </p:cNvPr>
              <p:cNvSpPr/>
              <p:nvPr/>
            </p:nvSpPr>
            <p:spPr>
              <a:xfrm>
                <a:off x="9160865" y="1848409"/>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621D6F4F-525C-5F42-BA93-A763A5EE3AE4}"/>
                  </a:ext>
                </a:extLst>
              </p:cNvPr>
              <p:cNvSpPr/>
              <p:nvPr/>
            </p:nvSpPr>
            <p:spPr>
              <a:xfrm>
                <a:off x="9024673" y="1936493"/>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C7BA8924-3FE0-1F4E-A3F9-7250AD3BB5DA}"/>
                  </a:ext>
                </a:extLst>
              </p:cNvPr>
              <p:cNvSpPr/>
              <p:nvPr/>
            </p:nvSpPr>
            <p:spPr>
              <a:xfrm>
                <a:off x="8931376" y="1928664"/>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08" name="Oval 107">
                <a:extLst>
                  <a:ext uri="{FF2B5EF4-FFF2-40B4-BE49-F238E27FC236}">
                    <a16:creationId xmlns:a16="http://schemas.microsoft.com/office/drawing/2014/main" id="{77D4CEFA-6CBA-4F4B-B62C-153D1EEC408D}"/>
                  </a:ext>
                </a:extLst>
              </p:cNvPr>
              <p:cNvSpPr/>
              <p:nvPr/>
            </p:nvSpPr>
            <p:spPr>
              <a:xfrm>
                <a:off x="8682443" y="2329464"/>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AE381AD0-C5AA-F24C-AAEC-EBC2AD2E7CF3}"/>
                  </a:ext>
                </a:extLst>
              </p:cNvPr>
              <p:cNvSpPr/>
              <p:nvPr/>
            </p:nvSpPr>
            <p:spPr>
              <a:xfrm>
                <a:off x="6990482" y="2805966"/>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id="{B8FC3EE5-6E8D-7045-B21B-54A6CDE1E713}"/>
                  </a:ext>
                </a:extLst>
              </p:cNvPr>
              <p:cNvSpPr/>
              <p:nvPr/>
            </p:nvSpPr>
            <p:spPr>
              <a:xfrm>
                <a:off x="8422843" y="2316097"/>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11" name="Oval 110">
                <a:extLst>
                  <a:ext uri="{FF2B5EF4-FFF2-40B4-BE49-F238E27FC236}">
                    <a16:creationId xmlns:a16="http://schemas.microsoft.com/office/drawing/2014/main" id="{CC7205F5-7E68-D545-9628-D06828C89850}"/>
                  </a:ext>
                </a:extLst>
              </p:cNvPr>
              <p:cNvSpPr/>
              <p:nvPr/>
            </p:nvSpPr>
            <p:spPr>
              <a:xfrm>
                <a:off x="8563355" y="2326845"/>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12" name="Oval 111">
                <a:extLst>
                  <a:ext uri="{FF2B5EF4-FFF2-40B4-BE49-F238E27FC236}">
                    <a16:creationId xmlns:a16="http://schemas.microsoft.com/office/drawing/2014/main" id="{F24D0FAE-9FB2-B540-BD33-3FA675AA7462}"/>
                  </a:ext>
                </a:extLst>
              </p:cNvPr>
              <p:cNvSpPr/>
              <p:nvPr/>
            </p:nvSpPr>
            <p:spPr>
              <a:xfrm>
                <a:off x="7092016" y="289441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844D2206-F9E5-1B4A-9921-77282770F9B8}"/>
                  </a:ext>
                </a:extLst>
              </p:cNvPr>
              <p:cNvSpPr/>
              <p:nvPr/>
            </p:nvSpPr>
            <p:spPr>
              <a:xfrm>
                <a:off x="8437898" y="275067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99A439C0-DBAD-1B48-BDD6-981A96372811}"/>
                  </a:ext>
                </a:extLst>
              </p:cNvPr>
              <p:cNvSpPr/>
              <p:nvPr/>
            </p:nvSpPr>
            <p:spPr>
              <a:xfrm>
                <a:off x="8504585" y="275067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id="{8BC4ED8B-C519-5F45-9355-E401EB9A0E1B}"/>
                  </a:ext>
                </a:extLst>
              </p:cNvPr>
              <p:cNvSpPr/>
              <p:nvPr/>
            </p:nvSpPr>
            <p:spPr>
              <a:xfrm>
                <a:off x="6986777" y="3346608"/>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FDB358F7-E2F3-4142-9AA8-C6314EF2C463}"/>
                  </a:ext>
                </a:extLst>
              </p:cNvPr>
              <p:cNvSpPr/>
              <p:nvPr/>
            </p:nvSpPr>
            <p:spPr>
              <a:xfrm>
                <a:off x="7278656" y="2095632"/>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72E1B995-ACF4-704B-B02E-DAA6C70B7DB2}"/>
                  </a:ext>
                </a:extLst>
              </p:cNvPr>
              <p:cNvSpPr/>
              <p:nvPr/>
            </p:nvSpPr>
            <p:spPr>
              <a:xfrm>
                <a:off x="6316402" y="3129984"/>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18" name="Oval 117">
                <a:extLst>
                  <a:ext uri="{FF2B5EF4-FFF2-40B4-BE49-F238E27FC236}">
                    <a16:creationId xmlns:a16="http://schemas.microsoft.com/office/drawing/2014/main" id="{E71A6D2A-2C5B-9B42-91B8-251DD0492ACE}"/>
                  </a:ext>
                </a:extLst>
              </p:cNvPr>
              <p:cNvSpPr/>
              <p:nvPr/>
            </p:nvSpPr>
            <p:spPr>
              <a:xfrm>
                <a:off x="7623345" y="227941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19" name="Oval 118">
                <a:extLst>
                  <a:ext uri="{FF2B5EF4-FFF2-40B4-BE49-F238E27FC236}">
                    <a16:creationId xmlns:a16="http://schemas.microsoft.com/office/drawing/2014/main" id="{9BCF205B-558E-624C-82E0-6526267AD451}"/>
                  </a:ext>
                </a:extLst>
              </p:cNvPr>
              <p:cNvSpPr/>
              <p:nvPr/>
            </p:nvSpPr>
            <p:spPr>
              <a:xfrm>
                <a:off x="7286079" y="1843116"/>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20" name="Oval 119">
                <a:extLst>
                  <a:ext uri="{FF2B5EF4-FFF2-40B4-BE49-F238E27FC236}">
                    <a16:creationId xmlns:a16="http://schemas.microsoft.com/office/drawing/2014/main" id="{9C3693CE-477D-3F41-85ED-B1ABF7972BED}"/>
                  </a:ext>
                </a:extLst>
              </p:cNvPr>
              <p:cNvSpPr/>
              <p:nvPr/>
            </p:nvSpPr>
            <p:spPr>
              <a:xfrm>
                <a:off x="8062710" y="2255564"/>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21" name="Oval 120">
                <a:extLst>
                  <a:ext uri="{FF2B5EF4-FFF2-40B4-BE49-F238E27FC236}">
                    <a16:creationId xmlns:a16="http://schemas.microsoft.com/office/drawing/2014/main" id="{9D1B62AC-E61D-8446-A2EE-A85045E853F8}"/>
                  </a:ext>
                </a:extLst>
              </p:cNvPr>
              <p:cNvSpPr/>
              <p:nvPr/>
            </p:nvSpPr>
            <p:spPr>
              <a:xfrm>
                <a:off x="5542735" y="3177539"/>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22" name="Oval 121">
                <a:extLst>
                  <a:ext uri="{FF2B5EF4-FFF2-40B4-BE49-F238E27FC236}">
                    <a16:creationId xmlns:a16="http://schemas.microsoft.com/office/drawing/2014/main" id="{625F9CD1-725D-0846-B81A-2DCDC2210042}"/>
                  </a:ext>
                </a:extLst>
              </p:cNvPr>
              <p:cNvSpPr/>
              <p:nvPr/>
            </p:nvSpPr>
            <p:spPr>
              <a:xfrm>
                <a:off x="6374469" y="3068232"/>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0AB910F5-0503-5C4B-B670-C87FD4F1E73A}"/>
                  </a:ext>
                </a:extLst>
              </p:cNvPr>
              <p:cNvSpPr/>
              <p:nvPr/>
            </p:nvSpPr>
            <p:spPr>
              <a:xfrm>
                <a:off x="5960395" y="1435178"/>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24" name="Oval 123">
                <a:extLst>
                  <a:ext uri="{FF2B5EF4-FFF2-40B4-BE49-F238E27FC236}">
                    <a16:creationId xmlns:a16="http://schemas.microsoft.com/office/drawing/2014/main" id="{61F82977-F96B-204E-A7B7-62F1962C2C1D}"/>
                  </a:ext>
                </a:extLst>
              </p:cNvPr>
              <p:cNvSpPr/>
              <p:nvPr/>
            </p:nvSpPr>
            <p:spPr>
              <a:xfrm>
                <a:off x="6504295" y="2298827"/>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25" name="Oval 124">
                <a:extLst>
                  <a:ext uri="{FF2B5EF4-FFF2-40B4-BE49-F238E27FC236}">
                    <a16:creationId xmlns:a16="http://schemas.microsoft.com/office/drawing/2014/main" id="{ECD4FEF6-7416-644B-87B7-92C84C32B83E}"/>
                  </a:ext>
                </a:extLst>
              </p:cNvPr>
              <p:cNvSpPr/>
              <p:nvPr/>
            </p:nvSpPr>
            <p:spPr>
              <a:xfrm>
                <a:off x="1199424" y="3740382"/>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26" name="Oval 125">
                <a:extLst>
                  <a:ext uri="{FF2B5EF4-FFF2-40B4-BE49-F238E27FC236}">
                    <a16:creationId xmlns:a16="http://schemas.microsoft.com/office/drawing/2014/main" id="{128B1BD3-EE13-EE40-AB98-00970BDC3615}"/>
                  </a:ext>
                </a:extLst>
              </p:cNvPr>
              <p:cNvSpPr/>
              <p:nvPr/>
            </p:nvSpPr>
            <p:spPr>
              <a:xfrm>
                <a:off x="1056999" y="3693474"/>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27" name="Oval 126">
                <a:extLst>
                  <a:ext uri="{FF2B5EF4-FFF2-40B4-BE49-F238E27FC236}">
                    <a16:creationId xmlns:a16="http://schemas.microsoft.com/office/drawing/2014/main" id="{B1405DBE-A70A-1047-A90F-A3883186F728}"/>
                  </a:ext>
                </a:extLst>
              </p:cNvPr>
              <p:cNvSpPr/>
              <p:nvPr/>
            </p:nvSpPr>
            <p:spPr>
              <a:xfrm>
                <a:off x="3379346" y="3799924"/>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63ECCDB1-294C-9241-8892-C9EBE65C1A32}"/>
                  </a:ext>
                </a:extLst>
              </p:cNvPr>
              <p:cNvSpPr/>
              <p:nvPr/>
            </p:nvSpPr>
            <p:spPr>
              <a:xfrm>
                <a:off x="3365533" y="4332315"/>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29" name="Oval 128">
                <a:extLst>
                  <a:ext uri="{FF2B5EF4-FFF2-40B4-BE49-F238E27FC236}">
                    <a16:creationId xmlns:a16="http://schemas.microsoft.com/office/drawing/2014/main" id="{DC1AA0B8-328B-2945-B362-6EB695D6C454}"/>
                  </a:ext>
                </a:extLst>
              </p:cNvPr>
              <p:cNvSpPr/>
              <p:nvPr/>
            </p:nvSpPr>
            <p:spPr>
              <a:xfrm>
                <a:off x="1178315" y="3088565"/>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30" name="Oval 129">
                <a:extLst>
                  <a:ext uri="{FF2B5EF4-FFF2-40B4-BE49-F238E27FC236}">
                    <a16:creationId xmlns:a16="http://schemas.microsoft.com/office/drawing/2014/main" id="{882148E7-6D47-5547-B74B-8C0F03B55047}"/>
                  </a:ext>
                </a:extLst>
              </p:cNvPr>
              <p:cNvSpPr/>
              <p:nvPr/>
            </p:nvSpPr>
            <p:spPr>
              <a:xfrm>
                <a:off x="1292761" y="3893732"/>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31" name="Oval 130">
                <a:extLst>
                  <a:ext uri="{FF2B5EF4-FFF2-40B4-BE49-F238E27FC236}">
                    <a16:creationId xmlns:a16="http://schemas.microsoft.com/office/drawing/2014/main" id="{C9DE7E04-7C4A-AE4F-B795-7A49BDC84CF7}"/>
                  </a:ext>
                </a:extLst>
              </p:cNvPr>
              <p:cNvSpPr/>
              <p:nvPr/>
            </p:nvSpPr>
            <p:spPr>
              <a:xfrm>
                <a:off x="1197068" y="3790872"/>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32" name="Oval 131">
                <a:extLst>
                  <a:ext uri="{FF2B5EF4-FFF2-40B4-BE49-F238E27FC236}">
                    <a16:creationId xmlns:a16="http://schemas.microsoft.com/office/drawing/2014/main" id="{C87F1CEE-BA60-E440-A653-BCFE181C3D8F}"/>
                  </a:ext>
                </a:extLst>
              </p:cNvPr>
              <p:cNvSpPr/>
              <p:nvPr/>
            </p:nvSpPr>
            <p:spPr>
              <a:xfrm>
                <a:off x="982093" y="3632956"/>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33" name="Oval 132">
                <a:extLst>
                  <a:ext uri="{FF2B5EF4-FFF2-40B4-BE49-F238E27FC236}">
                    <a16:creationId xmlns:a16="http://schemas.microsoft.com/office/drawing/2014/main" id="{4985EBFE-12FF-A844-B122-B26C3B3A4B3F}"/>
                  </a:ext>
                </a:extLst>
              </p:cNvPr>
              <p:cNvSpPr/>
              <p:nvPr/>
            </p:nvSpPr>
            <p:spPr>
              <a:xfrm>
                <a:off x="1102600" y="371844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34" name="Oval 133">
                <a:extLst>
                  <a:ext uri="{FF2B5EF4-FFF2-40B4-BE49-F238E27FC236}">
                    <a16:creationId xmlns:a16="http://schemas.microsoft.com/office/drawing/2014/main" id="{4C1A653E-01D7-764E-A9E4-CB5B4E325D5C}"/>
                  </a:ext>
                </a:extLst>
              </p:cNvPr>
              <p:cNvSpPr/>
              <p:nvPr/>
            </p:nvSpPr>
            <p:spPr>
              <a:xfrm>
                <a:off x="1260057" y="3852313"/>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35" name="Oval 134">
                <a:extLst>
                  <a:ext uri="{FF2B5EF4-FFF2-40B4-BE49-F238E27FC236}">
                    <a16:creationId xmlns:a16="http://schemas.microsoft.com/office/drawing/2014/main" id="{733B2470-29DA-DA4E-9A5D-35DE038206F7}"/>
                  </a:ext>
                </a:extLst>
              </p:cNvPr>
              <p:cNvSpPr/>
              <p:nvPr/>
            </p:nvSpPr>
            <p:spPr>
              <a:xfrm>
                <a:off x="2347015" y="424197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88B61BFF-19EE-C641-BCFC-C173C0C883FA}"/>
                  </a:ext>
                </a:extLst>
              </p:cNvPr>
              <p:cNvSpPr/>
              <p:nvPr/>
            </p:nvSpPr>
            <p:spPr>
              <a:xfrm>
                <a:off x="6529918" y="2351742"/>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37" name="Oval 136">
                <a:extLst>
                  <a:ext uri="{FF2B5EF4-FFF2-40B4-BE49-F238E27FC236}">
                    <a16:creationId xmlns:a16="http://schemas.microsoft.com/office/drawing/2014/main" id="{0E454AB3-38FC-9248-A513-0B1DE61A95ED}"/>
                  </a:ext>
                </a:extLst>
              </p:cNvPr>
              <p:cNvSpPr/>
              <p:nvPr/>
            </p:nvSpPr>
            <p:spPr>
              <a:xfrm>
                <a:off x="6775293" y="2318283"/>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C6789DFD-7D78-6E4F-B9D6-A78FBBEB8957}"/>
                  </a:ext>
                </a:extLst>
              </p:cNvPr>
              <p:cNvSpPr/>
              <p:nvPr/>
            </p:nvSpPr>
            <p:spPr>
              <a:xfrm>
                <a:off x="6578757" y="2324359"/>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39" name="Oval 138">
                <a:extLst>
                  <a:ext uri="{FF2B5EF4-FFF2-40B4-BE49-F238E27FC236}">
                    <a16:creationId xmlns:a16="http://schemas.microsoft.com/office/drawing/2014/main" id="{A9F7B606-64BD-D242-8142-BE9C577E4EDF}"/>
                  </a:ext>
                </a:extLst>
              </p:cNvPr>
              <p:cNvSpPr/>
              <p:nvPr/>
            </p:nvSpPr>
            <p:spPr>
              <a:xfrm>
                <a:off x="6099720" y="1856355"/>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947781AB-CB0A-AC4F-A65F-9F4B28CA958D}"/>
                  </a:ext>
                </a:extLst>
              </p:cNvPr>
              <p:cNvSpPr/>
              <p:nvPr/>
            </p:nvSpPr>
            <p:spPr>
              <a:xfrm>
                <a:off x="6420905" y="2065068"/>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41" name="Oval 140">
                <a:extLst>
                  <a:ext uri="{FF2B5EF4-FFF2-40B4-BE49-F238E27FC236}">
                    <a16:creationId xmlns:a16="http://schemas.microsoft.com/office/drawing/2014/main" id="{3F9A4947-980A-A446-9E98-31B4F39C2537}"/>
                  </a:ext>
                </a:extLst>
              </p:cNvPr>
              <p:cNvSpPr/>
              <p:nvPr/>
            </p:nvSpPr>
            <p:spPr>
              <a:xfrm>
                <a:off x="5662819" y="1407498"/>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DEF9C3E5-41CF-F74D-BA0E-E39A7F41235C}"/>
                  </a:ext>
                </a:extLst>
              </p:cNvPr>
              <p:cNvSpPr/>
              <p:nvPr/>
            </p:nvSpPr>
            <p:spPr>
              <a:xfrm>
                <a:off x="4923263" y="1210436"/>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E974292D-371E-3C41-9D20-BDC6C5861D51}"/>
                  </a:ext>
                </a:extLst>
              </p:cNvPr>
              <p:cNvSpPr/>
              <p:nvPr/>
            </p:nvSpPr>
            <p:spPr>
              <a:xfrm>
                <a:off x="2410203" y="239964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8CA7F96B-C930-E74F-836F-CAF89CDB3DD8}"/>
                  </a:ext>
                </a:extLst>
              </p:cNvPr>
              <p:cNvSpPr/>
              <p:nvPr/>
            </p:nvSpPr>
            <p:spPr>
              <a:xfrm>
                <a:off x="5196212" y="229636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2FD6C3A0-A9AF-384B-9E32-698EF93CCDED}"/>
                  </a:ext>
                </a:extLst>
              </p:cNvPr>
              <p:cNvSpPr/>
              <p:nvPr/>
            </p:nvSpPr>
            <p:spPr>
              <a:xfrm>
                <a:off x="5082877" y="2227429"/>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46" name="Oval 145">
                <a:extLst>
                  <a:ext uri="{FF2B5EF4-FFF2-40B4-BE49-F238E27FC236}">
                    <a16:creationId xmlns:a16="http://schemas.microsoft.com/office/drawing/2014/main" id="{38298BFD-CB9E-D74D-8614-7673A99D349F}"/>
                  </a:ext>
                </a:extLst>
              </p:cNvPr>
              <p:cNvSpPr/>
              <p:nvPr/>
            </p:nvSpPr>
            <p:spPr>
              <a:xfrm>
                <a:off x="5043802" y="2334516"/>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47" name="Oval 146">
                <a:extLst>
                  <a:ext uri="{FF2B5EF4-FFF2-40B4-BE49-F238E27FC236}">
                    <a16:creationId xmlns:a16="http://schemas.microsoft.com/office/drawing/2014/main" id="{CA4B90A9-9896-D247-99C9-4EA72A230E79}"/>
                  </a:ext>
                </a:extLst>
              </p:cNvPr>
              <p:cNvSpPr/>
              <p:nvPr/>
            </p:nvSpPr>
            <p:spPr>
              <a:xfrm>
                <a:off x="5443797" y="3216391"/>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48" name="Oval 147">
                <a:extLst>
                  <a:ext uri="{FF2B5EF4-FFF2-40B4-BE49-F238E27FC236}">
                    <a16:creationId xmlns:a16="http://schemas.microsoft.com/office/drawing/2014/main" id="{582E0849-1011-464B-8A30-11DD885E66ED}"/>
                  </a:ext>
                </a:extLst>
              </p:cNvPr>
              <p:cNvSpPr/>
              <p:nvPr/>
            </p:nvSpPr>
            <p:spPr>
              <a:xfrm>
                <a:off x="5239230" y="3532928"/>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grpSp>
      </p:grpSp>
      <p:grpSp>
        <p:nvGrpSpPr>
          <p:cNvPr id="149" name="Group 148">
            <a:extLst>
              <a:ext uri="{FF2B5EF4-FFF2-40B4-BE49-F238E27FC236}">
                <a16:creationId xmlns:a16="http://schemas.microsoft.com/office/drawing/2014/main" id="{4CACABA8-A10A-AC47-A8C3-3DECAA871036}"/>
              </a:ext>
            </a:extLst>
          </p:cNvPr>
          <p:cNvGrpSpPr/>
          <p:nvPr/>
        </p:nvGrpSpPr>
        <p:grpSpPr>
          <a:xfrm>
            <a:off x="4924316" y="3610458"/>
            <a:ext cx="6321869" cy="1425229"/>
            <a:chOff x="4924316" y="3610458"/>
            <a:chExt cx="6321869" cy="1425229"/>
          </a:xfrm>
        </p:grpSpPr>
        <p:sp>
          <p:nvSpPr>
            <p:cNvPr id="150" name="TextBox 149">
              <a:extLst>
                <a:ext uri="{FF2B5EF4-FFF2-40B4-BE49-F238E27FC236}">
                  <a16:creationId xmlns:a16="http://schemas.microsoft.com/office/drawing/2014/main" id="{49EAC351-C7A2-0844-9621-FBD49226D19E}"/>
                </a:ext>
              </a:extLst>
            </p:cNvPr>
            <p:cNvSpPr txBox="1"/>
            <p:nvPr/>
          </p:nvSpPr>
          <p:spPr>
            <a:xfrm>
              <a:off x="9843813" y="3610458"/>
              <a:ext cx="1402372" cy="307777"/>
            </a:xfrm>
            <a:prstGeom prst="rect">
              <a:avLst/>
            </a:prstGeom>
            <a:solidFill>
              <a:schemeClr val="accent1">
                <a:lumMod val="5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Leadership-class</a:t>
              </a:r>
            </a:p>
          </p:txBody>
        </p:sp>
        <p:grpSp>
          <p:nvGrpSpPr>
            <p:cNvPr id="151" name="Group 150">
              <a:extLst>
                <a:ext uri="{FF2B5EF4-FFF2-40B4-BE49-F238E27FC236}">
                  <a16:creationId xmlns:a16="http://schemas.microsoft.com/office/drawing/2014/main" id="{F440CD3B-8D95-6843-B534-4F051E92FA68}"/>
                </a:ext>
              </a:extLst>
            </p:cNvPr>
            <p:cNvGrpSpPr/>
            <p:nvPr/>
          </p:nvGrpSpPr>
          <p:grpSpPr>
            <a:xfrm>
              <a:off x="4924316" y="4504191"/>
              <a:ext cx="2049745" cy="531496"/>
              <a:chOff x="4924316" y="4504191"/>
              <a:chExt cx="2049745" cy="531496"/>
            </a:xfrm>
          </p:grpSpPr>
          <p:sp>
            <p:nvSpPr>
              <p:cNvPr id="153" name="TextBox 152">
                <a:extLst>
                  <a:ext uri="{FF2B5EF4-FFF2-40B4-BE49-F238E27FC236}">
                    <a16:creationId xmlns:a16="http://schemas.microsoft.com/office/drawing/2014/main" id="{5CCF201F-64C6-A54D-9229-184B97D1D19F}"/>
                  </a:ext>
                </a:extLst>
              </p:cNvPr>
              <p:cNvSpPr txBox="1"/>
              <p:nvPr/>
            </p:nvSpPr>
            <p:spPr>
              <a:xfrm>
                <a:off x="5217939" y="4666355"/>
                <a:ext cx="1756122" cy="369332"/>
              </a:xfrm>
              <a:prstGeom prst="rect">
                <a:avLst/>
              </a:prstGeom>
              <a:solidFill>
                <a:schemeClr val="accent1">
                  <a:lumMod val="5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Frontera (Austin)</a:t>
                </a:r>
              </a:p>
            </p:txBody>
          </p:sp>
          <p:sp>
            <p:nvSpPr>
              <p:cNvPr id="154" name="Oval 153">
                <a:extLst>
                  <a:ext uri="{FF2B5EF4-FFF2-40B4-BE49-F238E27FC236}">
                    <a16:creationId xmlns:a16="http://schemas.microsoft.com/office/drawing/2014/main" id="{60E300B1-0219-3349-A88E-9DB2561FE973}"/>
                  </a:ext>
                </a:extLst>
              </p:cNvPr>
              <p:cNvSpPr/>
              <p:nvPr/>
            </p:nvSpPr>
            <p:spPr>
              <a:xfrm>
                <a:off x="4924316" y="4504191"/>
                <a:ext cx="182880" cy="182880"/>
              </a:xfrm>
              <a:prstGeom prst="ellipse">
                <a:avLst/>
              </a:prstGeom>
              <a:solidFill>
                <a:srgbClr val="203964"/>
              </a:solidFill>
              <a:ln>
                <a:solidFill>
                  <a:srgbClr val="2039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2" name="Oval 151">
              <a:extLst>
                <a:ext uri="{FF2B5EF4-FFF2-40B4-BE49-F238E27FC236}">
                  <a16:creationId xmlns:a16="http://schemas.microsoft.com/office/drawing/2014/main" id="{3F7A0E34-A126-B549-B157-74C62ED07C88}"/>
                </a:ext>
              </a:extLst>
            </p:cNvPr>
            <p:cNvSpPr/>
            <p:nvPr/>
          </p:nvSpPr>
          <p:spPr>
            <a:xfrm>
              <a:off x="9600150" y="3692777"/>
              <a:ext cx="182880" cy="182880"/>
            </a:xfrm>
            <a:prstGeom prst="ellipse">
              <a:avLst/>
            </a:prstGeom>
            <a:solidFill>
              <a:srgbClr val="203964"/>
            </a:solidFill>
            <a:ln>
              <a:solidFill>
                <a:srgbClr val="2039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3" name="Group 172">
            <a:extLst>
              <a:ext uri="{FF2B5EF4-FFF2-40B4-BE49-F238E27FC236}">
                <a16:creationId xmlns:a16="http://schemas.microsoft.com/office/drawing/2014/main" id="{774DEE98-8FD2-4242-866E-2523ECD89A52}"/>
              </a:ext>
            </a:extLst>
          </p:cNvPr>
          <p:cNvGrpSpPr/>
          <p:nvPr/>
        </p:nvGrpSpPr>
        <p:grpSpPr>
          <a:xfrm>
            <a:off x="553909" y="1906070"/>
            <a:ext cx="10694071" cy="3480928"/>
            <a:chOff x="553909" y="1906070"/>
            <a:chExt cx="10694071" cy="3480928"/>
          </a:xfrm>
        </p:grpSpPr>
        <p:sp>
          <p:nvSpPr>
            <p:cNvPr id="174" name="TextBox 173">
              <a:extLst>
                <a:ext uri="{FF2B5EF4-FFF2-40B4-BE49-F238E27FC236}">
                  <a16:creationId xmlns:a16="http://schemas.microsoft.com/office/drawing/2014/main" id="{6AD75713-72B4-7546-B446-4956499AD4FB}"/>
                </a:ext>
              </a:extLst>
            </p:cNvPr>
            <p:cNvSpPr txBox="1"/>
            <p:nvPr/>
          </p:nvSpPr>
          <p:spPr>
            <a:xfrm>
              <a:off x="9843813" y="5079221"/>
              <a:ext cx="1404167" cy="307777"/>
            </a:xfrm>
            <a:prstGeom prst="rect">
              <a:avLst/>
            </a:prstGeom>
            <a:solidFill>
              <a:schemeClr val="accent4"/>
            </a:solidFill>
            <a:ln>
              <a:solidFill>
                <a:schemeClr val="accent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Cloud Resources</a:t>
              </a:r>
            </a:p>
          </p:txBody>
        </p:sp>
        <p:sp>
          <p:nvSpPr>
            <p:cNvPr id="175" name="Oval 174">
              <a:extLst>
                <a:ext uri="{FF2B5EF4-FFF2-40B4-BE49-F238E27FC236}">
                  <a16:creationId xmlns:a16="http://schemas.microsoft.com/office/drawing/2014/main" id="{59B07712-C2DC-6E43-AA29-4AA803B08B24}"/>
                </a:ext>
              </a:extLst>
            </p:cNvPr>
            <p:cNvSpPr/>
            <p:nvPr/>
          </p:nvSpPr>
          <p:spPr>
            <a:xfrm>
              <a:off x="9600150" y="5153442"/>
              <a:ext cx="182880" cy="18288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Oval 175">
              <a:extLst>
                <a:ext uri="{FF2B5EF4-FFF2-40B4-BE49-F238E27FC236}">
                  <a16:creationId xmlns:a16="http://schemas.microsoft.com/office/drawing/2014/main" id="{A9837421-CFB8-4742-8DA4-FBA7BB84E086}"/>
                </a:ext>
              </a:extLst>
            </p:cNvPr>
            <p:cNvSpPr/>
            <p:nvPr/>
          </p:nvSpPr>
          <p:spPr>
            <a:xfrm>
              <a:off x="1339693" y="3684872"/>
              <a:ext cx="182880" cy="18288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TextBox 176">
              <a:extLst>
                <a:ext uri="{FF2B5EF4-FFF2-40B4-BE49-F238E27FC236}">
                  <a16:creationId xmlns:a16="http://schemas.microsoft.com/office/drawing/2014/main" id="{BF326A67-DCA5-6742-A31C-882E60B87335}"/>
                </a:ext>
              </a:extLst>
            </p:cNvPr>
            <p:cNvSpPr txBox="1"/>
            <p:nvPr/>
          </p:nvSpPr>
          <p:spPr>
            <a:xfrm>
              <a:off x="1561338" y="3865902"/>
              <a:ext cx="2354491" cy="369332"/>
            </a:xfrm>
            <a:prstGeom prst="rect">
              <a:avLst/>
            </a:prstGeom>
            <a:solidFill>
              <a:schemeClr val="accent4"/>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white"/>
                  </a:solidFill>
                  <a:effectLst/>
                  <a:uLnTx/>
                  <a:uFillTx/>
                  <a:latin typeface="Calibri" panose="020F0502020204030204"/>
                  <a:ea typeface="+mn-ea"/>
                  <a:cs typeface="+mn-cs"/>
                </a:rPr>
                <a:t>CloudBank</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 (San Diego)</a:t>
              </a:r>
            </a:p>
          </p:txBody>
        </p:sp>
        <p:sp>
          <p:nvSpPr>
            <p:cNvPr id="178" name="Oval 177">
              <a:extLst>
                <a:ext uri="{FF2B5EF4-FFF2-40B4-BE49-F238E27FC236}">
                  <a16:creationId xmlns:a16="http://schemas.microsoft.com/office/drawing/2014/main" id="{18E65D80-72FC-914F-B2D5-D0F9327FAA75}"/>
                </a:ext>
              </a:extLst>
            </p:cNvPr>
            <p:cNvSpPr/>
            <p:nvPr/>
          </p:nvSpPr>
          <p:spPr>
            <a:xfrm>
              <a:off x="2498388" y="2295071"/>
              <a:ext cx="182880" cy="18288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TextBox 178">
              <a:extLst>
                <a:ext uri="{FF2B5EF4-FFF2-40B4-BE49-F238E27FC236}">
                  <a16:creationId xmlns:a16="http://schemas.microsoft.com/office/drawing/2014/main" id="{585E1CAD-5EE2-2B4D-9ADE-8B57EE6EFB0C}"/>
                </a:ext>
              </a:extLst>
            </p:cNvPr>
            <p:cNvSpPr txBox="1"/>
            <p:nvPr/>
          </p:nvSpPr>
          <p:spPr>
            <a:xfrm>
              <a:off x="553909" y="2514689"/>
              <a:ext cx="2456250" cy="369332"/>
            </a:xfrm>
            <a:prstGeom prst="rect">
              <a:avLst/>
            </a:prstGeom>
            <a:solidFill>
              <a:schemeClr val="accent4"/>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white"/>
                  </a:solidFill>
                  <a:effectLst/>
                  <a:uLnTx/>
                  <a:uFillTx/>
                  <a:latin typeface="Calibri" panose="020F0502020204030204"/>
                  <a:ea typeface="+mn-ea"/>
                  <a:cs typeface="+mn-cs"/>
                </a:rPr>
                <a:t>CloudLab</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 (Salt Lake City)</a:t>
              </a:r>
            </a:p>
          </p:txBody>
        </p:sp>
        <p:sp>
          <p:nvSpPr>
            <p:cNvPr id="180" name="Oval 179">
              <a:extLst>
                <a:ext uri="{FF2B5EF4-FFF2-40B4-BE49-F238E27FC236}">
                  <a16:creationId xmlns:a16="http://schemas.microsoft.com/office/drawing/2014/main" id="{FF15FCA6-6FF9-094A-BC8F-8737B77012DB}"/>
                </a:ext>
              </a:extLst>
            </p:cNvPr>
            <p:cNvSpPr/>
            <p:nvPr/>
          </p:nvSpPr>
          <p:spPr>
            <a:xfrm>
              <a:off x="6497785" y="2150242"/>
              <a:ext cx="182880" cy="18288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TextBox 180">
              <a:extLst>
                <a:ext uri="{FF2B5EF4-FFF2-40B4-BE49-F238E27FC236}">
                  <a16:creationId xmlns:a16="http://schemas.microsoft.com/office/drawing/2014/main" id="{FDE7B858-9E3F-2E4B-8F75-3295E75ED1F7}"/>
                </a:ext>
              </a:extLst>
            </p:cNvPr>
            <p:cNvSpPr txBox="1"/>
            <p:nvPr/>
          </p:nvSpPr>
          <p:spPr>
            <a:xfrm>
              <a:off x="3760467" y="1906070"/>
              <a:ext cx="2679114" cy="369332"/>
            </a:xfrm>
            <a:prstGeom prst="rect">
              <a:avLst/>
            </a:prstGeom>
            <a:solidFill>
              <a:schemeClr val="accent4"/>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Chameleon Lab (Chicago)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2" name="Group 181">
            <a:extLst>
              <a:ext uri="{FF2B5EF4-FFF2-40B4-BE49-F238E27FC236}">
                <a16:creationId xmlns:a16="http://schemas.microsoft.com/office/drawing/2014/main" id="{8971BCD6-0E8B-A342-AD3F-5274766160B7}"/>
              </a:ext>
            </a:extLst>
          </p:cNvPr>
          <p:cNvGrpSpPr/>
          <p:nvPr/>
        </p:nvGrpSpPr>
        <p:grpSpPr>
          <a:xfrm>
            <a:off x="1475925" y="1765600"/>
            <a:ext cx="8975747" cy="3249237"/>
            <a:chOff x="1475925" y="1765600"/>
            <a:chExt cx="8975747" cy="3249237"/>
          </a:xfrm>
        </p:grpSpPr>
        <p:sp>
          <p:nvSpPr>
            <p:cNvPr id="183" name="TextBox 182">
              <a:extLst>
                <a:ext uri="{FF2B5EF4-FFF2-40B4-BE49-F238E27FC236}">
                  <a16:creationId xmlns:a16="http://schemas.microsoft.com/office/drawing/2014/main" id="{393D11C5-CE4E-D846-BE1C-17188002A904}"/>
                </a:ext>
              </a:extLst>
            </p:cNvPr>
            <p:cNvSpPr txBox="1"/>
            <p:nvPr/>
          </p:nvSpPr>
          <p:spPr>
            <a:xfrm>
              <a:off x="9843813" y="4707060"/>
              <a:ext cx="607859" cy="307777"/>
            </a:xfrm>
            <a:prstGeom prst="rect">
              <a:avLst/>
            </a:prstGeom>
            <a:solidFill>
              <a:schemeClr val="accent5">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NCAR</a:t>
              </a:r>
            </a:p>
          </p:txBody>
        </p:sp>
        <p:sp>
          <p:nvSpPr>
            <p:cNvPr id="184" name="Oval 183">
              <a:extLst>
                <a:ext uri="{FF2B5EF4-FFF2-40B4-BE49-F238E27FC236}">
                  <a16:creationId xmlns:a16="http://schemas.microsoft.com/office/drawing/2014/main" id="{C9E48F0F-55E8-9D43-81D9-F59F8696318D}"/>
                </a:ext>
              </a:extLst>
            </p:cNvPr>
            <p:cNvSpPr/>
            <p:nvPr/>
          </p:nvSpPr>
          <p:spPr>
            <a:xfrm>
              <a:off x="9600150" y="4777962"/>
              <a:ext cx="182880" cy="182880"/>
            </a:xfrm>
            <a:prstGeom prst="ellipse">
              <a:avLst/>
            </a:prstGeom>
            <a:solidFill>
              <a:schemeClr val="accent5">
                <a:lumMod val="75000"/>
              </a:schemeClr>
            </a:solidFill>
            <a:ln>
              <a:solidFill>
                <a:srgbClr val="7030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TextBox 184">
              <a:extLst>
                <a:ext uri="{FF2B5EF4-FFF2-40B4-BE49-F238E27FC236}">
                  <a16:creationId xmlns:a16="http://schemas.microsoft.com/office/drawing/2014/main" id="{92FD660A-B529-2349-8C7F-7CB13FAFF2C1}"/>
                </a:ext>
              </a:extLst>
            </p:cNvPr>
            <p:cNvSpPr txBox="1"/>
            <p:nvPr/>
          </p:nvSpPr>
          <p:spPr>
            <a:xfrm>
              <a:off x="1475925" y="1765600"/>
              <a:ext cx="2267224" cy="369332"/>
            </a:xfrm>
            <a:prstGeom prst="rect">
              <a:avLst/>
            </a:prstGeom>
            <a:solidFill>
              <a:schemeClr val="accent5">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Cheyenne (Cheyenne)</a:t>
              </a:r>
            </a:p>
          </p:txBody>
        </p:sp>
        <p:sp>
          <p:nvSpPr>
            <p:cNvPr id="186" name="Oval 185">
              <a:extLst>
                <a:ext uri="{FF2B5EF4-FFF2-40B4-BE49-F238E27FC236}">
                  <a16:creationId xmlns:a16="http://schemas.microsoft.com/office/drawing/2014/main" id="{25A5072A-03EE-6046-A71E-CF4239563EC2}"/>
                </a:ext>
              </a:extLst>
            </p:cNvPr>
            <p:cNvSpPr/>
            <p:nvPr/>
          </p:nvSpPr>
          <p:spPr>
            <a:xfrm>
              <a:off x="3566568" y="2150277"/>
              <a:ext cx="182880" cy="182880"/>
            </a:xfrm>
            <a:prstGeom prst="ellipse">
              <a:avLst/>
            </a:prstGeom>
            <a:solidFill>
              <a:schemeClr val="accent5">
                <a:lumMod val="75000"/>
              </a:schemeClr>
            </a:solidFill>
            <a:ln>
              <a:solidFill>
                <a:srgbClr val="7030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7" name="Group 186">
            <a:extLst>
              <a:ext uri="{FF2B5EF4-FFF2-40B4-BE49-F238E27FC236}">
                <a16:creationId xmlns:a16="http://schemas.microsoft.com/office/drawing/2014/main" id="{2E03F720-2229-6A40-9893-F62E12E3F411}"/>
              </a:ext>
            </a:extLst>
          </p:cNvPr>
          <p:cNvGrpSpPr/>
          <p:nvPr/>
        </p:nvGrpSpPr>
        <p:grpSpPr>
          <a:xfrm>
            <a:off x="3334034" y="1512338"/>
            <a:ext cx="7301984" cy="3149071"/>
            <a:chOff x="3334034" y="1512338"/>
            <a:chExt cx="7301984" cy="3149071"/>
          </a:xfrm>
        </p:grpSpPr>
        <p:sp>
          <p:nvSpPr>
            <p:cNvPr id="188" name="TextBox 187">
              <a:extLst>
                <a:ext uri="{FF2B5EF4-FFF2-40B4-BE49-F238E27FC236}">
                  <a16:creationId xmlns:a16="http://schemas.microsoft.com/office/drawing/2014/main" id="{69F05C1F-5D4E-F14A-95B8-A0F1DB7FD19A}"/>
                </a:ext>
              </a:extLst>
            </p:cNvPr>
            <p:cNvSpPr txBox="1"/>
            <p:nvPr/>
          </p:nvSpPr>
          <p:spPr>
            <a:xfrm>
              <a:off x="9843813" y="4353632"/>
              <a:ext cx="792205" cy="307777"/>
            </a:xfrm>
            <a:prstGeom prst="rect">
              <a:avLst/>
            </a:prstGeom>
            <a:solidFill>
              <a:srgbClr val="7030A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Services</a:t>
              </a:r>
            </a:p>
          </p:txBody>
        </p:sp>
        <p:sp>
          <p:nvSpPr>
            <p:cNvPr id="189" name="Oval 188">
              <a:extLst>
                <a:ext uri="{FF2B5EF4-FFF2-40B4-BE49-F238E27FC236}">
                  <a16:creationId xmlns:a16="http://schemas.microsoft.com/office/drawing/2014/main" id="{E6167A6E-4F00-DC40-BB0D-28A97195566D}"/>
                </a:ext>
              </a:extLst>
            </p:cNvPr>
            <p:cNvSpPr/>
            <p:nvPr/>
          </p:nvSpPr>
          <p:spPr>
            <a:xfrm>
              <a:off x="9600150" y="4427853"/>
              <a:ext cx="182880" cy="182880"/>
            </a:xfrm>
            <a:prstGeom prst="ellipse">
              <a:avLst/>
            </a:prstGeom>
            <a:solidFill>
              <a:srgbClr val="7030A1"/>
            </a:solidFill>
            <a:ln>
              <a:solidFill>
                <a:srgbClr val="7030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0" name="Group 189">
              <a:extLst>
                <a:ext uri="{FF2B5EF4-FFF2-40B4-BE49-F238E27FC236}">
                  <a16:creationId xmlns:a16="http://schemas.microsoft.com/office/drawing/2014/main" id="{86E0AA55-3BE0-8643-A5FD-0E79737D1241}"/>
                </a:ext>
              </a:extLst>
            </p:cNvPr>
            <p:cNvGrpSpPr/>
            <p:nvPr/>
          </p:nvGrpSpPr>
          <p:grpSpPr>
            <a:xfrm>
              <a:off x="3334034" y="1512338"/>
              <a:ext cx="3276147" cy="1632994"/>
              <a:chOff x="3334034" y="1512338"/>
              <a:chExt cx="3276147" cy="1632994"/>
            </a:xfrm>
          </p:grpSpPr>
          <p:sp>
            <p:nvSpPr>
              <p:cNvPr id="191" name="Oval 190">
                <a:extLst>
                  <a:ext uri="{FF2B5EF4-FFF2-40B4-BE49-F238E27FC236}">
                    <a16:creationId xmlns:a16="http://schemas.microsoft.com/office/drawing/2014/main" id="{087452D9-FC19-314E-9103-08309EB0EA59}"/>
                  </a:ext>
                </a:extLst>
              </p:cNvPr>
              <p:cNvSpPr/>
              <p:nvPr/>
            </p:nvSpPr>
            <p:spPr>
              <a:xfrm>
                <a:off x="6357273" y="2281142"/>
                <a:ext cx="182880" cy="182880"/>
              </a:xfrm>
              <a:prstGeom prst="ellipse">
                <a:avLst/>
              </a:prstGeom>
              <a:solidFill>
                <a:srgbClr val="7030A1"/>
              </a:solidFill>
              <a:ln>
                <a:solidFill>
                  <a:srgbClr val="7030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TextBox 191">
                <a:extLst>
                  <a:ext uri="{FF2B5EF4-FFF2-40B4-BE49-F238E27FC236}">
                    <a16:creationId xmlns:a16="http://schemas.microsoft.com/office/drawing/2014/main" id="{FFAF4C16-AC0B-8E42-A76E-C8F7F97A95A2}"/>
                  </a:ext>
                </a:extLst>
              </p:cNvPr>
              <p:cNvSpPr txBox="1"/>
              <p:nvPr/>
            </p:nvSpPr>
            <p:spPr>
              <a:xfrm>
                <a:off x="3334034" y="2776000"/>
                <a:ext cx="3005310" cy="369332"/>
              </a:xfrm>
              <a:prstGeom prst="rect">
                <a:avLst/>
              </a:prstGeom>
              <a:solidFill>
                <a:srgbClr val="7030A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XSEDE 2 (Urbana-Champaign)</a:t>
                </a:r>
              </a:p>
            </p:txBody>
          </p:sp>
          <p:sp>
            <p:nvSpPr>
              <p:cNvPr id="193" name="TextBox 192">
                <a:extLst>
                  <a:ext uri="{FF2B5EF4-FFF2-40B4-BE49-F238E27FC236}">
                    <a16:creationId xmlns:a16="http://schemas.microsoft.com/office/drawing/2014/main" id="{FF6CFC7D-6647-FD43-B225-58D585C20126}"/>
                  </a:ext>
                </a:extLst>
              </p:cNvPr>
              <p:cNvSpPr txBox="1"/>
              <p:nvPr/>
            </p:nvSpPr>
            <p:spPr>
              <a:xfrm>
                <a:off x="4254549" y="1512338"/>
                <a:ext cx="2182445" cy="369332"/>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white"/>
                    </a:solidFill>
                    <a:effectLst/>
                    <a:uLnTx/>
                    <a:uFillTx/>
                    <a:latin typeface="Calibri" panose="020F0502020204030204"/>
                    <a:ea typeface="+mn-ea"/>
                    <a:cs typeface="+mn-cs"/>
                  </a:rPr>
                  <a:t>PATh</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/OSG (Madison)</a:t>
                </a:r>
              </a:p>
            </p:txBody>
          </p:sp>
          <p:sp>
            <p:nvSpPr>
              <p:cNvPr id="194" name="Oval 193">
                <a:extLst>
                  <a:ext uri="{FF2B5EF4-FFF2-40B4-BE49-F238E27FC236}">
                    <a16:creationId xmlns:a16="http://schemas.microsoft.com/office/drawing/2014/main" id="{793C5E05-A470-9140-9CAE-C423ADEED414}"/>
                  </a:ext>
                </a:extLst>
              </p:cNvPr>
              <p:cNvSpPr/>
              <p:nvPr/>
            </p:nvSpPr>
            <p:spPr>
              <a:xfrm>
                <a:off x="6427301" y="1857788"/>
                <a:ext cx="182880" cy="182880"/>
              </a:xfrm>
              <a:prstGeom prst="ellipse">
                <a:avLst/>
              </a:prstGeom>
              <a:solidFill>
                <a:srgbClr val="7030A1"/>
              </a:solidFill>
              <a:ln>
                <a:solidFill>
                  <a:srgbClr val="7030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63534E05-9ADC-7D44-987D-ED6449F74F6B}"/>
              </a:ext>
            </a:extLst>
          </p:cNvPr>
          <p:cNvGrpSpPr/>
          <p:nvPr/>
        </p:nvGrpSpPr>
        <p:grpSpPr>
          <a:xfrm>
            <a:off x="1300928" y="1470353"/>
            <a:ext cx="10261610" cy="3980455"/>
            <a:chOff x="1300928" y="1470353"/>
            <a:chExt cx="10261610" cy="3980455"/>
          </a:xfrm>
        </p:grpSpPr>
        <p:grpSp>
          <p:nvGrpSpPr>
            <p:cNvPr id="155" name="Group 154">
              <a:extLst>
                <a:ext uri="{FF2B5EF4-FFF2-40B4-BE49-F238E27FC236}">
                  <a16:creationId xmlns:a16="http://schemas.microsoft.com/office/drawing/2014/main" id="{2E8DF42B-9298-194D-86B1-DCAC05EE1C5F}"/>
                </a:ext>
              </a:extLst>
            </p:cNvPr>
            <p:cNvGrpSpPr/>
            <p:nvPr/>
          </p:nvGrpSpPr>
          <p:grpSpPr>
            <a:xfrm>
              <a:off x="1300928" y="1470353"/>
              <a:ext cx="10261610" cy="3180860"/>
              <a:chOff x="1300928" y="1470353"/>
              <a:chExt cx="10261610" cy="3180860"/>
            </a:xfrm>
          </p:grpSpPr>
          <p:sp>
            <p:nvSpPr>
              <p:cNvPr id="156" name="TextBox 155">
                <a:extLst>
                  <a:ext uri="{FF2B5EF4-FFF2-40B4-BE49-F238E27FC236}">
                    <a16:creationId xmlns:a16="http://schemas.microsoft.com/office/drawing/2014/main" id="{05EB0520-5735-2340-990C-A69035994E55}"/>
                  </a:ext>
                </a:extLst>
              </p:cNvPr>
              <p:cNvSpPr txBox="1"/>
              <p:nvPr/>
            </p:nvSpPr>
            <p:spPr>
              <a:xfrm>
                <a:off x="9843813" y="3982045"/>
                <a:ext cx="1601657" cy="307777"/>
              </a:xfrm>
              <a:prstGeom prst="rect">
                <a:avLst/>
              </a:prstGeom>
              <a:solidFill>
                <a:schemeClr val="accent6">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Innovative systems</a:t>
                </a:r>
              </a:p>
            </p:txBody>
          </p:sp>
          <p:sp>
            <p:nvSpPr>
              <p:cNvPr id="157" name="Oval 156">
                <a:extLst>
                  <a:ext uri="{FF2B5EF4-FFF2-40B4-BE49-F238E27FC236}">
                    <a16:creationId xmlns:a16="http://schemas.microsoft.com/office/drawing/2014/main" id="{B70210FB-9BCE-E343-9E92-EAED969119C5}"/>
                  </a:ext>
                </a:extLst>
              </p:cNvPr>
              <p:cNvSpPr/>
              <p:nvPr/>
            </p:nvSpPr>
            <p:spPr>
              <a:xfrm>
                <a:off x="9600150" y="4048257"/>
                <a:ext cx="182880" cy="182880"/>
              </a:xfrm>
              <a:prstGeom prst="ellipse">
                <a:avLst/>
              </a:prstGeom>
              <a:solidFill>
                <a:srgbClr val="548234"/>
              </a:solidFill>
              <a:ln>
                <a:solidFill>
                  <a:srgbClr val="548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8" name="Group 157">
                <a:extLst>
                  <a:ext uri="{FF2B5EF4-FFF2-40B4-BE49-F238E27FC236}">
                    <a16:creationId xmlns:a16="http://schemas.microsoft.com/office/drawing/2014/main" id="{BE7A4713-B7EF-AC41-876D-A66DD5F16E0B}"/>
                  </a:ext>
                </a:extLst>
              </p:cNvPr>
              <p:cNvGrpSpPr/>
              <p:nvPr/>
            </p:nvGrpSpPr>
            <p:grpSpPr>
              <a:xfrm>
                <a:off x="1300928" y="1470353"/>
                <a:ext cx="10261610" cy="3180860"/>
                <a:chOff x="1300928" y="1470353"/>
                <a:chExt cx="10261610" cy="3180860"/>
              </a:xfrm>
            </p:grpSpPr>
            <p:sp>
              <p:nvSpPr>
                <p:cNvPr id="159" name="TextBox 158">
                  <a:extLst>
                    <a:ext uri="{FF2B5EF4-FFF2-40B4-BE49-F238E27FC236}">
                      <a16:creationId xmlns:a16="http://schemas.microsoft.com/office/drawing/2014/main" id="{42EF24C6-B3D0-5A4B-9657-3760447FD2D1}"/>
                    </a:ext>
                  </a:extLst>
                </p:cNvPr>
                <p:cNvSpPr txBox="1"/>
                <p:nvPr/>
              </p:nvSpPr>
              <p:spPr>
                <a:xfrm>
                  <a:off x="5161553" y="4253019"/>
                  <a:ext cx="3121239" cy="369332"/>
                </a:xfrm>
                <a:prstGeom prst="rect">
                  <a:avLst/>
                </a:prstGeom>
                <a:solidFill>
                  <a:schemeClr val="accent6">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Stampede 2, Wrangler (Austin)</a:t>
                  </a:r>
                </a:p>
              </p:txBody>
            </p:sp>
            <p:sp>
              <p:nvSpPr>
                <p:cNvPr id="160" name="TextBox 159">
                  <a:extLst>
                    <a:ext uri="{FF2B5EF4-FFF2-40B4-BE49-F238E27FC236}">
                      <a16:creationId xmlns:a16="http://schemas.microsoft.com/office/drawing/2014/main" id="{4E763D04-E468-2B48-A757-EC5A3C93B732}"/>
                    </a:ext>
                  </a:extLst>
                </p:cNvPr>
                <p:cNvSpPr txBox="1"/>
                <p:nvPr/>
              </p:nvSpPr>
              <p:spPr>
                <a:xfrm>
                  <a:off x="8180743" y="1970083"/>
                  <a:ext cx="2709460" cy="369332"/>
                </a:xfrm>
                <a:prstGeom prst="rect">
                  <a:avLst/>
                </a:prstGeom>
                <a:solidFill>
                  <a:schemeClr val="accent6">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Bridges-2, Neocortex (Pitt)</a:t>
                  </a:r>
                </a:p>
              </p:txBody>
            </p:sp>
            <p:sp>
              <p:nvSpPr>
                <p:cNvPr id="161" name="TextBox 160">
                  <a:extLst>
                    <a:ext uri="{FF2B5EF4-FFF2-40B4-BE49-F238E27FC236}">
                      <a16:creationId xmlns:a16="http://schemas.microsoft.com/office/drawing/2014/main" id="{12578493-3A2B-9B46-A991-EF12D5AE938C}"/>
                    </a:ext>
                  </a:extLst>
                </p:cNvPr>
                <p:cNvSpPr txBox="1"/>
                <p:nvPr/>
              </p:nvSpPr>
              <p:spPr>
                <a:xfrm>
                  <a:off x="7081432" y="2367323"/>
                  <a:ext cx="3805465" cy="369332"/>
                </a:xfrm>
                <a:prstGeom prst="rect">
                  <a:avLst/>
                </a:prstGeom>
                <a:solidFill>
                  <a:schemeClr val="accent6">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Jetstream, JetStream-2 (Bloomington)</a:t>
                  </a:r>
                </a:p>
              </p:txBody>
            </p:sp>
            <p:sp>
              <p:nvSpPr>
                <p:cNvPr id="162" name="TextBox 161">
                  <a:extLst>
                    <a:ext uri="{FF2B5EF4-FFF2-40B4-BE49-F238E27FC236}">
                      <a16:creationId xmlns:a16="http://schemas.microsoft.com/office/drawing/2014/main" id="{A303B035-CAC0-CD45-9F2E-2879940AFCF3}"/>
                    </a:ext>
                  </a:extLst>
                </p:cNvPr>
                <p:cNvSpPr txBox="1"/>
                <p:nvPr/>
              </p:nvSpPr>
              <p:spPr>
                <a:xfrm>
                  <a:off x="9338083" y="1470353"/>
                  <a:ext cx="2224455" cy="369332"/>
                </a:xfrm>
                <a:prstGeom prst="rect">
                  <a:avLst/>
                </a:prstGeom>
                <a:solidFill>
                  <a:schemeClr val="accent6">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white"/>
                      </a:solidFill>
                      <a:effectLst/>
                      <a:uLnTx/>
                      <a:uFillTx/>
                      <a:latin typeface="Calibri" panose="020F0502020204030204"/>
                      <a:ea typeface="+mn-ea"/>
                      <a:cs typeface="+mn-cs"/>
                    </a:rPr>
                    <a:t>Ookami</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 (Stonybrook)</a:t>
                  </a:r>
                </a:p>
              </p:txBody>
            </p:sp>
            <p:sp>
              <p:nvSpPr>
                <p:cNvPr id="163" name="TextBox 162">
                  <a:extLst>
                    <a:ext uri="{FF2B5EF4-FFF2-40B4-BE49-F238E27FC236}">
                      <a16:creationId xmlns:a16="http://schemas.microsoft.com/office/drawing/2014/main" id="{EE21F472-D63B-F44A-97F6-EEB95E159502}"/>
                    </a:ext>
                  </a:extLst>
                </p:cNvPr>
                <p:cNvSpPr txBox="1"/>
                <p:nvPr/>
              </p:nvSpPr>
              <p:spPr>
                <a:xfrm>
                  <a:off x="1561338" y="3467137"/>
                  <a:ext cx="5822171" cy="369332"/>
                </a:xfrm>
                <a:prstGeom prst="rect">
                  <a:avLst/>
                </a:prstGeom>
                <a:solidFill>
                  <a:schemeClr val="accent6">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Expanse, Voyager, National Research Platform (San Diego)</a:t>
                  </a:r>
                </a:p>
              </p:txBody>
            </p:sp>
            <p:sp>
              <p:nvSpPr>
                <p:cNvPr id="164" name="TextBox 163">
                  <a:extLst>
                    <a:ext uri="{FF2B5EF4-FFF2-40B4-BE49-F238E27FC236}">
                      <a16:creationId xmlns:a16="http://schemas.microsoft.com/office/drawing/2014/main" id="{EAB965DC-EA66-EE44-8591-61ADF378251C}"/>
                    </a:ext>
                  </a:extLst>
                </p:cNvPr>
                <p:cNvSpPr txBox="1"/>
                <p:nvPr/>
              </p:nvSpPr>
              <p:spPr>
                <a:xfrm>
                  <a:off x="6703766" y="1479077"/>
                  <a:ext cx="2047163" cy="369332"/>
                </a:xfrm>
                <a:prstGeom prst="rect">
                  <a:avLst/>
                </a:prstGeom>
                <a:solidFill>
                  <a:schemeClr val="accent6">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Anvil (W. Lafayette)</a:t>
                  </a:r>
                </a:p>
              </p:txBody>
            </p:sp>
            <p:sp>
              <p:nvSpPr>
                <p:cNvPr id="165" name="Oval 164">
                  <a:extLst>
                    <a:ext uri="{FF2B5EF4-FFF2-40B4-BE49-F238E27FC236}">
                      <a16:creationId xmlns:a16="http://schemas.microsoft.com/office/drawing/2014/main" id="{D4DEBB3B-7A15-394E-ACA9-35410CE3DF47}"/>
                    </a:ext>
                  </a:extLst>
                </p:cNvPr>
                <p:cNvSpPr/>
                <p:nvPr/>
              </p:nvSpPr>
              <p:spPr>
                <a:xfrm>
                  <a:off x="1300928" y="3640340"/>
                  <a:ext cx="182880" cy="182880"/>
                </a:xfrm>
                <a:prstGeom prst="ellipse">
                  <a:avLst/>
                </a:prstGeom>
                <a:solidFill>
                  <a:srgbClr val="548234"/>
                </a:solidFill>
                <a:ln>
                  <a:solidFill>
                    <a:srgbClr val="548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Oval 165">
                  <a:extLst>
                    <a:ext uri="{FF2B5EF4-FFF2-40B4-BE49-F238E27FC236}">
                      <a16:creationId xmlns:a16="http://schemas.microsoft.com/office/drawing/2014/main" id="{96293421-7396-1D4A-9BE9-4922A6D56720}"/>
                    </a:ext>
                  </a:extLst>
                </p:cNvPr>
                <p:cNvSpPr/>
                <p:nvPr/>
              </p:nvSpPr>
              <p:spPr>
                <a:xfrm>
                  <a:off x="4888457" y="4468333"/>
                  <a:ext cx="182880" cy="182880"/>
                </a:xfrm>
                <a:prstGeom prst="ellipse">
                  <a:avLst/>
                </a:prstGeom>
                <a:solidFill>
                  <a:srgbClr val="548234"/>
                </a:solidFill>
                <a:ln>
                  <a:solidFill>
                    <a:srgbClr val="548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Oval 166">
                  <a:extLst>
                    <a:ext uri="{FF2B5EF4-FFF2-40B4-BE49-F238E27FC236}">
                      <a16:creationId xmlns:a16="http://schemas.microsoft.com/office/drawing/2014/main" id="{A84DCC2B-0E2F-F841-B065-5CF68EA5FBA1}"/>
                    </a:ext>
                  </a:extLst>
                </p:cNvPr>
                <p:cNvSpPr/>
                <p:nvPr/>
              </p:nvSpPr>
              <p:spPr>
                <a:xfrm>
                  <a:off x="6321415" y="2254250"/>
                  <a:ext cx="182880" cy="182880"/>
                </a:xfrm>
                <a:prstGeom prst="ellipse">
                  <a:avLst/>
                </a:prstGeom>
                <a:solidFill>
                  <a:srgbClr val="548234"/>
                </a:solidFill>
                <a:ln>
                  <a:solidFill>
                    <a:srgbClr val="548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a:extLst>
                    <a:ext uri="{FF2B5EF4-FFF2-40B4-BE49-F238E27FC236}">
                      <a16:creationId xmlns:a16="http://schemas.microsoft.com/office/drawing/2014/main" id="{4EEB43B1-24BA-6A4A-82C5-4C70351699AD}"/>
                    </a:ext>
                  </a:extLst>
                </p:cNvPr>
                <p:cNvSpPr/>
                <p:nvPr/>
              </p:nvSpPr>
              <p:spPr>
                <a:xfrm>
                  <a:off x="6792204" y="2150277"/>
                  <a:ext cx="182880" cy="182880"/>
                </a:xfrm>
                <a:prstGeom prst="ellipse">
                  <a:avLst/>
                </a:prstGeom>
                <a:solidFill>
                  <a:srgbClr val="548234"/>
                </a:solidFill>
                <a:ln>
                  <a:solidFill>
                    <a:srgbClr val="548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Oval 168">
                  <a:extLst>
                    <a:ext uri="{FF2B5EF4-FFF2-40B4-BE49-F238E27FC236}">
                      <a16:creationId xmlns:a16="http://schemas.microsoft.com/office/drawing/2014/main" id="{6AF52C2F-09DE-F342-9ED1-590B1A42E35B}"/>
                    </a:ext>
                  </a:extLst>
                </p:cNvPr>
                <p:cNvSpPr/>
                <p:nvPr/>
              </p:nvSpPr>
              <p:spPr>
                <a:xfrm>
                  <a:off x="6868265" y="2460440"/>
                  <a:ext cx="182880" cy="182880"/>
                </a:xfrm>
                <a:prstGeom prst="ellipse">
                  <a:avLst/>
                </a:prstGeom>
                <a:solidFill>
                  <a:srgbClr val="548234"/>
                </a:solidFill>
                <a:ln>
                  <a:solidFill>
                    <a:srgbClr val="548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Oval 169">
                  <a:extLst>
                    <a:ext uri="{FF2B5EF4-FFF2-40B4-BE49-F238E27FC236}">
                      <a16:creationId xmlns:a16="http://schemas.microsoft.com/office/drawing/2014/main" id="{C27F15F2-412B-FB43-BC34-AAA860333B52}"/>
                    </a:ext>
                  </a:extLst>
                </p:cNvPr>
                <p:cNvSpPr/>
                <p:nvPr/>
              </p:nvSpPr>
              <p:spPr>
                <a:xfrm>
                  <a:off x="7963227" y="2058837"/>
                  <a:ext cx="182880" cy="182880"/>
                </a:xfrm>
                <a:prstGeom prst="ellipse">
                  <a:avLst/>
                </a:prstGeom>
                <a:solidFill>
                  <a:srgbClr val="548234"/>
                </a:solidFill>
                <a:ln>
                  <a:solidFill>
                    <a:srgbClr val="548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Oval 170">
                  <a:extLst>
                    <a:ext uri="{FF2B5EF4-FFF2-40B4-BE49-F238E27FC236}">
                      <a16:creationId xmlns:a16="http://schemas.microsoft.com/office/drawing/2014/main" id="{F93A766C-C589-8047-BC62-89100EE63B4A}"/>
                    </a:ext>
                  </a:extLst>
                </p:cNvPr>
                <p:cNvSpPr/>
                <p:nvPr/>
              </p:nvSpPr>
              <p:spPr>
                <a:xfrm>
                  <a:off x="9125983" y="1577072"/>
                  <a:ext cx="182880" cy="182880"/>
                </a:xfrm>
                <a:prstGeom prst="ellipse">
                  <a:avLst/>
                </a:prstGeom>
                <a:solidFill>
                  <a:srgbClr val="548234"/>
                </a:solidFill>
                <a:ln>
                  <a:solidFill>
                    <a:srgbClr val="548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TextBox 171">
                  <a:extLst>
                    <a:ext uri="{FF2B5EF4-FFF2-40B4-BE49-F238E27FC236}">
                      <a16:creationId xmlns:a16="http://schemas.microsoft.com/office/drawing/2014/main" id="{3383FC9B-B061-A548-95E0-77F8B479ED3C}"/>
                    </a:ext>
                  </a:extLst>
                </p:cNvPr>
                <p:cNvSpPr txBox="1"/>
                <p:nvPr/>
              </p:nvSpPr>
              <p:spPr>
                <a:xfrm>
                  <a:off x="3598529" y="2392146"/>
                  <a:ext cx="2740815" cy="369332"/>
                </a:xfrm>
                <a:prstGeom prst="rect">
                  <a:avLst/>
                </a:prstGeom>
                <a:solidFill>
                  <a:schemeClr val="accent6">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Delta (Urbana-Champaign)</a:t>
                  </a:r>
                </a:p>
              </p:txBody>
            </p:sp>
          </p:grpSp>
        </p:grpSp>
        <p:sp>
          <p:nvSpPr>
            <p:cNvPr id="195" name="TextBox 194">
              <a:extLst>
                <a:ext uri="{FF2B5EF4-FFF2-40B4-BE49-F238E27FC236}">
                  <a16:creationId xmlns:a16="http://schemas.microsoft.com/office/drawing/2014/main" id="{5B8A8324-2BDE-6449-842E-DDB373378C1F}"/>
                </a:ext>
              </a:extLst>
            </p:cNvPr>
            <p:cNvSpPr txBox="1"/>
            <p:nvPr/>
          </p:nvSpPr>
          <p:spPr>
            <a:xfrm>
              <a:off x="5194788" y="5081476"/>
              <a:ext cx="2288832" cy="369332"/>
            </a:xfrm>
            <a:prstGeom prst="rect">
              <a:avLst/>
            </a:prstGeom>
            <a:solidFill>
              <a:schemeClr val="accent6">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ACES (College Station)</a:t>
              </a:r>
            </a:p>
          </p:txBody>
        </p:sp>
        <p:sp>
          <p:nvSpPr>
            <p:cNvPr id="196" name="Oval 195">
              <a:extLst>
                <a:ext uri="{FF2B5EF4-FFF2-40B4-BE49-F238E27FC236}">
                  <a16:creationId xmlns:a16="http://schemas.microsoft.com/office/drawing/2014/main" id="{C6BCA2C3-CA3A-4D45-AE79-62FBB0993AE3}"/>
                </a:ext>
              </a:extLst>
            </p:cNvPr>
            <p:cNvSpPr/>
            <p:nvPr/>
          </p:nvSpPr>
          <p:spPr>
            <a:xfrm>
              <a:off x="5032308" y="4887642"/>
              <a:ext cx="182880" cy="182880"/>
            </a:xfrm>
            <a:prstGeom prst="ellipse">
              <a:avLst/>
            </a:prstGeom>
            <a:solidFill>
              <a:srgbClr val="548234"/>
            </a:solidFill>
            <a:ln>
              <a:solidFill>
                <a:srgbClr val="548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8589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4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182"/>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173"/>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187"/>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2">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4">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3F08064-EC48-464B-883B-C3A3CAB606D1}"/>
              </a:ext>
            </a:extLst>
          </p:cNvPr>
          <p:cNvSpPr>
            <a:spLocks noGrp="1"/>
          </p:cNvSpPr>
          <p:nvPr>
            <p:ph type="title"/>
          </p:nvPr>
        </p:nvSpPr>
        <p:spPr>
          <a:xfrm>
            <a:off x="618187" y="640263"/>
            <a:ext cx="3718286" cy="5254510"/>
          </a:xfrm>
        </p:spPr>
        <p:txBody>
          <a:bodyPr>
            <a:normAutofit/>
          </a:bodyPr>
          <a:lstStyle/>
          <a:p>
            <a:r>
              <a:rPr lang="en-US" sz="4800"/>
              <a:t>Democratizing access to the National Research Infrastructure</a:t>
            </a:r>
            <a:endParaRPr lang="en-US"/>
          </a:p>
        </p:txBody>
      </p:sp>
      <p:sp>
        <p:nvSpPr>
          <p:cNvPr id="19" name="Text Placeholder 6">
            <a:extLst>
              <a:ext uri="{FF2B5EF4-FFF2-40B4-BE49-F238E27FC236}">
                <a16:creationId xmlns:a16="http://schemas.microsoft.com/office/drawing/2014/main" id="{E6A29172-A503-5A48-BA99-A847BE78FAA9}"/>
              </a:ext>
            </a:extLst>
          </p:cNvPr>
          <p:cNvSpPr txBox="1">
            <a:spLocks/>
          </p:cNvSpPr>
          <p:nvPr/>
        </p:nvSpPr>
        <p:spPr>
          <a:xfrm>
            <a:off x="4939174" y="252156"/>
            <a:ext cx="7040481" cy="12860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black"/>
                </a:solidFill>
                <a:effectLst/>
                <a:uLnTx/>
                <a:uFillTx/>
                <a:latin typeface="Calibri Light" panose="020F0302020204030204"/>
                <a:ea typeface="+mn-ea"/>
                <a:cs typeface="+mn-cs"/>
              </a:rPr>
              <a:t>Goals </a:t>
            </a:r>
          </a:p>
        </p:txBody>
      </p:sp>
      <p:sp>
        <p:nvSpPr>
          <p:cNvPr id="20" name="Content Placeholder 5">
            <a:extLst>
              <a:ext uri="{FF2B5EF4-FFF2-40B4-BE49-F238E27FC236}">
                <a16:creationId xmlns:a16="http://schemas.microsoft.com/office/drawing/2014/main" id="{820B1184-519A-5C43-9189-C7BB016E1682}"/>
              </a:ext>
            </a:extLst>
          </p:cNvPr>
          <p:cNvSpPr txBox="1">
            <a:spLocks/>
          </p:cNvSpPr>
          <p:nvPr/>
        </p:nvSpPr>
        <p:spPr>
          <a:xfrm>
            <a:off x="4939175" y="1053262"/>
            <a:ext cx="3888806" cy="555258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Discovery &amp; Access: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Provide unified access portals / mechanisms across the CI ecosystem</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Allocation: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Support a diversity of allocation model, including on-demand (cloud-like)and urgent access; expedite access to resources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Support: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Develop agile and scalable models for support; ensure support is responsive to local needs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4C15E75-F39F-674E-A5A5-4F3290F0A3A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24" r="1" b="475"/>
          <a:stretch/>
        </p:blipFill>
        <p:spPr>
          <a:xfrm>
            <a:off x="81782" y="5420138"/>
            <a:ext cx="1403643" cy="1403643"/>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
        <p:nvSpPr>
          <p:cNvPr id="9" name="Title 2">
            <a:extLst>
              <a:ext uri="{FF2B5EF4-FFF2-40B4-BE49-F238E27FC236}">
                <a16:creationId xmlns:a16="http://schemas.microsoft.com/office/drawing/2014/main" id="{A29A7D89-39DF-1B4F-AAD2-F2CFF5E01261}"/>
              </a:ext>
            </a:extLst>
          </p:cNvPr>
          <p:cNvSpPr txBox="1">
            <a:spLocks/>
          </p:cNvSpPr>
          <p:nvPr/>
        </p:nvSpPr>
        <p:spPr>
          <a:xfrm>
            <a:off x="8925417" y="4451668"/>
            <a:ext cx="3151674" cy="16908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j-ea"/>
                <a:cs typeface="+mj-cs"/>
              </a:rPr>
              <a:t>The Missing Millions: Democratizing Computation and Data to Bridge Digital Divides and Increase Access to Science for Underrepresented Communities (A. Blatecky, EAGER)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j-ea"/>
                <a:cs typeface="+mj-cs"/>
                <a:hlinkClick r:id="rId4"/>
              </a:rPr>
              <a:t>https://www.rti.org/publication/missing-millions/fulltext.pdf</a:t>
            </a:r>
            <a:r>
              <a:rPr kumimoji="0" lang="en-US" sz="1400" b="0" i="0" u="none" strike="noStrike" kern="1200" cap="none" spc="0" normalizeH="0" baseline="0" noProof="0">
                <a:ln>
                  <a:noFill/>
                </a:ln>
                <a:solidFill>
                  <a:prstClr val="black"/>
                </a:solidFill>
                <a:effectLst/>
                <a:uLnTx/>
                <a:uFillTx/>
                <a:latin typeface="Calibri" panose="020F0502020204030204"/>
                <a:ea typeface="+mj-ea"/>
                <a:cs typeface="+mj-cs"/>
              </a:rPr>
              <a:t> </a:t>
            </a:r>
          </a:p>
        </p:txBody>
      </p:sp>
      <p:pic>
        <p:nvPicPr>
          <p:cNvPr id="2" name="Picture 1">
            <a:extLst>
              <a:ext uri="{FF2B5EF4-FFF2-40B4-BE49-F238E27FC236}">
                <a16:creationId xmlns:a16="http://schemas.microsoft.com/office/drawing/2014/main" id="{5BFC82A9-1A15-C043-9824-26DF4CEDB0F4}"/>
              </a:ext>
            </a:extLst>
          </p:cNvPr>
          <p:cNvPicPr>
            <a:picLocks noChangeAspect="1"/>
          </p:cNvPicPr>
          <p:nvPr/>
        </p:nvPicPr>
        <p:blipFill>
          <a:blip r:embed="rId5"/>
          <a:stretch>
            <a:fillRect/>
          </a:stretch>
        </p:blipFill>
        <p:spPr>
          <a:xfrm>
            <a:off x="8930733" y="342308"/>
            <a:ext cx="3151674" cy="3993931"/>
          </a:xfrm>
          <a:prstGeom prst="rect">
            <a:avLst/>
          </a:prstGeom>
        </p:spPr>
      </p:pic>
      <p:sp>
        <p:nvSpPr>
          <p:cNvPr id="3" name="Slide Number Placeholder 2">
            <a:extLst>
              <a:ext uri="{FF2B5EF4-FFF2-40B4-BE49-F238E27FC236}">
                <a16:creationId xmlns:a16="http://schemas.microsoft.com/office/drawing/2014/main" id="{C6BA77CE-A23F-4F7A-9A70-965D4691EA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854F1-4203-412A-BBC9-C51A1ECC89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26779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2">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4">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3F08064-EC48-464B-883B-C3A3CAB606D1}"/>
              </a:ext>
            </a:extLst>
          </p:cNvPr>
          <p:cNvSpPr>
            <a:spLocks noGrp="1"/>
          </p:cNvSpPr>
          <p:nvPr>
            <p:ph type="title"/>
          </p:nvPr>
        </p:nvSpPr>
        <p:spPr>
          <a:xfrm>
            <a:off x="618187" y="640263"/>
            <a:ext cx="3718286" cy="5254510"/>
          </a:xfrm>
        </p:spPr>
        <p:txBody>
          <a:bodyPr>
            <a:normAutofit/>
          </a:bodyPr>
          <a:lstStyle/>
          <a:p>
            <a:r>
              <a:rPr lang="en-US" sz="4800"/>
              <a:t>Democratizing access to the National Research Infrastructure</a:t>
            </a:r>
            <a:endParaRPr lang="en-US"/>
          </a:p>
        </p:txBody>
      </p:sp>
      <p:sp>
        <p:nvSpPr>
          <p:cNvPr id="19" name="Text Placeholder 6">
            <a:extLst>
              <a:ext uri="{FF2B5EF4-FFF2-40B4-BE49-F238E27FC236}">
                <a16:creationId xmlns:a16="http://schemas.microsoft.com/office/drawing/2014/main" id="{E6A29172-A503-5A48-BA99-A847BE78FAA9}"/>
              </a:ext>
            </a:extLst>
          </p:cNvPr>
          <p:cNvSpPr txBox="1">
            <a:spLocks/>
          </p:cNvSpPr>
          <p:nvPr/>
        </p:nvSpPr>
        <p:spPr>
          <a:xfrm>
            <a:off x="5045501" y="390385"/>
            <a:ext cx="7040481" cy="12860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black"/>
                </a:solidFill>
                <a:effectLst/>
                <a:uLnTx/>
                <a:uFillTx/>
                <a:latin typeface="Calibri Light" panose="020F0302020204030204"/>
                <a:ea typeface="+mn-ea"/>
                <a:cs typeface="+mn-cs"/>
              </a:rPr>
              <a:t>Goal =&gt; Actions </a:t>
            </a:r>
          </a:p>
        </p:txBody>
      </p:sp>
      <p:sp>
        <p:nvSpPr>
          <p:cNvPr id="20" name="Content Placeholder 5">
            <a:extLst>
              <a:ext uri="{FF2B5EF4-FFF2-40B4-BE49-F238E27FC236}">
                <a16:creationId xmlns:a16="http://schemas.microsoft.com/office/drawing/2014/main" id="{820B1184-519A-5C43-9189-C7BB016E1682}"/>
              </a:ext>
            </a:extLst>
          </p:cNvPr>
          <p:cNvSpPr txBox="1">
            <a:spLocks/>
          </p:cNvSpPr>
          <p:nvPr/>
        </p:nvSpPr>
        <p:spPr>
          <a:xfrm>
            <a:off x="4950251" y="1108362"/>
            <a:ext cx="7145633" cy="5350003"/>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Access: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Provide unified access portals / mechanisms across the CI ecosystem</a:t>
            </a:r>
          </a:p>
          <a:p>
            <a:pPr marL="685800" marR="0" lvl="1"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Research Resource Access Pilot: </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Enable a user to launch a high-throughput workflow across a range of resources using existing allocations and credits</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Allocation: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Support a diversity of allocation models; expedite access to resources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Support: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Develop agile and scalable models for support; accessibility and resource integration; ensure support is responsive to local needs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lang="en-US" sz="2400" dirty="0">
              <a:solidFill>
                <a:prstClr val="black"/>
              </a:solidFill>
              <a:latin typeface="Calibri" panose="020F0502020204030204"/>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685800" marR="0" lvl="1"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noProof="0" dirty="0">
              <a:ln>
                <a:noFill/>
              </a:ln>
              <a:solidFill>
                <a:srgbClr val="0070C0"/>
              </a:solidFill>
              <a:effectLst/>
              <a:uLnTx/>
              <a:uFillTx/>
              <a:latin typeface="Calibri" panose="020F0502020204030204"/>
              <a:ea typeface="+mn-ea"/>
              <a:cs typeface="Calibri"/>
            </a:endParaRPr>
          </a:p>
          <a:p>
            <a:pPr marL="457200" marR="0" lvl="1" indent="0" algn="l" defTabSz="914400" rtl="0" eaLnBrk="1" fontAlgn="auto" latinLnBrk="0" hangingPunct="1">
              <a:lnSpc>
                <a:spcPct val="120000"/>
              </a:lnSpc>
              <a:spcBef>
                <a:spcPts val="1000"/>
              </a:spcBef>
              <a:spcAft>
                <a:spcPts val="0"/>
              </a:spcAft>
              <a:buClrTx/>
              <a:buSzTx/>
              <a:buNone/>
              <a:tabLst/>
              <a:defRPr/>
            </a:pP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Calibri"/>
            </a:endParaRPr>
          </a:p>
          <a:p>
            <a:pPr marL="685800" marR="0" lvl="1"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Calibri"/>
            </a:endParaRPr>
          </a:p>
          <a:p>
            <a:pPr marL="685800" marR="0" lvl="1"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Calibri"/>
            </a:endParaRPr>
          </a:p>
        </p:txBody>
      </p:sp>
      <p:pic>
        <p:nvPicPr>
          <p:cNvPr id="8" name="Picture 7">
            <a:extLst>
              <a:ext uri="{FF2B5EF4-FFF2-40B4-BE49-F238E27FC236}">
                <a16:creationId xmlns:a16="http://schemas.microsoft.com/office/drawing/2014/main" id="{14C15E75-F39F-674E-A5A5-4F3290F0A3A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24" r="1" b="475"/>
          <a:stretch/>
        </p:blipFill>
        <p:spPr>
          <a:xfrm>
            <a:off x="81782" y="5420138"/>
            <a:ext cx="1403643" cy="1403643"/>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
        <p:nvSpPr>
          <p:cNvPr id="2" name="Slide Number Placeholder 1">
            <a:extLst>
              <a:ext uri="{FF2B5EF4-FFF2-40B4-BE49-F238E27FC236}">
                <a16:creationId xmlns:a16="http://schemas.microsoft.com/office/drawing/2014/main" id="{1F0102B4-8463-4B2B-8372-CC3C0AE74F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854F1-4203-412A-BBC9-C51A1ECC89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1161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0">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bldLvl="3"/>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2">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4">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3F08064-EC48-464B-883B-C3A3CAB606D1}"/>
              </a:ext>
            </a:extLst>
          </p:cNvPr>
          <p:cNvSpPr>
            <a:spLocks noGrp="1"/>
          </p:cNvSpPr>
          <p:nvPr>
            <p:ph type="title"/>
          </p:nvPr>
        </p:nvSpPr>
        <p:spPr>
          <a:xfrm>
            <a:off x="618187" y="640263"/>
            <a:ext cx="3718286" cy="5254510"/>
          </a:xfrm>
        </p:spPr>
        <p:txBody>
          <a:bodyPr>
            <a:normAutofit/>
          </a:bodyPr>
          <a:lstStyle/>
          <a:p>
            <a:r>
              <a:rPr lang="en-US" sz="4800"/>
              <a:t>Democratizing access to the National Research Infrastructure</a:t>
            </a:r>
            <a:endParaRPr lang="en-US"/>
          </a:p>
        </p:txBody>
      </p:sp>
      <p:pic>
        <p:nvPicPr>
          <p:cNvPr id="8" name="Picture 7">
            <a:extLst>
              <a:ext uri="{FF2B5EF4-FFF2-40B4-BE49-F238E27FC236}">
                <a16:creationId xmlns:a16="http://schemas.microsoft.com/office/drawing/2014/main" id="{14C15E75-F39F-674E-A5A5-4F3290F0A3A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24" r="1" b="475"/>
          <a:stretch/>
        </p:blipFill>
        <p:spPr>
          <a:xfrm>
            <a:off x="81782" y="5420138"/>
            <a:ext cx="1403643" cy="1403643"/>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
        <p:nvSpPr>
          <p:cNvPr id="2" name="Slide Number Placeholder 1">
            <a:extLst>
              <a:ext uri="{FF2B5EF4-FFF2-40B4-BE49-F238E27FC236}">
                <a16:creationId xmlns:a16="http://schemas.microsoft.com/office/drawing/2014/main" id="{1F0102B4-8463-4B2B-8372-CC3C0AE74F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854F1-4203-412A-BBC9-C51A1ECC89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Graphical user interface&#10;&#10;Description automatically generated">
            <a:extLst>
              <a:ext uri="{FF2B5EF4-FFF2-40B4-BE49-F238E27FC236}">
                <a16:creationId xmlns:a16="http://schemas.microsoft.com/office/drawing/2014/main" id="{66850975-291B-004C-B351-9D4CBD86D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3974" y="640263"/>
            <a:ext cx="6792167" cy="5254510"/>
          </a:xfrm>
          <a:prstGeom prst="rect">
            <a:avLst/>
          </a:prstGeom>
        </p:spPr>
      </p:pic>
    </p:spTree>
    <p:extLst>
      <p:ext uri="{BB962C8B-B14F-4D97-AF65-F5344CB8AC3E}">
        <p14:creationId xmlns:p14="http://schemas.microsoft.com/office/powerpoint/2010/main" val="423427660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2">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4">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3F08064-EC48-464B-883B-C3A3CAB606D1}"/>
              </a:ext>
            </a:extLst>
          </p:cNvPr>
          <p:cNvSpPr>
            <a:spLocks noGrp="1"/>
          </p:cNvSpPr>
          <p:nvPr>
            <p:ph type="title"/>
          </p:nvPr>
        </p:nvSpPr>
        <p:spPr>
          <a:xfrm>
            <a:off x="618187" y="640263"/>
            <a:ext cx="3718286" cy="5254510"/>
          </a:xfrm>
        </p:spPr>
        <p:txBody>
          <a:bodyPr>
            <a:normAutofit/>
          </a:bodyPr>
          <a:lstStyle/>
          <a:p>
            <a:r>
              <a:rPr lang="en-US" sz="4800"/>
              <a:t>Democratizing access to the National Research Infrastructure</a:t>
            </a:r>
            <a:endParaRPr lang="en-US"/>
          </a:p>
        </p:txBody>
      </p:sp>
      <p:sp>
        <p:nvSpPr>
          <p:cNvPr id="19" name="Text Placeholder 6">
            <a:extLst>
              <a:ext uri="{FF2B5EF4-FFF2-40B4-BE49-F238E27FC236}">
                <a16:creationId xmlns:a16="http://schemas.microsoft.com/office/drawing/2014/main" id="{E6A29172-A503-5A48-BA99-A847BE78FAA9}"/>
              </a:ext>
            </a:extLst>
          </p:cNvPr>
          <p:cNvSpPr txBox="1">
            <a:spLocks/>
          </p:cNvSpPr>
          <p:nvPr/>
        </p:nvSpPr>
        <p:spPr>
          <a:xfrm>
            <a:off x="5045501" y="390385"/>
            <a:ext cx="7040481" cy="12860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black"/>
                </a:solidFill>
                <a:effectLst/>
                <a:uLnTx/>
                <a:uFillTx/>
                <a:latin typeface="Calibri Light" panose="020F0302020204030204"/>
                <a:ea typeface="+mn-ea"/>
                <a:cs typeface="+mn-cs"/>
              </a:rPr>
              <a:t>Goal =&gt; Actions </a:t>
            </a:r>
          </a:p>
        </p:txBody>
      </p:sp>
      <p:sp>
        <p:nvSpPr>
          <p:cNvPr id="20" name="Content Placeholder 5">
            <a:extLst>
              <a:ext uri="{FF2B5EF4-FFF2-40B4-BE49-F238E27FC236}">
                <a16:creationId xmlns:a16="http://schemas.microsoft.com/office/drawing/2014/main" id="{820B1184-519A-5C43-9189-C7BB016E1682}"/>
              </a:ext>
            </a:extLst>
          </p:cNvPr>
          <p:cNvSpPr txBox="1">
            <a:spLocks/>
          </p:cNvSpPr>
          <p:nvPr/>
        </p:nvSpPr>
        <p:spPr>
          <a:xfrm>
            <a:off x="4950251" y="1108362"/>
            <a:ext cx="7145633" cy="5613113"/>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Access: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Provide unified access portals/mechanisms across the CI ecosystem</a:t>
            </a:r>
          </a:p>
          <a:p>
            <a:pPr marL="685800" marR="0" lvl="1"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Research Resource Access Pilot: </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Enable a user to launch a high-throughput workflow across a range of resources using existing allocations and credits</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Allocation: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Support a diversity of allocation models; expedite access to resources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685800" marR="0" lvl="1"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Research Resource Allocation Pilot: </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Support allocations of high-throughput resources during proposal review</a:t>
            </a: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DCL NSF 22-051</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 14 participating programs)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Support: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Develop agile and scalable models for support; accessibility and resource integration; ensure support is responsive to local needs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685800" marR="0" lvl="1"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OAC Vision &amp; Blueprint: Cyberinfrastructure Learning &amp; Workforce Development </a:t>
            </a:r>
            <a:r>
              <a:rPr kumimoji="0" lang="en-US" sz="2000" i="0" u="none" strike="noStrike" kern="1200" cap="none" spc="0" normalizeH="0" baseline="0" noProof="0" dirty="0">
                <a:ln>
                  <a:noFill/>
                </a:ln>
                <a:solidFill>
                  <a:srgbClr val="0070C0"/>
                </a:solidFill>
                <a:effectLst/>
                <a:uLnTx/>
                <a:uFillTx/>
                <a:latin typeface="Calibri" panose="020F0502020204030204"/>
                <a:ea typeface="+mn-ea"/>
                <a:hlinkClick r:id="rId3"/>
              </a:rPr>
              <a:t>https://www.nsf.gov/cise/oac/vision/blueprint-2019/</a:t>
            </a:r>
            <a:r>
              <a:rPr kumimoji="0" lang="en-US" sz="2000" i="0" u="none" strike="noStrike" kern="1200" cap="none" spc="0" normalizeH="0" baseline="0" noProof="0" dirty="0">
                <a:ln>
                  <a:noFill/>
                </a:ln>
                <a:solidFill>
                  <a:srgbClr val="0070C0"/>
                </a:solidFill>
                <a:effectLst/>
                <a:uLnTx/>
                <a:uFillTx/>
                <a:latin typeface="Calibri" panose="020F0502020204030204"/>
                <a:ea typeface="+mn-ea"/>
              </a:rPr>
              <a:t> </a:t>
            </a:r>
            <a:endParaRPr kumimoji="0" lang="en-US" sz="2000" i="0" u="none" strike="noStrike" kern="1200" cap="none" spc="0" normalizeH="0" baseline="0" noProof="0" dirty="0">
              <a:ln>
                <a:noFill/>
              </a:ln>
              <a:solidFill>
                <a:srgbClr val="0070C0"/>
              </a:solidFill>
              <a:effectLst/>
              <a:uLnTx/>
              <a:uFillTx/>
              <a:latin typeface="Calibri" panose="020F0502020204030204"/>
              <a:ea typeface="+mn-ea"/>
              <a:cs typeface="Calibri"/>
            </a:endParaRPr>
          </a:p>
          <a:p>
            <a:pPr marL="685800" marR="0" lvl="1"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Calibri"/>
              </a:rPr>
              <a:t>Advanced Computing Cyberinfrastructure Ecosystem: Support Services</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Calibri"/>
              </a:rPr>
              <a:t> (ACCESS - NSF 21-555; ACCESS-ACO - NSF 21-556)</a:t>
            </a:r>
          </a:p>
          <a:p>
            <a:pPr marL="685800" marR="0" lvl="1"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Calibri"/>
            </a:endParaRPr>
          </a:p>
          <a:p>
            <a:pPr marL="457200" marR="0" lvl="1"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Calibri"/>
            </a:endParaRPr>
          </a:p>
          <a:p>
            <a:pPr marL="685800" marR="0" lvl="1"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Calibri"/>
            </a:endParaRPr>
          </a:p>
          <a:p>
            <a:pPr marL="685800" marR="0" lvl="1"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Calibri"/>
            </a:endParaRPr>
          </a:p>
        </p:txBody>
      </p:sp>
      <p:pic>
        <p:nvPicPr>
          <p:cNvPr id="8" name="Picture 7">
            <a:extLst>
              <a:ext uri="{FF2B5EF4-FFF2-40B4-BE49-F238E27FC236}">
                <a16:creationId xmlns:a16="http://schemas.microsoft.com/office/drawing/2014/main" id="{14C15E75-F39F-674E-A5A5-4F3290F0A3A0}"/>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t="124" r="1" b="475"/>
          <a:stretch/>
        </p:blipFill>
        <p:spPr>
          <a:xfrm>
            <a:off x="81782" y="5420138"/>
            <a:ext cx="1403643" cy="1403643"/>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
        <p:nvSpPr>
          <p:cNvPr id="2" name="Slide Number Placeholder 1">
            <a:extLst>
              <a:ext uri="{FF2B5EF4-FFF2-40B4-BE49-F238E27FC236}">
                <a16:creationId xmlns:a16="http://schemas.microsoft.com/office/drawing/2014/main" id="{1F0102B4-8463-4B2B-8372-CC3C0AE74F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854F1-4203-412A-BBC9-C51A1ECC89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7142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bldLvl="3"/>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2">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4">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3F08064-EC48-464B-883B-C3A3CAB606D1}"/>
              </a:ext>
            </a:extLst>
          </p:cNvPr>
          <p:cNvSpPr>
            <a:spLocks noGrp="1"/>
          </p:cNvSpPr>
          <p:nvPr>
            <p:ph type="title"/>
          </p:nvPr>
        </p:nvSpPr>
        <p:spPr>
          <a:xfrm>
            <a:off x="261257" y="282028"/>
            <a:ext cx="4243386" cy="2788737"/>
          </a:xfrm>
        </p:spPr>
        <p:txBody>
          <a:bodyPr>
            <a:normAutofit/>
          </a:bodyPr>
          <a:lstStyle/>
          <a:p>
            <a:r>
              <a:rPr lang="en-US" sz="4800" dirty="0">
                <a:solidFill>
                  <a:prstClr val="white"/>
                </a:solidFill>
              </a:rPr>
              <a:t>Strengthening the CI </a:t>
            </a:r>
            <a:br>
              <a:rPr lang="en-US" sz="4800" dirty="0">
                <a:solidFill>
                  <a:prstClr val="white"/>
                </a:solidFill>
              </a:rPr>
            </a:br>
            <a:r>
              <a:rPr lang="en-US" sz="4800" dirty="0">
                <a:solidFill>
                  <a:prstClr val="white"/>
                </a:solidFill>
              </a:rPr>
              <a:t>Professionals Workforce</a:t>
            </a:r>
            <a:endParaRPr lang="en-US" dirty="0"/>
          </a:p>
        </p:txBody>
      </p:sp>
      <p:sp>
        <p:nvSpPr>
          <p:cNvPr id="19" name="Text Placeholder 6">
            <a:extLst>
              <a:ext uri="{FF2B5EF4-FFF2-40B4-BE49-F238E27FC236}">
                <a16:creationId xmlns:a16="http://schemas.microsoft.com/office/drawing/2014/main" id="{E6A29172-A503-5A48-BA99-A847BE78FAA9}"/>
              </a:ext>
            </a:extLst>
          </p:cNvPr>
          <p:cNvSpPr txBox="1">
            <a:spLocks/>
          </p:cNvSpPr>
          <p:nvPr/>
        </p:nvSpPr>
        <p:spPr>
          <a:xfrm>
            <a:off x="5045501" y="390385"/>
            <a:ext cx="7040481" cy="12860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black"/>
                </a:solidFill>
                <a:effectLst/>
                <a:uLnTx/>
                <a:uFillTx/>
                <a:latin typeface="Calibri Light" panose="020F0302020204030204"/>
                <a:ea typeface="+mn-ea"/>
                <a:cs typeface="+mn-cs"/>
              </a:rPr>
              <a:t>Developing an NSF-wide Strategy for CI Professionals: Goals</a:t>
            </a:r>
          </a:p>
        </p:txBody>
      </p:sp>
      <p:sp>
        <p:nvSpPr>
          <p:cNvPr id="20" name="Content Placeholder 5">
            <a:extLst>
              <a:ext uri="{FF2B5EF4-FFF2-40B4-BE49-F238E27FC236}">
                <a16:creationId xmlns:a16="http://schemas.microsoft.com/office/drawing/2014/main" id="{820B1184-519A-5C43-9189-C7BB016E1682}"/>
              </a:ext>
            </a:extLst>
          </p:cNvPr>
          <p:cNvSpPr txBox="1">
            <a:spLocks/>
          </p:cNvSpPr>
          <p:nvPr/>
        </p:nvSpPr>
        <p:spPr>
          <a:xfrm>
            <a:off x="5045501" y="1855303"/>
            <a:ext cx="6725789" cy="48237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Promote professional development, career paths; incentivize coordination; address sustainability</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Establish, foster and nurture a community</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Incentivize/support the development of necessary academic structures/career paths</a:t>
            </a:r>
          </a:p>
        </p:txBody>
      </p:sp>
      <p:pic>
        <p:nvPicPr>
          <p:cNvPr id="8" name="Picture 7">
            <a:extLst>
              <a:ext uri="{FF2B5EF4-FFF2-40B4-BE49-F238E27FC236}">
                <a16:creationId xmlns:a16="http://schemas.microsoft.com/office/drawing/2014/main" id="{14C15E75-F39F-674E-A5A5-4F3290F0A3A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24" r="1" b="475"/>
          <a:stretch/>
        </p:blipFill>
        <p:spPr>
          <a:xfrm>
            <a:off x="81782" y="5420138"/>
            <a:ext cx="1403643" cy="1403643"/>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
        <p:nvSpPr>
          <p:cNvPr id="2" name="Slide Number Placeholder 1">
            <a:extLst>
              <a:ext uri="{FF2B5EF4-FFF2-40B4-BE49-F238E27FC236}">
                <a16:creationId xmlns:a16="http://schemas.microsoft.com/office/drawing/2014/main" id="{E1D15317-45CC-42F0-A86C-E01C3FBA51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854F1-4203-412A-BBC9-C51A1ECC89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5B1D562-F307-2F44-8D53-6CF56CA64A46}"/>
              </a:ext>
            </a:extLst>
          </p:cNvPr>
          <p:cNvPicPr>
            <a:picLocks noChangeAspect="1"/>
          </p:cNvPicPr>
          <p:nvPr/>
        </p:nvPicPr>
        <p:blipFill>
          <a:blip r:embed="rId4"/>
          <a:stretch>
            <a:fillRect/>
          </a:stretch>
        </p:blipFill>
        <p:spPr>
          <a:xfrm>
            <a:off x="1894568" y="3315816"/>
            <a:ext cx="2610075" cy="3405659"/>
          </a:xfrm>
          <a:prstGeom prst="rect">
            <a:avLst/>
          </a:prstGeom>
          <a:ln w="57150">
            <a:solidFill>
              <a:schemeClr val="tx1">
                <a:alpha val="40728"/>
              </a:schemeClr>
            </a:solidFill>
          </a:ln>
        </p:spPr>
      </p:pic>
    </p:spTree>
    <p:extLst>
      <p:ext uri="{BB962C8B-B14F-4D97-AF65-F5344CB8AC3E}">
        <p14:creationId xmlns:p14="http://schemas.microsoft.com/office/powerpoint/2010/main" val="32165938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20">
                                            <p:txEl>
                                              <p:pRg st="2" end="2"/>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2">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4">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3F08064-EC48-464B-883B-C3A3CAB606D1}"/>
              </a:ext>
            </a:extLst>
          </p:cNvPr>
          <p:cNvSpPr>
            <a:spLocks noGrp="1"/>
          </p:cNvSpPr>
          <p:nvPr>
            <p:ph type="title"/>
          </p:nvPr>
        </p:nvSpPr>
        <p:spPr>
          <a:xfrm>
            <a:off x="387928" y="640263"/>
            <a:ext cx="3671454" cy="5254510"/>
          </a:xfrm>
        </p:spPr>
        <p:txBody>
          <a:bodyPr>
            <a:normAutofit/>
          </a:bodyPr>
          <a:lstStyle/>
          <a:p>
            <a:r>
              <a:rPr lang="en-US" sz="4800">
                <a:solidFill>
                  <a:prstClr val="white"/>
                </a:solidFill>
              </a:rPr>
              <a:t>Strengthening the CI </a:t>
            </a:r>
            <a:br>
              <a:rPr lang="en-US" sz="4800">
                <a:solidFill>
                  <a:prstClr val="white"/>
                </a:solidFill>
              </a:rPr>
            </a:br>
            <a:r>
              <a:rPr lang="en-US" sz="4800">
                <a:solidFill>
                  <a:prstClr val="white"/>
                </a:solidFill>
              </a:rPr>
              <a:t>Professionals Workforce</a:t>
            </a:r>
            <a:endParaRPr lang="en-US"/>
          </a:p>
        </p:txBody>
      </p:sp>
      <p:sp>
        <p:nvSpPr>
          <p:cNvPr id="19" name="Text Placeholder 6">
            <a:extLst>
              <a:ext uri="{FF2B5EF4-FFF2-40B4-BE49-F238E27FC236}">
                <a16:creationId xmlns:a16="http://schemas.microsoft.com/office/drawing/2014/main" id="{E6A29172-A503-5A48-BA99-A847BE78FAA9}"/>
              </a:ext>
            </a:extLst>
          </p:cNvPr>
          <p:cNvSpPr txBox="1">
            <a:spLocks/>
          </p:cNvSpPr>
          <p:nvPr/>
        </p:nvSpPr>
        <p:spPr>
          <a:xfrm>
            <a:off x="5069737" y="127140"/>
            <a:ext cx="7040481" cy="12860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black"/>
                </a:solidFill>
                <a:effectLst/>
                <a:uLnTx/>
                <a:uFillTx/>
                <a:latin typeface="Calibri Light" panose="020F0302020204030204"/>
                <a:ea typeface="+mn-ea"/>
                <a:cs typeface="+mn-cs"/>
              </a:rPr>
              <a:t>Developing and NSF-wide Strategy for CI Professionals: Goals =&gt; Actions</a:t>
            </a:r>
          </a:p>
        </p:txBody>
      </p:sp>
      <p:sp>
        <p:nvSpPr>
          <p:cNvPr id="20" name="Content Placeholder 5">
            <a:extLst>
              <a:ext uri="{FF2B5EF4-FFF2-40B4-BE49-F238E27FC236}">
                <a16:creationId xmlns:a16="http://schemas.microsoft.com/office/drawing/2014/main" id="{820B1184-519A-5C43-9189-C7BB016E1682}"/>
              </a:ext>
            </a:extLst>
          </p:cNvPr>
          <p:cNvSpPr txBox="1">
            <a:spLocks/>
          </p:cNvSpPr>
          <p:nvPr/>
        </p:nvSpPr>
        <p:spPr>
          <a:xfrm>
            <a:off x="5069737" y="1419274"/>
            <a:ext cx="6859027" cy="52039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rPr>
              <a:t>Promote professional development, career paths, incentivize coordination; address sustainability</a:t>
            </a:r>
          </a:p>
          <a:p>
            <a:pPr lvl="1">
              <a:lnSpc>
                <a:spcPct val="100000"/>
              </a:lnSpc>
              <a:spcBef>
                <a:spcPts val="1000"/>
              </a:spcBef>
              <a:defRPr/>
            </a:pPr>
            <a:r>
              <a:rPr lang="en-US" sz="1600" b="1" dirty="0">
                <a:solidFill>
                  <a:srgbClr val="0070C0"/>
                </a:solidFill>
              </a:rPr>
              <a:t>Nurturing Diverse, Skilled, Capable, and Productive Communities of Cyberinfrastructure Professionals </a:t>
            </a:r>
            <a:r>
              <a:rPr lang="en-US" sz="1400" dirty="0">
                <a:solidFill>
                  <a:srgbClr val="0070C0"/>
                </a:solidFill>
              </a:rPr>
              <a:t>(DCL; NSF 22-052) </a:t>
            </a:r>
          </a:p>
          <a:p>
            <a:pPr lvl="2">
              <a:lnSpc>
                <a:spcPct val="100000"/>
              </a:lnSpc>
              <a:spcBef>
                <a:spcPts val="1000"/>
              </a:spcBef>
              <a:defRPr/>
            </a:pPr>
            <a:r>
              <a:rPr lang="en-US" sz="1400" b="1" dirty="0">
                <a:solidFill>
                  <a:srgbClr val="0070C0"/>
                </a:solidFill>
              </a:rPr>
              <a:t>CI Professional Mentoring and/or Professional Development Plan </a:t>
            </a:r>
            <a:r>
              <a:rPr lang="en-US" sz="1400" dirty="0">
                <a:solidFill>
                  <a:srgbClr val="0070C0"/>
                </a:solidFill>
              </a:rPr>
              <a:t>requirement</a:t>
            </a:r>
            <a:r>
              <a:rPr lang="en-US" sz="1400" i="1" dirty="0">
                <a:solidFill>
                  <a:srgbClr val="0070C0"/>
                </a:solidFill>
              </a:rPr>
              <a:t> </a:t>
            </a:r>
            <a:r>
              <a:rPr lang="en-US" sz="1400" dirty="0">
                <a:solidFill>
                  <a:srgbClr val="0070C0"/>
                </a:solidFill>
              </a:rPr>
              <a:t>in solicitations funding CI professionals</a:t>
            </a:r>
            <a:endParaRPr kumimoji="0" lang="en-US" sz="1400" i="0" u="none" strike="noStrike" kern="1200" cap="none" spc="0" normalizeH="0" baseline="0" noProof="0" dirty="0">
              <a:ln>
                <a:noFill/>
              </a:ln>
              <a:solidFill>
                <a:srgbClr val="0070C0"/>
              </a:solidFill>
              <a:effectLst/>
              <a:uLnTx/>
              <a:uFillTx/>
            </a:endParaRPr>
          </a:p>
          <a:p>
            <a:pPr marL="685800" marR="0" lvl="1"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70C0"/>
                </a:solidFill>
                <a:effectLst/>
                <a:uLnTx/>
                <a:uFillTx/>
              </a:rPr>
              <a:t>Better Scientific Software Fellows </a:t>
            </a:r>
            <a:r>
              <a:rPr kumimoji="0" lang="en-US" sz="1600" b="0" i="0" u="none" strike="noStrike" kern="1200" cap="none" spc="0" normalizeH="0" baseline="0" noProof="0" dirty="0">
                <a:ln>
                  <a:noFill/>
                </a:ln>
                <a:solidFill>
                  <a:srgbClr val="0070C0"/>
                </a:solidFill>
                <a:effectLst/>
                <a:uLnTx/>
                <a:uFillTx/>
              </a:rPr>
              <a:t>(https://</a:t>
            </a:r>
            <a:r>
              <a:rPr kumimoji="0" lang="en-US" sz="1600" b="0" i="0" u="none" strike="noStrike" kern="1200" cap="none" spc="0" normalizeH="0" baseline="0" noProof="0" dirty="0" err="1">
                <a:ln>
                  <a:noFill/>
                </a:ln>
                <a:solidFill>
                  <a:srgbClr val="0070C0"/>
                </a:solidFill>
                <a:effectLst/>
                <a:uLnTx/>
                <a:uFillTx/>
              </a:rPr>
              <a:t>bssw.io</a:t>
            </a:r>
            <a:r>
              <a:rPr kumimoji="0" lang="en-US" sz="1600" b="0" i="0" u="none" strike="noStrike" kern="1200" cap="none" spc="0" normalizeH="0" baseline="0" noProof="0" dirty="0">
                <a:ln>
                  <a:noFill/>
                </a:ln>
                <a:solidFill>
                  <a:srgbClr val="0070C0"/>
                </a:solidFill>
                <a:effectLst/>
                <a:uLnTx/>
                <a:uFillTx/>
              </a:rPr>
              <a: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rPr>
              <a:t>Establish, foster, and nurture a community</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rPr>
              <a:t>CI </a:t>
            </a:r>
            <a:r>
              <a:rPr kumimoji="0" lang="en-US" sz="1600" b="0" i="0" u="none" strike="noStrike" kern="1200" cap="none" spc="0" normalizeH="0" baseline="0" noProof="0" dirty="0" err="1">
                <a:ln>
                  <a:noFill/>
                </a:ln>
                <a:solidFill>
                  <a:srgbClr val="0070C0"/>
                </a:solidFill>
                <a:effectLst/>
                <a:uLnTx/>
                <a:uFillTx/>
              </a:rPr>
              <a:t>CoE</a:t>
            </a:r>
            <a:r>
              <a:rPr kumimoji="0" lang="en-US" sz="1600" b="0" i="0" u="none" strike="noStrike" kern="1200" cap="none" spc="0" normalizeH="0" baseline="0" noProof="0" dirty="0">
                <a:ln>
                  <a:noFill/>
                </a:ln>
                <a:solidFill>
                  <a:srgbClr val="0070C0"/>
                </a:solidFill>
                <a:effectLst/>
                <a:uLnTx/>
                <a:uFillTx/>
              </a:rPr>
              <a:t> Pilot: </a:t>
            </a:r>
            <a:r>
              <a:rPr kumimoji="0" lang="en-US" sz="1600" b="1" i="0" u="none" strike="noStrike" kern="1200" cap="none" spc="0" normalizeH="0" baseline="0" noProof="0" dirty="0">
                <a:ln>
                  <a:noFill/>
                </a:ln>
                <a:solidFill>
                  <a:srgbClr val="0070C0"/>
                </a:solidFill>
                <a:effectLst/>
                <a:uLnTx/>
                <a:uFillTx/>
              </a:rPr>
              <a:t>Minority Serving Cyberinfrastructure Consortium</a:t>
            </a:r>
            <a:r>
              <a:rPr kumimoji="0" lang="en-US" sz="1600" b="0" i="0" u="none" strike="noStrike" kern="1200" cap="none" spc="0" normalizeH="0" baseline="0" noProof="0" dirty="0">
                <a:ln>
                  <a:noFill/>
                </a:ln>
                <a:solidFill>
                  <a:srgbClr val="0070C0"/>
                </a:solidFill>
                <a:effectLst/>
                <a:uLnTx/>
                <a:uFillTx/>
              </a:rPr>
              <a:t> (MSCC)</a:t>
            </a:r>
          </a:p>
          <a:p>
            <a:pPr lvl="1">
              <a:lnSpc>
                <a:spcPct val="100000"/>
              </a:lnSpc>
              <a:defRPr/>
            </a:pPr>
            <a:r>
              <a:rPr lang="en-US" sz="1600" dirty="0">
                <a:solidFill>
                  <a:srgbClr val="0070C0"/>
                </a:solidFill>
              </a:rPr>
              <a:t>Research Coordination Networks: </a:t>
            </a:r>
            <a:r>
              <a:rPr lang="en-US" sz="1600" b="1" dirty="0">
                <a:solidFill>
                  <a:srgbClr val="0070C0"/>
                </a:solidFill>
              </a:rPr>
              <a:t>Fostering and Nurturing a Diverse Community of CI Professionals</a:t>
            </a:r>
            <a:r>
              <a:rPr lang="en-US" sz="1600" dirty="0">
                <a:solidFill>
                  <a:srgbClr val="0070C0"/>
                </a:solidFill>
              </a:rPr>
              <a:t> (RCN:CIP;-NSF 22-558)</a:t>
            </a:r>
          </a:p>
          <a:p>
            <a:pPr lvl="1">
              <a:lnSpc>
                <a:spcPct val="100000"/>
              </a:lnSpc>
              <a:defRPr/>
            </a:pPr>
            <a:r>
              <a:rPr lang="en-US" sz="1600" b="1" dirty="0">
                <a:solidFill>
                  <a:srgbClr val="0070C0"/>
                </a:solidFill>
              </a:rPr>
              <a:t>Training-based Workforce Development for Advanced Cyberinfrastructure </a:t>
            </a:r>
            <a:r>
              <a:rPr lang="en-US" sz="1600" dirty="0">
                <a:solidFill>
                  <a:srgbClr val="0070C0"/>
                </a:solidFill>
              </a:rPr>
              <a:t>(</a:t>
            </a:r>
            <a:r>
              <a:rPr lang="en-US" sz="1600" dirty="0" err="1">
                <a:solidFill>
                  <a:srgbClr val="0070C0"/>
                </a:solidFill>
              </a:rPr>
              <a:t>CyberTraining</a:t>
            </a:r>
            <a:r>
              <a:rPr lang="en-US" sz="1600" dirty="0">
                <a:solidFill>
                  <a:srgbClr val="0070C0"/>
                </a:solidFill>
              </a:rPr>
              <a:t>; NSF 22-574; due May 16, 2022)</a:t>
            </a:r>
            <a:endParaRPr kumimoji="0" lang="en-US" sz="1600" b="0" i="0" u="none" strike="noStrike" kern="1200" cap="none" spc="0" normalizeH="0" baseline="0" noProof="0" dirty="0">
              <a:ln>
                <a:noFill/>
              </a:ln>
              <a:solidFill>
                <a:srgbClr val="0070C0"/>
              </a:solidFill>
              <a:effectLst/>
              <a:uLnTx/>
              <a:uFillTx/>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rPr>
              <a:t>Support the development of academic structures/career paths</a:t>
            </a:r>
          </a:p>
          <a:p>
            <a:pPr marL="685800" marR="0" lvl="1"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rPr>
              <a:t>CI </a:t>
            </a:r>
            <a:r>
              <a:rPr kumimoji="0" lang="en-US" sz="1600" b="0" i="0" u="none" strike="noStrike" kern="1200" cap="none" spc="0" normalizeH="0" baseline="0" noProof="0" dirty="0" err="1">
                <a:ln>
                  <a:noFill/>
                </a:ln>
                <a:solidFill>
                  <a:srgbClr val="0070C0"/>
                </a:solidFill>
                <a:effectLst/>
                <a:uLnTx/>
                <a:uFillTx/>
              </a:rPr>
              <a:t>CoE</a:t>
            </a:r>
            <a:r>
              <a:rPr kumimoji="0" lang="en-US" sz="1600" b="0" i="0" u="none" strike="noStrike" kern="1200" cap="none" spc="0" normalizeH="0" baseline="0" noProof="0" dirty="0">
                <a:ln>
                  <a:noFill/>
                </a:ln>
                <a:solidFill>
                  <a:srgbClr val="0070C0"/>
                </a:solidFill>
                <a:effectLst/>
                <a:uLnTx/>
                <a:uFillTx/>
              </a:rPr>
              <a:t> Pilot: </a:t>
            </a:r>
            <a:r>
              <a:rPr kumimoji="0" lang="en-US" sz="1600" b="1" i="0" u="none" strike="noStrike" kern="1200" cap="none" spc="0" normalizeH="0" baseline="0" noProof="0" dirty="0">
                <a:ln>
                  <a:noFill/>
                </a:ln>
                <a:solidFill>
                  <a:srgbClr val="0070C0"/>
                </a:solidFill>
                <a:effectLst/>
                <a:uLnTx/>
                <a:uFillTx/>
              </a:rPr>
              <a:t>Research Computing and Data Resource and Career Center </a:t>
            </a:r>
            <a:r>
              <a:rPr kumimoji="0" lang="en-US" sz="1600" b="0" i="0" u="none" strike="noStrike" kern="1200" cap="none" spc="0" normalizeH="0" baseline="0" noProof="0" dirty="0">
                <a:ln>
                  <a:noFill/>
                </a:ln>
                <a:solidFill>
                  <a:srgbClr val="0070C0"/>
                </a:solidFill>
                <a:effectLst/>
                <a:uLnTx/>
                <a:uFillTx/>
              </a:rPr>
              <a:t>(</a:t>
            </a:r>
            <a:r>
              <a:rPr kumimoji="0" lang="en-US" sz="1600" b="0" i="0" u="none" strike="noStrike" kern="1200" cap="none" spc="0" normalizeH="0" baseline="0" noProof="0" dirty="0">
                <a:ln>
                  <a:noFill/>
                </a:ln>
                <a:solidFill>
                  <a:srgbClr val="0070C0"/>
                </a:solidFill>
                <a:effectLst/>
                <a:uLnTx/>
                <a:uFillTx/>
                <a:hlinkClick r:id="rId3"/>
              </a:rPr>
              <a:t>http://rcd-nexus.org</a:t>
            </a:r>
            <a:r>
              <a:rPr kumimoji="0" lang="en-US" sz="1600" b="0" i="0" u="none" strike="noStrike" kern="1200" cap="none" spc="0" normalizeH="0" baseline="0" noProof="0" dirty="0">
                <a:ln>
                  <a:noFill/>
                </a:ln>
                <a:solidFill>
                  <a:srgbClr val="0070C0"/>
                </a:solidFill>
                <a:effectLst/>
                <a:uLnTx/>
                <a:uFillTx/>
              </a:rPr>
              <a:t>)</a:t>
            </a:r>
          </a:p>
        </p:txBody>
      </p:sp>
      <p:pic>
        <p:nvPicPr>
          <p:cNvPr id="8" name="Picture 7">
            <a:extLst>
              <a:ext uri="{FF2B5EF4-FFF2-40B4-BE49-F238E27FC236}">
                <a16:creationId xmlns:a16="http://schemas.microsoft.com/office/drawing/2014/main" id="{14C15E75-F39F-674E-A5A5-4F3290F0A3A0}"/>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t="124" r="1" b="475"/>
          <a:stretch/>
        </p:blipFill>
        <p:spPr>
          <a:xfrm>
            <a:off x="81782" y="5420138"/>
            <a:ext cx="1403643" cy="1403643"/>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
        <p:nvSpPr>
          <p:cNvPr id="2" name="Slide Number Placeholder 1">
            <a:extLst>
              <a:ext uri="{FF2B5EF4-FFF2-40B4-BE49-F238E27FC236}">
                <a16:creationId xmlns:a16="http://schemas.microsoft.com/office/drawing/2014/main" id="{F90748BD-A9C5-415A-8B45-B06D347D8B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854F1-4203-412A-BBC9-C51A1ECC89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136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0">
                                            <p:txEl>
                                              <p:pRg st="4" end="4"/>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bldLvl="3"/>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E20493-6A2D-1544-AA63-14D1E139A20B}"/>
              </a:ext>
            </a:extLst>
          </p:cNvPr>
          <p:cNvSpPr txBox="1"/>
          <p:nvPr/>
        </p:nvSpPr>
        <p:spPr>
          <a:xfrm>
            <a:off x="2406560" y="366545"/>
            <a:ext cx="7734810"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#2137123: NSF Cyberinfrastructure (CI) Center of Excellence Pilot</a:t>
            </a:r>
          </a:p>
        </p:txBody>
      </p:sp>
      <p:sp>
        <p:nvSpPr>
          <p:cNvPr id="5" name="TextBox 4">
            <a:extLst>
              <a:ext uri="{FF2B5EF4-FFF2-40B4-BE49-F238E27FC236}">
                <a16:creationId xmlns:a16="http://schemas.microsoft.com/office/drawing/2014/main" id="{13B6EF94-F4D2-CA47-80AA-048CEF26D0D8}"/>
              </a:ext>
            </a:extLst>
          </p:cNvPr>
          <p:cNvSpPr txBox="1"/>
          <p:nvPr/>
        </p:nvSpPr>
        <p:spPr>
          <a:xfrm>
            <a:off x="2697723" y="798973"/>
            <a:ext cx="7247497"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Minority Serving Cyberinfrastructure Consortium (MS-CC)</a:t>
            </a:r>
          </a:p>
        </p:txBody>
      </p:sp>
      <p:grpSp>
        <p:nvGrpSpPr>
          <p:cNvPr id="18" name="Group 17">
            <a:extLst>
              <a:ext uri="{FF2B5EF4-FFF2-40B4-BE49-F238E27FC236}">
                <a16:creationId xmlns:a16="http://schemas.microsoft.com/office/drawing/2014/main" id="{B75EE07D-1833-BE4D-8B37-44E95CA4DC77}"/>
              </a:ext>
            </a:extLst>
          </p:cNvPr>
          <p:cNvGrpSpPr/>
          <p:nvPr/>
        </p:nvGrpSpPr>
        <p:grpSpPr>
          <a:xfrm>
            <a:off x="4685677" y="2156350"/>
            <a:ext cx="2969605" cy="3257114"/>
            <a:chOff x="3839673" y="1811646"/>
            <a:chExt cx="3959473" cy="4342818"/>
          </a:xfrm>
        </p:grpSpPr>
        <p:pic>
          <p:nvPicPr>
            <p:cNvPr id="6" name="Picture 5">
              <a:extLst>
                <a:ext uri="{FF2B5EF4-FFF2-40B4-BE49-F238E27FC236}">
                  <a16:creationId xmlns:a16="http://schemas.microsoft.com/office/drawing/2014/main" id="{1C7E8777-401E-294B-8645-211CDCC49325}"/>
                </a:ext>
              </a:extLst>
            </p:cNvPr>
            <p:cNvPicPr>
              <a:picLocks noChangeAspect="1"/>
            </p:cNvPicPr>
            <p:nvPr/>
          </p:nvPicPr>
          <p:blipFill>
            <a:blip r:embed="rId2"/>
            <a:stretch>
              <a:fillRect/>
            </a:stretch>
          </p:blipFill>
          <p:spPr>
            <a:xfrm>
              <a:off x="3956491" y="1811646"/>
              <a:ext cx="1557569" cy="637862"/>
            </a:xfrm>
            <a:prstGeom prst="rect">
              <a:avLst/>
            </a:prstGeom>
          </p:spPr>
        </p:pic>
        <p:pic>
          <p:nvPicPr>
            <p:cNvPr id="7" name="Picture 6">
              <a:extLst>
                <a:ext uri="{FF2B5EF4-FFF2-40B4-BE49-F238E27FC236}">
                  <a16:creationId xmlns:a16="http://schemas.microsoft.com/office/drawing/2014/main" id="{9641F1AD-5D92-2B4F-B8BC-B47D64CC0D62}"/>
                </a:ext>
              </a:extLst>
            </p:cNvPr>
            <p:cNvPicPr>
              <a:picLocks noChangeAspect="1"/>
            </p:cNvPicPr>
            <p:nvPr/>
          </p:nvPicPr>
          <p:blipFill>
            <a:blip r:embed="rId3"/>
            <a:stretch>
              <a:fillRect/>
            </a:stretch>
          </p:blipFill>
          <p:spPr>
            <a:xfrm>
              <a:off x="5679827" y="1999539"/>
              <a:ext cx="1906168" cy="400518"/>
            </a:xfrm>
            <a:prstGeom prst="rect">
              <a:avLst/>
            </a:prstGeom>
          </p:spPr>
        </p:pic>
        <p:pic>
          <p:nvPicPr>
            <p:cNvPr id="8" name="Picture 7">
              <a:extLst>
                <a:ext uri="{FF2B5EF4-FFF2-40B4-BE49-F238E27FC236}">
                  <a16:creationId xmlns:a16="http://schemas.microsoft.com/office/drawing/2014/main" id="{8E02B9F3-817D-AD46-9773-C3B8D431C712}"/>
                </a:ext>
              </a:extLst>
            </p:cNvPr>
            <p:cNvPicPr>
              <a:picLocks noChangeAspect="1"/>
            </p:cNvPicPr>
            <p:nvPr/>
          </p:nvPicPr>
          <p:blipFill>
            <a:blip r:embed="rId4"/>
            <a:stretch>
              <a:fillRect/>
            </a:stretch>
          </p:blipFill>
          <p:spPr>
            <a:xfrm>
              <a:off x="3956491" y="2778328"/>
              <a:ext cx="1401812" cy="467271"/>
            </a:xfrm>
            <a:prstGeom prst="rect">
              <a:avLst/>
            </a:prstGeom>
          </p:spPr>
        </p:pic>
        <p:pic>
          <p:nvPicPr>
            <p:cNvPr id="9" name="Picture 6">
              <a:extLst>
                <a:ext uri="{FF2B5EF4-FFF2-40B4-BE49-F238E27FC236}">
                  <a16:creationId xmlns:a16="http://schemas.microsoft.com/office/drawing/2014/main" id="{1B5EA5A9-0AFF-2D49-8E18-C7C4074536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9827" y="2516451"/>
              <a:ext cx="1012705" cy="7291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F3F47BA-5F1B-FF4A-9DF7-332F744578D3}"/>
                </a:ext>
              </a:extLst>
            </p:cNvPr>
            <p:cNvPicPr>
              <a:picLocks noChangeAspect="1"/>
            </p:cNvPicPr>
            <p:nvPr/>
          </p:nvPicPr>
          <p:blipFill>
            <a:blip r:embed="rId6"/>
            <a:stretch>
              <a:fillRect/>
            </a:stretch>
          </p:blipFill>
          <p:spPr>
            <a:xfrm>
              <a:off x="3839673" y="3429000"/>
              <a:ext cx="1674387" cy="637862"/>
            </a:xfrm>
            <a:prstGeom prst="rect">
              <a:avLst/>
            </a:prstGeom>
          </p:spPr>
        </p:pic>
        <p:pic>
          <p:nvPicPr>
            <p:cNvPr id="11" name="Picture 10">
              <a:extLst>
                <a:ext uri="{FF2B5EF4-FFF2-40B4-BE49-F238E27FC236}">
                  <a16:creationId xmlns:a16="http://schemas.microsoft.com/office/drawing/2014/main" id="{0B5BEC31-6F96-EA46-8B21-9F68DA7DE189}"/>
                </a:ext>
              </a:extLst>
            </p:cNvPr>
            <p:cNvPicPr>
              <a:picLocks noChangeAspect="1"/>
            </p:cNvPicPr>
            <p:nvPr/>
          </p:nvPicPr>
          <p:blipFill>
            <a:blip r:embed="rId7"/>
            <a:stretch>
              <a:fillRect/>
            </a:stretch>
          </p:blipFill>
          <p:spPr>
            <a:xfrm>
              <a:off x="5679828" y="3400810"/>
              <a:ext cx="2119318" cy="602551"/>
            </a:xfrm>
            <a:prstGeom prst="rect">
              <a:avLst/>
            </a:prstGeom>
          </p:spPr>
        </p:pic>
        <p:pic>
          <p:nvPicPr>
            <p:cNvPr id="12" name="Picture 11" descr="Logo&#10;&#10;Description automatically generated">
              <a:extLst>
                <a:ext uri="{FF2B5EF4-FFF2-40B4-BE49-F238E27FC236}">
                  <a16:creationId xmlns:a16="http://schemas.microsoft.com/office/drawing/2014/main" id="{EB48C351-45E2-0142-A125-708DC228B34D}"/>
                </a:ext>
              </a:extLst>
            </p:cNvPr>
            <p:cNvPicPr>
              <a:picLocks noChangeAspect="1"/>
            </p:cNvPicPr>
            <p:nvPr/>
          </p:nvPicPr>
          <p:blipFill>
            <a:blip r:embed="rId8"/>
            <a:stretch>
              <a:fillRect/>
            </a:stretch>
          </p:blipFill>
          <p:spPr>
            <a:xfrm>
              <a:off x="4244517" y="4161591"/>
              <a:ext cx="1067897" cy="854318"/>
            </a:xfrm>
            <a:prstGeom prst="rect">
              <a:avLst/>
            </a:prstGeom>
          </p:spPr>
        </p:pic>
        <p:pic>
          <p:nvPicPr>
            <p:cNvPr id="13" name="Picture 12">
              <a:extLst>
                <a:ext uri="{FF2B5EF4-FFF2-40B4-BE49-F238E27FC236}">
                  <a16:creationId xmlns:a16="http://schemas.microsoft.com/office/drawing/2014/main" id="{95930142-FDC6-8147-8D35-8AD4A9924377}"/>
                </a:ext>
              </a:extLst>
            </p:cNvPr>
            <p:cNvPicPr>
              <a:picLocks noChangeAspect="1"/>
            </p:cNvPicPr>
            <p:nvPr/>
          </p:nvPicPr>
          <p:blipFill>
            <a:blip r:embed="rId9"/>
            <a:stretch>
              <a:fillRect/>
            </a:stretch>
          </p:blipFill>
          <p:spPr>
            <a:xfrm>
              <a:off x="5558365" y="4221342"/>
              <a:ext cx="1410123" cy="445020"/>
            </a:xfrm>
            <a:prstGeom prst="rect">
              <a:avLst/>
            </a:prstGeom>
          </p:spPr>
        </p:pic>
        <p:pic>
          <p:nvPicPr>
            <p:cNvPr id="14" name="Picture 13">
              <a:extLst>
                <a:ext uri="{FF2B5EF4-FFF2-40B4-BE49-F238E27FC236}">
                  <a16:creationId xmlns:a16="http://schemas.microsoft.com/office/drawing/2014/main" id="{A7D85605-AA26-4440-A724-23F4C7C32FCC}"/>
                </a:ext>
              </a:extLst>
            </p:cNvPr>
            <p:cNvPicPr>
              <a:picLocks noChangeAspect="1"/>
            </p:cNvPicPr>
            <p:nvPr/>
          </p:nvPicPr>
          <p:blipFill>
            <a:blip r:embed="rId10"/>
            <a:stretch>
              <a:fillRect/>
            </a:stretch>
          </p:blipFill>
          <p:spPr>
            <a:xfrm>
              <a:off x="3839673" y="4933170"/>
              <a:ext cx="2099010" cy="623028"/>
            </a:xfrm>
            <a:prstGeom prst="rect">
              <a:avLst/>
            </a:prstGeom>
          </p:spPr>
        </p:pic>
        <p:pic>
          <p:nvPicPr>
            <p:cNvPr id="15" name="Picture 14" descr="Logo, company name&#10;&#10;Description automatically generated">
              <a:extLst>
                <a:ext uri="{FF2B5EF4-FFF2-40B4-BE49-F238E27FC236}">
                  <a16:creationId xmlns:a16="http://schemas.microsoft.com/office/drawing/2014/main" id="{7519533E-BB94-2F4E-ADE7-4C12869F9ADA}"/>
                </a:ext>
              </a:extLst>
            </p:cNvPr>
            <p:cNvPicPr>
              <a:picLocks noChangeAspect="1"/>
            </p:cNvPicPr>
            <p:nvPr/>
          </p:nvPicPr>
          <p:blipFill>
            <a:blip r:embed="rId11"/>
            <a:stretch>
              <a:fillRect/>
            </a:stretch>
          </p:blipFill>
          <p:spPr>
            <a:xfrm>
              <a:off x="6073489" y="4889735"/>
              <a:ext cx="1017243" cy="559483"/>
            </a:xfrm>
            <a:prstGeom prst="rect">
              <a:avLst/>
            </a:prstGeom>
          </p:spPr>
        </p:pic>
        <p:pic>
          <p:nvPicPr>
            <p:cNvPr id="16" name="Picture 15">
              <a:extLst>
                <a:ext uri="{FF2B5EF4-FFF2-40B4-BE49-F238E27FC236}">
                  <a16:creationId xmlns:a16="http://schemas.microsoft.com/office/drawing/2014/main" id="{F5D1FAE8-9ED8-8242-8B93-A76ED45A31F0}"/>
                </a:ext>
              </a:extLst>
            </p:cNvPr>
            <p:cNvPicPr>
              <a:picLocks noChangeAspect="1"/>
            </p:cNvPicPr>
            <p:nvPr/>
          </p:nvPicPr>
          <p:blipFill>
            <a:blip r:embed="rId12"/>
            <a:stretch>
              <a:fillRect/>
            </a:stretch>
          </p:blipFill>
          <p:spPr>
            <a:xfrm>
              <a:off x="4082949" y="5665761"/>
              <a:ext cx="1279251" cy="488703"/>
            </a:xfrm>
            <a:prstGeom prst="rect">
              <a:avLst/>
            </a:prstGeom>
          </p:spPr>
        </p:pic>
        <p:pic>
          <p:nvPicPr>
            <p:cNvPr id="17" name="Picture 16">
              <a:extLst>
                <a:ext uri="{FF2B5EF4-FFF2-40B4-BE49-F238E27FC236}">
                  <a16:creationId xmlns:a16="http://schemas.microsoft.com/office/drawing/2014/main" id="{B25243C9-BA49-4E4E-BF5D-F8D150AAC05B}"/>
                </a:ext>
              </a:extLst>
            </p:cNvPr>
            <p:cNvPicPr>
              <a:picLocks noChangeAspect="1"/>
            </p:cNvPicPr>
            <p:nvPr/>
          </p:nvPicPr>
          <p:blipFill>
            <a:blip r:embed="rId13"/>
            <a:stretch>
              <a:fillRect/>
            </a:stretch>
          </p:blipFill>
          <p:spPr>
            <a:xfrm>
              <a:off x="5679827" y="5643715"/>
              <a:ext cx="1572403" cy="467271"/>
            </a:xfrm>
            <a:prstGeom prst="rect">
              <a:avLst/>
            </a:prstGeom>
          </p:spPr>
        </p:pic>
      </p:grpSp>
      <p:sp>
        <p:nvSpPr>
          <p:cNvPr id="19" name="TextBox 18">
            <a:extLst>
              <a:ext uri="{FF2B5EF4-FFF2-40B4-BE49-F238E27FC236}">
                <a16:creationId xmlns:a16="http://schemas.microsoft.com/office/drawing/2014/main" id="{9C32E53F-84F7-C045-BDBE-AA76768D9B54}"/>
              </a:ext>
            </a:extLst>
          </p:cNvPr>
          <p:cNvSpPr txBox="1"/>
          <p:nvPr/>
        </p:nvSpPr>
        <p:spPr>
          <a:xfrm>
            <a:off x="1814720" y="1902902"/>
            <a:ext cx="1099878" cy="276999"/>
          </a:xfrm>
          <a:prstGeom prst="rect">
            <a:avLst/>
          </a:prstGeom>
          <a:noFill/>
        </p:spPr>
        <p:txBody>
          <a:bodyPr wrap="square" rtlCol="0">
            <a:spAutoFit/>
          </a:bodyPr>
          <a:lstStyle/>
          <a:p>
            <a:r>
              <a:rPr lang="en-US" sz="1200" b="1" u="sng" dirty="0">
                <a:latin typeface="Arial" panose="020B0604020202020204" pitchFamily="34" charset="0"/>
                <a:cs typeface="Arial" panose="020B0604020202020204" pitchFamily="34" charset="0"/>
              </a:rPr>
              <a:t>Objectives</a:t>
            </a:r>
          </a:p>
        </p:txBody>
      </p:sp>
      <p:sp>
        <p:nvSpPr>
          <p:cNvPr id="20" name="TextBox 19">
            <a:extLst>
              <a:ext uri="{FF2B5EF4-FFF2-40B4-BE49-F238E27FC236}">
                <a16:creationId xmlns:a16="http://schemas.microsoft.com/office/drawing/2014/main" id="{4B0A612C-D35A-434E-B75D-3CA98E18B775}"/>
              </a:ext>
            </a:extLst>
          </p:cNvPr>
          <p:cNvSpPr txBox="1"/>
          <p:nvPr/>
        </p:nvSpPr>
        <p:spPr>
          <a:xfrm>
            <a:off x="1728846" y="3817728"/>
            <a:ext cx="2165636" cy="461665"/>
          </a:xfrm>
          <a:prstGeom prst="rect">
            <a:avLst/>
          </a:prstGeom>
          <a:noFill/>
        </p:spPr>
        <p:txBody>
          <a:bodyPr wrap="square" rtlCol="0">
            <a:spAutoFit/>
          </a:bodyPr>
          <a:lstStyle/>
          <a:p>
            <a:r>
              <a:rPr lang="en-US" sz="1200" b="1" u="sng" dirty="0">
                <a:latin typeface="Arial" panose="020B0604020202020204" pitchFamily="34" charset="0"/>
                <a:cs typeface="Arial" panose="020B0604020202020204" pitchFamily="34" charset="0"/>
              </a:rPr>
              <a:t>Anticipated Deliverables</a:t>
            </a:r>
          </a:p>
          <a:p>
            <a:endParaRPr lang="en-US" sz="1200" b="1" u="sng"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2B567192-C458-4B4B-983C-D229790F2175}"/>
              </a:ext>
            </a:extLst>
          </p:cNvPr>
          <p:cNvSpPr txBox="1"/>
          <p:nvPr/>
        </p:nvSpPr>
        <p:spPr>
          <a:xfrm>
            <a:off x="8061464" y="2014721"/>
            <a:ext cx="1407758" cy="276999"/>
          </a:xfrm>
          <a:prstGeom prst="rect">
            <a:avLst/>
          </a:prstGeom>
          <a:noFill/>
        </p:spPr>
        <p:txBody>
          <a:bodyPr wrap="none" rtlCol="0">
            <a:spAutoFit/>
          </a:bodyPr>
          <a:lstStyle/>
          <a:p>
            <a:r>
              <a:rPr lang="en-US" sz="1200" b="1" u="sng" dirty="0">
                <a:latin typeface="Arial" panose="020B0604020202020204" pitchFamily="34" charset="0"/>
                <a:cs typeface="Arial" panose="020B0604020202020204" pitchFamily="34" charset="0"/>
              </a:rPr>
              <a:t>Scientific Impact</a:t>
            </a:r>
          </a:p>
        </p:txBody>
      </p:sp>
      <p:sp>
        <p:nvSpPr>
          <p:cNvPr id="22" name="TextBox 21">
            <a:extLst>
              <a:ext uri="{FF2B5EF4-FFF2-40B4-BE49-F238E27FC236}">
                <a16:creationId xmlns:a16="http://schemas.microsoft.com/office/drawing/2014/main" id="{19D00964-9E77-594D-92BE-58216C3D58C4}"/>
              </a:ext>
            </a:extLst>
          </p:cNvPr>
          <p:cNvSpPr txBox="1"/>
          <p:nvPr/>
        </p:nvSpPr>
        <p:spPr>
          <a:xfrm>
            <a:off x="8096720" y="3608565"/>
            <a:ext cx="948220" cy="276999"/>
          </a:xfrm>
          <a:prstGeom prst="rect">
            <a:avLst/>
          </a:prstGeom>
          <a:noFill/>
        </p:spPr>
        <p:txBody>
          <a:bodyPr wrap="square" rtlCol="0">
            <a:spAutoFit/>
          </a:bodyPr>
          <a:lstStyle/>
          <a:p>
            <a:r>
              <a:rPr lang="en-US" sz="1200" b="1" u="sng" dirty="0">
                <a:latin typeface="Arial" panose="020B0604020202020204" pitchFamily="34" charset="0"/>
                <a:cs typeface="Arial" panose="020B0604020202020204" pitchFamily="34" charset="0"/>
              </a:rPr>
              <a:t>Keywords</a:t>
            </a:r>
          </a:p>
        </p:txBody>
      </p:sp>
      <p:sp>
        <p:nvSpPr>
          <p:cNvPr id="23" name="TextBox 22">
            <a:extLst>
              <a:ext uri="{FF2B5EF4-FFF2-40B4-BE49-F238E27FC236}">
                <a16:creationId xmlns:a16="http://schemas.microsoft.com/office/drawing/2014/main" id="{23C83697-50A0-6943-8BDC-1F7104E9AD01}"/>
              </a:ext>
            </a:extLst>
          </p:cNvPr>
          <p:cNvSpPr txBox="1"/>
          <p:nvPr/>
        </p:nvSpPr>
        <p:spPr>
          <a:xfrm>
            <a:off x="1814721" y="2104564"/>
            <a:ext cx="2774107" cy="1754326"/>
          </a:xfrm>
          <a:prstGeom prst="rect">
            <a:avLst/>
          </a:prstGeom>
          <a:noFill/>
        </p:spPr>
        <p:txBody>
          <a:bodyPr wrap="square" rtlCol="0">
            <a:spAutoFit/>
          </a:bodyPr>
          <a:lstStyle/>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Create a connective and collaborative organization that serves as a centralized hub for HBCUs, TCUs, and other MSIs to utilize for CI advocacy, guidance and expertise</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Increase awareness, availability, and financial support for professional development opportunities for faculty, staff, and students at HBCUs, TCUs, and other MSIs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Enhance communication among researchers, university leadership, and CI professionals </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Increase access to shared CI resources at MS-CC organizations</a:t>
            </a:r>
          </a:p>
        </p:txBody>
      </p:sp>
      <p:sp>
        <p:nvSpPr>
          <p:cNvPr id="25" name="TextBox 24">
            <a:extLst>
              <a:ext uri="{FF2B5EF4-FFF2-40B4-BE49-F238E27FC236}">
                <a16:creationId xmlns:a16="http://schemas.microsoft.com/office/drawing/2014/main" id="{AA330A0E-ACD8-A54C-92BB-32B581B10110}"/>
              </a:ext>
            </a:extLst>
          </p:cNvPr>
          <p:cNvSpPr txBox="1"/>
          <p:nvPr/>
        </p:nvSpPr>
        <p:spPr>
          <a:xfrm>
            <a:off x="1814719" y="4045141"/>
            <a:ext cx="2868950" cy="1892826"/>
          </a:xfrm>
          <a:prstGeom prst="rect">
            <a:avLst/>
          </a:prstGeom>
          <a:noFill/>
        </p:spPr>
        <p:txBody>
          <a:bodyPr wrap="square" rtlCol="0">
            <a:spAutoFit/>
          </a:bodyPr>
          <a:lstStyle/>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MS-CC dedicated staff</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Development and deployment of CI shared resources, including a CI cyberteam</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Specialized campus workshops and community webinars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NSF Big Data Hub Collaborations </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Presidents’ workshops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Travel stipends for faculty, students, and staff</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Mentorships and Internships for MS-CC member organizations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Stakeholder alignment mini-surveys as feedback</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Advancing opportunities that amplify successful NSF proposals from MS-CC members</a:t>
            </a:r>
          </a:p>
        </p:txBody>
      </p:sp>
      <p:sp>
        <p:nvSpPr>
          <p:cNvPr id="26" name="TextBox 25">
            <a:extLst>
              <a:ext uri="{FF2B5EF4-FFF2-40B4-BE49-F238E27FC236}">
                <a16:creationId xmlns:a16="http://schemas.microsoft.com/office/drawing/2014/main" id="{93EA73AD-5499-A84C-8E6E-57D8FC250DBE}"/>
              </a:ext>
            </a:extLst>
          </p:cNvPr>
          <p:cNvSpPr txBox="1"/>
          <p:nvPr/>
        </p:nvSpPr>
        <p:spPr>
          <a:xfrm>
            <a:off x="8043645" y="3903742"/>
            <a:ext cx="1754683" cy="1754326"/>
          </a:xfrm>
          <a:prstGeom prst="rect">
            <a:avLst/>
          </a:prstGeom>
          <a:noFill/>
        </p:spPr>
        <p:txBody>
          <a:bodyPr wrap="square" rtlCol="0">
            <a:spAutoFit/>
          </a:bodyPr>
          <a:lstStyle/>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HBCU</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TCU</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HSI</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MSI</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STEM</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Broadening participation</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Cyberinfrastructure</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Professional Development</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Digital divide</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Diversity</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Inclusion</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Equity</a:t>
            </a:r>
          </a:p>
        </p:txBody>
      </p:sp>
      <p:sp>
        <p:nvSpPr>
          <p:cNvPr id="27" name="TextBox 26">
            <a:extLst>
              <a:ext uri="{FF2B5EF4-FFF2-40B4-BE49-F238E27FC236}">
                <a16:creationId xmlns:a16="http://schemas.microsoft.com/office/drawing/2014/main" id="{65A90DBE-B89B-D549-B755-8E4C09E0B525}"/>
              </a:ext>
            </a:extLst>
          </p:cNvPr>
          <p:cNvSpPr txBox="1"/>
          <p:nvPr/>
        </p:nvSpPr>
        <p:spPr>
          <a:xfrm>
            <a:off x="7919831" y="2229295"/>
            <a:ext cx="2124488" cy="1061829"/>
          </a:xfrm>
          <a:prstGeom prst="rect">
            <a:avLst/>
          </a:prstGeom>
          <a:noFill/>
        </p:spPr>
        <p:txBody>
          <a:bodyPr wrap="square" rtlCol="0">
            <a:spAutoFit/>
          </a:bodyPr>
          <a:lstStyle/>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Increase diversity in the STEM talent pool and workforce</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Advance understanding of why CI collaboration among institutions is beneficial </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Advance CI capabilities at minority serving campuses</a:t>
            </a:r>
          </a:p>
        </p:txBody>
      </p:sp>
      <p:pic>
        <p:nvPicPr>
          <p:cNvPr id="28" name="Picture 27" descr="WayMark Analytics">
            <a:extLst>
              <a:ext uri="{FF2B5EF4-FFF2-40B4-BE49-F238E27FC236}">
                <a16:creationId xmlns:a16="http://schemas.microsoft.com/office/drawing/2014/main" id="{B18D745D-CE86-C044-8B8F-389D16BE351B}"/>
              </a:ext>
            </a:extLst>
          </p:cNvPr>
          <p:cNvPicPr/>
          <p:nvPr/>
        </p:nvPicPr>
        <p:blipFill>
          <a:blip r:embed="rId14">
            <a:extLst>
              <a:ext uri="{28A0092B-C50C-407E-A947-70E740481C1C}">
                <a14:useLocalDpi xmlns:a14="http://schemas.microsoft.com/office/drawing/2010/main" val="0"/>
              </a:ext>
            </a:extLst>
          </a:blip>
          <a:srcRect/>
          <a:stretch>
            <a:fillRect/>
          </a:stretch>
        </p:blipFill>
        <p:spPr bwMode="auto">
          <a:xfrm>
            <a:off x="5515212" y="5446493"/>
            <a:ext cx="1161574" cy="391478"/>
          </a:xfrm>
          <a:prstGeom prst="rect">
            <a:avLst/>
          </a:prstGeom>
          <a:noFill/>
          <a:ln>
            <a:noFill/>
          </a:ln>
        </p:spPr>
      </p:pic>
      <p:sp>
        <p:nvSpPr>
          <p:cNvPr id="3" name="TextBox 2">
            <a:extLst>
              <a:ext uri="{FF2B5EF4-FFF2-40B4-BE49-F238E27FC236}">
                <a16:creationId xmlns:a16="http://schemas.microsoft.com/office/drawing/2014/main" id="{65BBEBBD-D611-0941-B744-30E3476C2836}"/>
              </a:ext>
            </a:extLst>
          </p:cNvPr>
          <p:cNvSpPr txBox="1"/>
          <p:nvPr/>
        </p:nvSpPr>
        <p:spPr>
          <a:xfrm>
            <a:off x="3433033" y="1284836"/>
            <a:ext cx="478323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Internet2 Principal Investigator: Ana </a:t>
            </a:r>
            <a:r>
              <a:rPr lang="en-US" sz="1200" dirty="0" err="1">
                <a:latin typeface="Arial" panose="020B0604020202020204" pitchFamily="34" charset="0"/>
                <a:cs typeface="Arial" panose="020B0604020202020204" pitchFamily="34" charset="0"/>
              </a:rPr>
              <a:t>Hunsinger</a:t>
            </a:r>
            <a:r>
              <a:rPr lang="en-US" sz="1200" dirty="0">
                <a:latin typeface="Arial" panose="020B0604020202020204" pitchFamily="34" charset="0"/>
                <a:cs typeface="Arial" panose="020B0604020202020204" pitchFamily="34" charset="0"/>
              </a:rPr>
              <a:t> [ana@internet2.edu]</a:t>
            </a:r>
          </a:p>
        </p:txBody>
      </p:sp>
      <p:sp>
        <p:nvSpPr>
          <p:cNvPr id="2" name="Rectangle 1">
            <a:extLst>
              <a:ext uri="{FF2B5EF4-FFF2-40B4-BE49-F238E27FC236}">
                <a16:creationId xmlns:a16="http://schemas.microsoft.com/office/drawing/2014/main" id="{73D25B59-9B7F-694B-8BB8-9C6C96C183E3}"/>
              </a:ext>
            </a:extLst>
          </p:cNvPr>
          <p:cNvSpPr/>
          <p:nvPr/>
        </p:nvSpPr>
        <p:spPr>
          <a:xfrm>
            <a:off x="2030491" y="6007904"/>
            <a:ext cx="7767836" cy="369332"/>
          </a:xfrm>
          <a:prstGeom prst="rect">
            <a:avLst/>
          </a:prstGeom>
        </p:spPr>
        <p:txBody>
          <a:bodyPr wrap="square">
            <a:spAutoFit/>
          </a:bodyPr>
          <a:lstStyle/>
          <a:p>
            <a:r>
              <a:rPr lang="en-US" dirty="0"/>
              <a:t>See: </a:t>
            </a:r>
            <a:r>
              <a:rPr lang="en-US" dirty="0">
                <a:hlinkClick r:id="rId15"/>
              </a:rPr>
              <a:t>https://internet2.edu/solutions/minority-serving-institutions/</a:t>
            </a:r>
            <a:endParaRPr lang="en-US" dirty="0"/>
          </a:p>
        </p:txBody>
      </p:sp>
    </p:spTree>
    <p:extLst>
      <p:ext uri="{BB962C8B-B14F-4D97-AF65-F5344CB8AC3E}">
        <p14:creationId xmlns:p14="http://schemas.microsoft.com/office/powerpoint/2010/main" val="2724952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2">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4">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3F08064-EC48-464B-883B-C3A3CAB606D1}"/>
              </a:ext>
            </a:extLst>
          </p:cNvPr>
          <p:cNvSpPr>
            <a:spLocks noGrp="1"/>
          </p:cNvSpPr>
          <p:nvPr>
            <p:ph type="title"/>
          </p:nvPr>
        </p:nvSpPr>
        <p:spPr>
          <a:xfrm>
            <a:off x="618187" y="640263"/>
            <a:ext cx="3554568" cy="5254510"/>
          </a:xfrm>
        </p:spPr>
        <p:txBody>
          <a:bodyPr>
            <a:normAutofit/>
          </a:bodyPr>
          <a:lstStyle/>
          <a:p>
            <a:r>
              <a:rPr lang="en-US" sz="4800" dirty="0"/>
              <a:t>Envisioning a National Research Ecosystem (Cloud)</a:t>
            </a:r>
            <a:endParaRPr lang="en-US" dirty="0"/>
          </a:p>
        </p:txBody>
      </p:sp>
      <p:pic>
        <p:nvPicPr>
          <p:cNvPr id="8" name="Picture 7">
            <a:extLst>
              <a:ext uri="{FF2B5EF4-FFF2-40B4-BE49-F238E27FC236}">
                <a16:creationId xmlns:a16="http://schemas.microsoft.com/office/drawing/2014/main" id="{14C15E75-F39F-674E-A5A5-4F3290F0A3A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24" r="1" b="475"/>
          <a:stretch/>
        </p:blipFill>
        <p:spPr>
          <a:xfrm>
            <a:off x="81782" y="5420138"/>
            <a:ext cx="1403643" cy="1403643"/>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pic>
        <p:nvPicPr>
          <p:cNvPr id="3" name="Picture 2">
            <a:extLst>
              <a:ext uri="{FF2B5EF4-FFF2-40B4-BE49-F238E27FC236}">
                <a16:creationId xmlns:a16="http://schemas.microsoft.com/office/drawing/2014/main" id="{E22F88DB-1601-0249-A795-FD824C3179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89418" y="738744"/>
            <a:ext cx="7320800" cy="5057547"/>
          </a:xfrm>
          <a:prstGeom prst="rect">
            <a:avLst/>
          </a:prstGeom>
        </p:spPr>
      </p:pic>
      <p:sp>
        <p:nvSpPr>
          <p:cNvPr id="2" name="Slide Number Placeholder 1">
            <a:extLst>
              <a:ext uri="{FF2B5EF4-FFF2-40B4-BE49-F238E27FC236}">
                <a16:creationId xmlns:a16="http://schemas.microsoft.com/office/drawing/2014/main" id="{71A826EE-26C3-4A06-87AE-2BD1CFD389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854F1-4203-412A-BBC9-C51A1ECC89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045393"/>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2">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4">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3F08064-EC48-464B-883B-C3A3CAB606D1}"/>
              </a:ext>
            </a:extLst>
          </p:cNvPr>
          <p:cNvSpPr>
            <a:spLocks noGrp="1"/>
          </p:cNvSpPr>
          <p:nvPr>
            <p:ph type="title"/>
          </p:nvPr>
        </p:nvSpPr>
        <p:spPr>
          <a:xfrm>
            <a:off x="618187" y="640263"/>
            <a:ext cx="3554568" cy="5254510"/>
          </a:xfrm>
        </p:spPr>
        <p:txBody>
          <a:bodyPr>
            <a:normAutofit/>
          </a:bodyPr>
          <a:lstStyle/>
          <a:p>
            <a:r>
              <a:rPr lang="en-US" sz="4800"/>
              <a:t>Outline</a:t>
            </a:r>
            <a:endParaRPr lang="en-US"/>
          </a:p>
        </p:txBody>
      </p:sp>
      <p:sp>
        <p:nvSpPr>
          <p:cNvPr id="19" name="Text Placeholder 6">
            <a:extLst>
              <a:ext uri="{FF2B5EF4-FFF2-40B4-BE49-F238E27FC236}">
                <a16:creationId xmlns:a16="http://schemas.microsoft.com/office/drawing/2014/main" id="{E6A29172-A503-5A48-BA99-A847BE78FAA9}"/>
              </a:ext>
            </a:extLst>
          </p:cNvPr>
          <p:cNvSpPr txBox="1">
            <a:spLocks/>
          </p:cNvSpPr>
          <p:nvPr/>
        </p:nvSpPr>
        <p:spPr>
          <a:xfrm>
            <a:off x="5045502" y="390386"/>
            <a:ext cx="6808632" cy="8989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0" name="Content Placeholder 5">
            <a:extLst>
              <a:ext uri="{FF2B5EF4-FFF2-40B4-BE49-F238E27FC236}">
                <a16:creationId xmlns:a16="http://schemas.microsoft.com/office/drawing/2014/main" id="{820B1184-519A-5C43-9189-C7BB016E1682}"/>
              </a:ext>
            </a:extLst>
          </p:cNvPr>
          <p:cNvSpPr txBox="1">
            <a:spLocks/>
          </p:cNvSpPr>
          <p:nvPr/>
        </p:nvSpPr>
        <p:spPr>
          <a:xfrm>
            <a:off x="4883455" y="486137"/>
            <a:ext cx="7090241" cy="60990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609576" rtl="0" eaLnBrk="1" fontAlgn="auto" latinLnBrk="0" hangingPunct="1">
              <a:lnSpc>
                <a:spcPct val="110000"/>
              </a:lnSpc>
              <a:spcBef>
                <a:spcPct val="20000"/>
              </a:spcBef>
              <a:spcAft>
                <a:spcPts val="0"/>
              </a:spcAft>
              <a:buClr>
                <a:srgbClr val="000090"/>
              </a:buClr>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609576" rtl="0" eaLnBrk="1" fontAlgn="auto" latinLnBrk="0" hangingPunct="1">
              <a:lnSpc>
                <a:spcPct val="110000"/>
              </a:lnSpc>
              <a:spcBef>
                <a:spcPct val="20000"/>
              </a:spcBef>
              <a:spcAft>
                <a:spcPts val="0"/>
              </a:spcAft>
              <a:buClr>
                <a:srgbClr val="000090"/>
              </a:buClr>
              <a:buSzTx/>
              <a:buFont typeface="Arial" panose="020B0604020202020204" pitchFamily="34" charset="0"/>
              <a:buChar char="•"/>
              <a:tabLst/>
              <a:defRPr/>
            </a:pPr>
            <a:r>
              <a:rPr kumimoji="0" lang="en-US" sz="3200" b="0" i="0" u="none" strike="noStrike" kern="1200" cap="none" spc="0" normalizeH="0" baseline="0" noProof="0" dirty="0">
                <a:ln>
                  <a:noFill/>
                </a:ln>
                <a:solidFill>
                  <a:schemeClr val="tx1">
                    <a:lumMod val="85000"/>
                  </a:schemeClr>
                </a:solidFill>
                <a:effectLst/>
                <a:uLnTx/>
                <a:uFillTx/>
                <a:latin typeface="Calibri" panose="020F0502020204030204"/>
                <a:ea typeface="+mn-ea"/>
                <a:cs typeface="+mn-cs"/>
              </a:rPr>
              <a:t>NSF and OAC</a:t>
            </a:r>
          </a:p>
          <a:p>
            <a:pPr marL="228600" marR="0" lvl="0" indent="-228600" algn="l" defTabSz="609576" rtl="0" eaLnBrk="1" fontAlgn="auto" latinLnBrk="0" hangingPunct="1">
              <a:lnSpc>
                <a:spcPct val="110000"/>
              </a:lnSpc>
              <a:spcBef>
                <a:spcPct val="20000"/>
              </a:spcBef>
              <a:spcAft>
                <a:spcPts val="0"/>
              </a:spcAft>
              <a:buClr>
                <a:srgbClr val="000090"/>
              </a:buClr>
              <a:buSzTx/>
              <a:buFont typeface="Arial" panose="020B0604020202020204" pitchFamily="34" charset="0"/>
              <a:buChar char="•"/>
              <a:tabLst/>
              <a:defRPr/>
            </a:pPr>
            <a:endParaRPr kumimoji="0" lang="en-US" sz="3200" b="0" i="0" u="none" strike="noStrike" kern="1200" cap="none" spc="0" normalizeH="0" baseline="0" noProof="0" dirty="0">
              <a:ln>
                <a:noFill/>
              </a:ln>
              <a:solidFill>
                <a:schemeClr val="tx1">
                  <a:lumMod val="85000"/>
                </a:schemeClr>
              </a:solidFill>
              <a:effectLst/>
              <a:uLnTx/>
              <a:uFillTx/>
              <a:latin typeface="Calibri" panose="020F0502020204030204"/>
              <a:ea typeface="+mn-ea"/>
              <a:cs typeface="+mn-cs"/>
            </a:endParaRPr>
          </a:p>
          <a:p>
            <a:pPr marL="228600" marR="0" lvl="0" indent="-228600" algn="l" defTabSz="609576" rtl="0" eaLnBrk="1" fontAlgn="auto" latinLnBrk="0" hangingPunct="1">
              <a:lnSpc>
                <a:spcPct val="110000"/>
              </a:lnSpc>
              <a:spcBef>
                <a:spcPct val="20000"/>
              </a:spcBef>
              <a:spcAft>
                <a:spcPts val="0"/>
              </a:spcAft>
              <a:buClr>
                <a:srgbClr val="000090"/>
              </a:buClr>
              <a:buSzTx/>
              <a:buFont typeface="Arial" panose="020B0604020202020204" pitchFamily="34" charset="0"/>
              <a:buChar char="•"/>
              <a:tabLst/>
              <a:defRPr/>
            </a:pPr>
            <a:r>
              <a:rPr kumimoji="0" lang="en-US" sz="3200" b="0" i="0" u="none" strike="noStrike" kern="1200" cap="none" spc="0" normalizeH="0" baseline="0" noProof="0" dirty="0">
                <a:ln>
                  <a:noFill/>
                </a:ln>
                <a:solidFill>
                  <a:schemeClr val="tx1">
                    <a:lumMod val="85000"/>
                  </a:schemeClr>
                </a:solidFill>
                <a:effectLst/>
                <a:uLnTx/>
                <a:uFillTx/>
                <a:latin typeface="Calibri" panose="020F0502020204030204"/>
                <a:ea typeface="+mn-ea"/>
                <a:cs typeface="+mn-cs"/>
              </a:rPr>
              <a:t>Democratizing access to the National Cyberinfrastructure Ecosystem</a:t>
            </a:r>
          </a:p>
          <a:p>
            <a:pPr marL="228600" marR="0" lvl="0" indent="-228600" algn="l" defTabSz="609576" rtl="0" eaLnBrk="1" fontAlgn="auto" latinLnBrk="0" hangingPunct="1">
              <a:lnSpc>
                <a:spcPct val="110000"/>
              </a:lnSpc>
              <a:spcBef>
                <a:spcPct val="20000"/>
              </a:spcBef>
              <a:spcAft>
                <a:spcPts val="0"/>
              </a:spcAft>
              <a:buClr>
                <a:srgbClr val="000090"/>
              </a:buClr>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609576" rtl="0" eaLnBrk="1" fontAlgn="auto" latinLnBrk="0" hangingPunct="1">
              <a:lnSpc>
                <a:spcPct val="110000"/>
              </a:lnSpc>
              <a:spcBef>
                <a:spcPct val="20000"/>
              </a:spcBef>
              <a:spcAft>
                <a:spcPts val="0"/>
              </a:spcAft>
              <a:buClr>
                <a:srgbClr val="000090"/>
              </a:buClr>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CC*,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CyberTraining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and the HTC DCL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PATh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/OSG mentioned in all 3)</a:t>
            </a:r>
          </a:p>
        </p:txBody>
      </p:sp>
      <p:pic>
        <p:nvPicPr>
          <p:cNvPr id="8" name="Picture 7">
            <a:extLst>
              <a:ext uri="{FF2B5EF4-FFF2-40B4-BE49-F238E27FC236}">
                <a16:creationId xmlns:a16="http://schemas.microsoft.com/office/drawing/2014/main" id="{14C15E75-F39F-674E-A5A5-4F3290F0A3A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24" r="1" b="475"/>
          <a:stretch/>
        </p:blipFill>
        <p:spPr>
          <a:xfrm>
            <a:off x="81782" y="5420138"/>
            <a:ext cx="1403643" cy="1403643"/>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
        <p:nvSpPr>
          <p:cNvPr id="2" name="Slide Number Placeholder 1">
            <a:extLst>
              <a:ext uri="{FF2B5EF4-FFF2-40B4-BE49-F238E27FC236}">
                <a16:creationId xmlns:a16="http://schemas.microsoft.com/office/drawing/2014/main" id="{A2023953-41B5-4814-9349-2D7135D7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854F1-4203-412A-BBC9-C51A1ECC89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49835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2">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4">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3F08064-EC48-464B-883B-C3A3CAB606D1}"/>
              </a:ext>
            </a:extLst>
          </p:cNvPr>
          <p:cNvSpPr>
            <a:spLocks noGrp="1"/>
          </p:cNvSpPr>
          <p:nvPr>
            <p:ph type="title"/>
          </p:nvPr>
        </p:nvSpPr>
        <p:spPr>
          <a:xfrm>
            <a:off x="618187" y="640263"/>
            <a:ext cx="3554568" cy="5254510"/>
          </a:xfrm>
        </p:spPr>
        <p:txBody>
          <a:bodyPr>
            <a:normAutofit/>
          </a:bodyPr>
          <a:lstStyle/>
          <a:p>
            <a:r>
              <a:rPr lang="en-US" sz="4800"/>
              <a:t>Outline</a:t>
            </a:r>
            <a:endParaRPr lang="en-US"/>
          </a:p>
        </p:txBody>
      </p:sp>
      <p:sp>
        <p:nvSpPr>
          <p:cNvPr id="19" name="Text Placeholder 6">
            <a:extLst>
              <a:ext uri="{FF2B5EF4-FFF2-40B4-BE49-F238E27FC236}">
                <a16:creationId xmlns:a16="http://schemas.microsoft.com/office/drawing/2014/main" id="{E6A29172-A503-5A48-BA99-A847BE78FAA9}"/>
              </a:ext>
            </a:extLst>
          </p:cNvPr>
          <p:cNvSpPr txBox="1">
            <a:spLocks/>
          </p:cNvSpPr>
          <p:nvPr/>
        </p:nvSpPr>
        <p:spPr>
          <a:xfrm>
            <a:off x="5045502" y="390386"/>
            <a:ext cx="6808632" cy="8989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0" name="Content Placeholder 5">
            <a:extLst>
              <a:ext uri="{FF2B5EF4-FFF2-40B4-BE49-F238E27FC236}">
                <a16:creationId xmlns:a16="http://schemas.microsoft.com/office/drawing/2014/main" id="{820B1184-519A-5C43-9189-C7BB016E1682}"/>
              </a:ext>
            </a:extLst>
          </p:cNvPr>
          <p:cNvSpPr txBox="1">
            <a:spLocks/>
          </p:cNvSpPr>
          <p:nvPr/>
        </p:nvSpPr>
        <p:spPr>
          <a:xfrm>
            <a:off x="4883455" y="486137"/>
            <a:ext cx="7090241" cy="60990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576">
              <a:lnSpc>
                <a:spcPct val="110000"/>
              </a:lnSpc>
              <a:spcBef>
                <a:spcPct val="20000"/>
              </a:spcBef>
              <a:buClr>
                <a:srgbClr val="000090"/>
              </a:buClr>
              <a:defRPr/>
            </a:pPr>
            <a:endParaRPr lang="en-US" dirty="0">
              <a:solidFill>
                <a:schemeClr val="bg1"/>
              </a:solidFill>
            </a:endParaRPr>
          </a:p>
          <a:p>
            <a:pPr defTabSz="609576">
              <a:lnSpc>
                <a:spcPct val="110000"/>
              </a:lnSpc>
              <a:spcBef>
                <a:spcPct val="20000"/>
              </a:spcBef>
              <a:buClr>
                <a:srgbClr val="000090"/>
              </a:buClr>
              <a:defRPr/>
            </a:pPr>
            <a:r>
              <a:rPr lang="en-US" sz="3200" dirty="0">
                <a:solidFill>
                  <a:schemeClr val="bg1"/>
                </a:solidFill>
              </a:rPr>
              <a:t>NSF and OAC</a:t>
            </a:r>
          </a:p>
          <a:p>
            <a:pPr defTabSz="609576">
              <a:lnSpc>
                <a:spcPct val="110000"/>
              </a:lnSpc>
              <a:spcBef>
                <a:spcPct val="20000"/>
              </a:spcBef>
              <a:buClr>
                <a:srgbClr val="000090"/>
              </a:buClr>
              <a:defRPr/>
            </a:pPr>
            <a:endParaRPr lang="en-US" sz="3200" dirty="0">
              <a:solidFill>
                <a:schemeClr val="bg1"/>
              </a:solidFill>
            </a:endParaRPr>
          </a:p>
          <a:p>
            <a:pPr defTabSz="609576">
              <a:lnSpc>
                <a:spcPct val="110000"/>
              </a:lnSpc>
              <a:spcBef>
                <a:spcPct val="20000"/>
              </a:spcBef>
              <a:buClr>
                <a:srgbClr val="000090"/>
              </a:buClr>
              <a:defRPr/>
            </a:pPr>
            <a:r>
              <a:rPr lang="en-US" sz="3200" dirty="0">
                <a:solidFill>
                  <a:schemeClr val="bg1"/>
                </a:solidFill>
              </a:rPr>
              <a:t>Democratizing access to the National Cyberinfrastructure Ecosystem</a:t>
            </a:r>
          </a:p>
          <a:p>
            <a:pPr defTabSz="609576">
              <a:lnSpc>
                <a:spcPct val="110000"/>
              </a:lnSpc>
              <a:spcBef>
                <a:spcPct val="20000"/>
              </a:spcBef>
              <a:buClr>
                <a:srgbClr val="000090"/>
              </a:buClr>
              <a:defRPr/>
            </a:pPr>
            <a:endParaRPr lang="en-US" sz="3200" dirty="0">
              <a:solidFill>
                <a:schemeClr val="bg1"/>
              </a:solidFill>
            </a:endParaRPr>
          </a:p>
          <a:p>
            <a:pPr defTabSz="609576">
              <a:lnSpc>
                <a:spcPct val="110000"/>
              </a:lnSpc>
              <a:spcBef>
                <a:spcPct val="20000"/>
              </a:spcBef>
              <a:buClr>
                <a:srgbClr val="000090"/>
              </a:buClr>
              <a:defRPr/>
            </a:pPr>
            <a:r>
              <a:rPr lang="en-US" sz="3200" dirty="0">
                <a:solidFill>
                  <a:schemeClr val="bg1"/>
                </a:solidFill>
              </a:rPr>
              <a:t>CC*,</a:t>
            </a:r>
            <a:r>
              <a:rPr lang="en-US" sz="3200" dirty="0" err="1">
                <a:solidFill>
                  <a:schemeClr val="bg1"/>
                </a:solidFill>
              </a:rPr>
              <a:t>CyberTraining</a:t>
            </a:r>
            <a:r>
              <a:rPr lang="en-US" sz="3200" dirty="0">
                <a:solidFill>
                  <a:schemeClr val="bg1"/>
                </a:solidFill>
              </a:rPr>
              <a:t>, and the HTC DCL</a:t>
            </a:r>
          </a:p>
        </p:txBody>
      </p:sp>
      <p:pic>
        <p:nvPicPr>
          <p:cNvPr id="8" name="Picture 7">
            <a:extLst>
              <a:ext uri="{FF2B5EF4-FFF2-40B4-BE49-F238E27FC236}">
                <a16:creationId xmlns:a16="http://schemas.microsoft.com/office/drawing/2014/main" id="{14C15E75-F39F-674E-A5A5-4F3290F0A3A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24" r="1" b="475"/>
          <a:stretch/>
        </p:blipFill>
        <p:spPr>
          <a:xfrm>
            <a:off x="81782" y="5420138"/>
            <a:ext cx="1403643" cy="1403643"/>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
        <p:nvSpPr>
          <p:cNvPr id="2" name="Slide Number Placeholder 1">
            <a:extLst>
              <a:ext uri="{FF2B5EF4-FFF2-40B4-BE49-F238E27FC236}">
                <a16:creationId xmlns:a16="http://schemas.microsoft.com/office/drawing/2014/main" id="{A2023953-41B5-4814-9349-2D7135D7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854F1-4203-412A-BBC9-C51A1ECC89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13023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6233CF1-41DB-4B84-B1D6-E83D95527932}"/>
              </a:ext>
            </a:extLst>
          </p:cNvPr>
          <p:cNvSpPr txBox="1">
            <a:spLocks/>
          </p:cNvSpPr>
          <p:nvPr/>
        </p:nvSpPr>
        <p:spPr>
          <a:xfrm>
            <a:off x="1609292" y="100013"/>
            <a:ext cx="8677708" cy="936307"/>
          </a:xfrm>
          <a:prstGeom prst="rect">
            <a:avLst/>
          </a:prstGeom>
          <a:solidFill>
            <a:schemeClr val="accent1">
              <a:lumMod val="40000"/>
              <a:lumOff val="6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400" b="1" dirty="0">
                <a:solidFill>
                  <a:srgbClr val="0070C0"/>
                </a:solidFill>
                <a:latin typeface="Calibri"/>
              </a:rPr>
              <a:t>CyberTraining – Training-based Workforce Development for Advanced Cyberinfrastructure (NSF 22-574)</a:t>
            </a:r>
          </a:p>
        </p:txBody>
      </p:sp>
      <p:sp>
        <p:nvSpPr>
          <p:cNvPr id="11" name="Subtitle 3">
            <a:extLst>
              <a:ext uri="{FF2B5EF4-FFF2-40B4-BE49-F238E27FC236}">
                <a16:creationId xmlns:a16="http://schemas.microsoft.com/office/drawing/2014/main" id="{06784438-141C-49D4-850E-A5B86709941B}"/>
              </a:ext>
            </a:extLst>
          </p:cNvPr>
          <p:cNvSpPr txBox="1">
            <a:spLocks/>
          </p:cNvSpPr>
          <p:nvPr/>
        </p:nvSpPr>
        <p:spPr>
          <a:xfrm>
            <a:off x="1524001" y="1188720"/>
            <a:ext cx="5500687" cy="53578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dirty="0">
                <a:solidFill>
                  <a:prstClr val="black"/>
                </a:solidFill>
                <a:latin typeface="Calibri"/>
                <a:cs typeface="Calibri"/>
              </a:rPr>
              <a:t>Three g</a:t>
            </a:r>
            <a:r>
              <a:rPr lang="en-US" sz="2400" dirty="0" err="1">
                <a:solidFill>
                  <a:prstClr val="black"/>
                </a:solidFill>
                <a:latin typeface="Calibri"/>
                <a:cs typeface="Calibri"/>
              </a:rPr>
              <a:t>oals</a:t>
            </a:r>
            <a:r>
              <a:rPr lang="en-US" sz="2400" dirty="0">
                <a:solidFill>
                  <a:prstClr val="black"/>
                </a:solidFill>
                <a:latin typeface="Calibri"/>
                <a:cs typeface="Calibri"/>
              </a:rPr>
              <a:t> for </a:t>
            </a:r>
            <a:r>
              <a:rPr lang="en-US" sz="2400" i="1" dirty="0">
                <a:solidFill>
                  <a:prstClr val="black"/>
                </a:solidFill>
                <a:latin typeface="Calibri"/>
                <a:cs typeface="Calibri"/>
              </a:rPr>
              <a:t>research</a:t>
            </a:r>
            <a:r>
              <a:rPr lang="en-US" sz="2400" dirty="0">
                <a:solidFill>
                  <a:prstClr val="black"/>
                </a:solidFill>
                <a:latin typeface="Calibri"/>
                <a:cs typeface="Calibri"/>
              </a:rPr>
              <a:t> workforce development</a:t>
            </a:r>
          </a:p>
          <a:p>
            <a:pPr lvl="1" indent="-342900">
              <a:buFont typeface="+mj-lt"/>
              <a:buAutoNum type="arabicPeriod"/>
              <a:defRPr/>
            </a:pPr>
            <a:r>
              <a:rPr lang="en-US" sz="1800" dirty="0">
                <a:solidFill>
                  <a:prstClr val="black"/>
                </a:solidFill>
                <a:latin typeface="Calibri"/>
                <a:cs typeface="Calibri"/>
              </a:rPr>
              <a:t>Broaden adoption of CI tools/methods, </a:t>
            </a:r>
            <a:r>
              <a:rPr lang="en-US" sz="1800" dirty="0">
                <a:solidFill>
                  <a:srgbClr val="0070C0"/>
                </a:solidFill>
                <a:latin typeface="Calibri"/>
                <a:cs typeface="Calibri"/>
              </a:rPr>
              <a:t>or</a:t>
            </a:r>
            <a:endParaRPr lang="en-US" dirty="0">
              <a:solidFill>
                <a:srgbClr val="0070C0"/>
              </a:solidFill>
              <a:latin typeface="Calibri"/>
              <a:cs typeface="Calibri"/>
            </a:endParaRPr>
          </a:p>
          <a:p>
            <a:pPr lvl="1" indent="-342900">
              <a:buFont typeface="+mj-lt"/>
              <a:buAutoNum type="arabicPeriod"/>
              <a:defRPr/>
            </a:pPr>
            <a:r>
              <a:rPr lang="en-US" sz="1800" dirty="0">
                <a:solidFill>
                  <a:prstClr val="black"/>
                </a:solidFill>
                <a:latin typeface="Calibri"/>
                <a:cs typeface="Calibri"/>
              </a:rPr>
              <a:t>Curriculum/Instructional Materials Development and Integration</a:t>
            </a:r>
          </a:p>
          <a:p>
            <a:pPr lvl="1" indent="-342900">
              <a:buFont typeface="+mj-lt"/>
              <a:buAutoNum type="arabicPeriod"/>
              <a:defRPr/>
            </a:pPr>
            <a:r>
              <a:rPr lang="en-US" sz="1800" dirty="0">
                <a:solidFill>
                  <a:prstClr val="black"/>
                </a:solidFill>
                <a:latin typeface="Calibri"/>
                <a:cs typeface="Calibri"/>
              </a:rPr>
              <a:t>Build research CI professional communities</a:t>
            </a:r>
          </a:p>
          <a:p>
            <a:pPr>
              <a:defRPr/>
            </a:pPr>
            <a:r>
              <a:rPr lang="en-US" sz="2400" dirty="0">
                <a:solidFill>
                  <a:prstClr val="black"/>
                </a:solidFill>
                <a:latin typeface="Calibri"/>
              </a:rPr>
              <a:t>Three project classes: </a:t>
            </a:r>
          </a:p>
          <a:p>
            <a:pPr lvl="1">
              <a:defRPr/>
            </a:pPr>
            <a:r>
              <a:rPr lang="en-US" sz="1800" i="1" dirty="0">
                <a:solidFill>
                  <a:srgbClr val="00B0F0"/>
                </a:solidFill>
                <a:latin typeface="Calibri"/>
              </a:rPr>
              <a:t>Pilot: </a:t>
            </a:r>
            <a:r>
              <a:rPr lang="en-US" sz="1800" i="1" dirty="0">
                <a:solidFill>
                  <a:prstClr val="black"/>
                </a:solidFill>
                <a:latin typeface="Calibri"/>
              </a:rPr>
              <a:t>E</a:t>
            </a:r>
            <a:r>
              <a:rPr lang="en-US" sz="1800" dirty="0">
                <a:solidFill>
                  <a:prstClr val="black"/>
                </a:solidFill>
                <a:latin typeface="Calibri"/>
              </a:rPr>
              <a:t>xploratory activities, $300K, 2 </a:t>
            </a:r>
            <a:r>
              <a:rPr lang="en-US" sz="1800" dirty="0" err="1">
                <a:solidFill>
                  <a:prstClr val="black"/>
                </a:solidFill>
                <a:latin typeface="Calibri"/>
              </a:rPr>
              <a:t>yrs</a:t>
            </a:r>
            <a:r>
              <a:rPr lang="en-US" sz="1800" dirty="0">
                <a:solidFill>
                  <a:prstClr val="black"/>
                </a:solidFill>
                <a:latin typeface="Calibri"/>
              </a:rPr>
              <a:t> </a:t>
            </a:r>
            <a:endParaRPr lang="en-US" sz="1800" i="1" dirty="0">
              <a:solidFill>
                <a:prstClr val="black"/>
              </a:solidFill>
              <a:latin typeface="Calibri"/>
            </a:endParaRPr>
          </a:p>
          <a:p>
            <a:pPr lvl="1">
              <a:defRPr/>
            </a:pPr>
            <a:r>
              <a:rPr lang="en-US" sz="1800" i="1" dirty="0">
                <a:solidFill>
                  <a:srgbClr val="00B0F0"/>
                </a:solidFill>
                <a:latin typeface="Calibri"/>
              </a:rPr>
              <a:t>Implementation: </a:t>
            </a:r>
            <a:r>
              <a:rPr lang="en-US" sz="1800" dirty="0">
                <a:solidFill>
                  <a:prstClr val="black"/>
                </a:solidFill>
                <a:latin typeface="Calibri"/>
              </a:rPr>
              <a:t>Broadly accessible to community </a:t>
            </a:r>
            <a:endParaRPr lang="en-US" sz="1800" i="1" dirty="0">
              <a:solidFill>
                <a:prstClr val="black"/>
              </a:solidFill>
              <a:latin typeface="Calibri"/>
            </a:endParaRPr>
          </a:p>
          <a:p>
            <a:pPr lvl="2">
              <a:defRPr/>
            </a:pPr>
            <a:r>
              <a:rPr lang="en-US" sz="1600" i="1" dirty="0">
                <a:solidFill>
                  <a:prstClr val="black"/>
                </a:solidFill>
                <a:latin typeface="Calibri"/>
              </a:rPr>
              <a:t>Small: </a:t>
            </a:r>
            <a:r>
              <a:rPr lang="en-US" sz="1600" dirty="0">
                <a:solidFill>
                  <a:prstClr val="black"/>
                </a:solidFill>
                <a:latin typeface="Calibri"/>
              </a:rPr>
              <a:t>$500K, 4 </a:t>
            </a:r>
            <a:r>
              <a:rPr lang="en-US" sz="1600" dirty="0" err="1">
                <a:solidFill>
                  <a:prstClr val="black"/>
                </a:solidFill>
                <a:latin typeface="Calibri"/>
              </a:rPr>
              <a:t>yrs</a:t>
            </a:r>
            <a:endParaRPr lang="en-US" sz="1600" dirty="0">
              <a:solidFill>
                <a:prstClr val="black"/>
              </a:solidFill>
              <a:latin typeface="Calibri"/>
            </a:endParaRPr>
          </a:p>
          <a:p>
            <a:pPr lvl="2">
              <a:defRPr/>
            </a:pPr>
            <a:r>
              <a:rPr lang="en-US" sz="1600" i="1" dirty="0">
                <a:solidFill>
                  <a:prstClr val="black"/>
                </a:solidFill>
                <a:latin typeface="Calibri"/>
              </a:rPr>
              <a:t>Medium: </a:t>
            </a:r>
            <a:r>
              <a:rPr lang="en-US" sz="1600" dirty="0">
                <a:solidFill>
                  <a:prstClr val="black"/>
                </a:solidFill>
                <a:latin typeface="Calibri"/>
              </a:rPr>
              <a:t>foster a community, $1M, 4 </a:t>
            </a:r>
            <a:r>
              <a:rPr lang="en-US" sz="1600" dirty="0" err="1">
                <a:solidFill>
                  <a:prstClr val="black"/>
                </a:solidFill>
                <a:latin typeface="Calibri"/>
              </a:rPr>
              <a:t>yrs</a:t>
            </a:r>
            <a:r>
              <a:rPr lang="en-US" sz="1600" dirty="0">
                <a:solidFill>
                  <a:prstClr val="black"/>
                </a:solidFill>
                <a:latin typeface="Calibri"/>
              </a:rPr>
              <a:t> </a:t>
            </a:r>
          </a:p>
          <a:p>
            <a:pPr lvl="1">
              <a:defRPr/>
            </a:pPr>
            <a:r>
              <a:rPr lang="en-US" sz="1800" i="1" dirty="0">
                <a:solidFill>
                  <a:srgbClr val="00B0F0"/>
                </a:solidFill>
                <a:latin typeface="Calibri"/>
              </a:rPr>
              <a:t>CI Professional: </a:t>
            </a:r>
            <a:r>
              <a:rPr lang="en-US" sz="1800" dirty="0">
                <a:solidFill>
                  <a:srgbClr val="00B0F0"/>
                </a:solidFill>
                <a:latin typeface="Calibri"/>
              </a:rPr>
              <a:t> </a:t>
            </a:r>
          </a:p>
          <a:p>
            <a:pPr lvl="2">
              <a:defRPr/>
            </a:pPr>
            <a:r>
              <a:rPr lang="en-US" sz="1600" dirty="0">
                <a:solidFill>
                  <a:prstClr val="black"/>
                </a:solidFill>
                <a:latin typeface="Calibri"/>
              </a:rPr>
              <a:t>Up to 2 FTEs per institution, 4 FTEs total, up to 5 </a:t>
            </a:r>
            <a:r>
              <a:rPr lang="en-US" sz="1600" dirty="0" err="1">
                <a:solidFill>
                  <a:prstClr val="black"/>
                </a:solidFill>
                <a:latin typeface="Calibri"/>
              </a:rPr>
              <a:t>yrs</a:t>
            </a:r>
            <a:r>
              <a:rPr lang="en-US" sz="1600" dirty="0">
                <a:solidFill>
                  <a:prstClr val="black"/>
                </a:solidFill>
                <a:latin typeface="Calibri"/>
              </a:rPr>
              <a:t> </a:t>
            </a:r>
          </a:p>
          <a:p>
            <a:pPr>
              <a:defRPr/>
            </a:pPr>
            <a:r>
              <a:rPr lang="en-US" sz="2400" dirty="0">
                <a:solidFill>
                  <a:prstClr val="black"/>
                </a:solidFill>
                <a:latin typeface="Calibri"/>
                <a:cs typeface="Calibri"/>
              </a:rPr>
              <a:t>3 communities of concerns</a:t>
            </a:r>
            <a:endParaRPr lang="en-US" sz="2400" b="1" dirty="0">
              <a:solidFill>
                <a:prstClr val="black"/>
              </a:solidFill>
              <a:latin typeface="Calibri"/>
              <a:cs typeface="Calibri"/>
            </a:endParaRPr>
          </a:p>
          <a:p>
            <a:pPr lvl="1">
              <a:defRPr/>
            </a:pPr>
            <a:r>
              <a:rPr lang="en-US" sz="1800" dirty="0">
                <a:solidFill>
                  <a:prstClr val="black"/>
                </a:solidFill>
                <a:latin typeface="Calibri"/>
                <a:cs typeface="Calibri"/>
              </a:rPr>
              <a:t>CI Professionals, CI Contributors, and CI Users </a:t>
            </a:r>
          </a:p>
        </p:txBody>
      </p:sp>
      <p:sp>
        <p:nvSpPr>
          <p:cNvPr id="14" name="Subtitle 3">
            <a:extLst>
              <a:ext uri="{FF2B5EF4-FFF2-40B4-BE49-F238E27FC236}">
                <a16:creationId xmlns:a16="http://schemas.microsoft.com/office/drawing/2014/main" id="{FAD427A1-82C5-DF40-A819-0EC3FB5FBCDE}"/>
              </a:ext>
            </a:extLst>
          </p:cNvPr>
          <p:cNvSpPr txBox="1">
            <a:spLocks/>
          </p:cNvSpPr>
          <p:nvPr/>
        </p:nvSpPr>
        <p:spPr>
          <a:xfrm>
            <a:off x="6799401" y="1343010"/>
            <a:ext cx="3643313" cy="52035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dirty="0">
                <a:solidFill>
                  <a:srgbClr val="0070C0"/>
                </a:solidFill>
                <a:latin typeface="Calibri"/>
                <a:cs typeface="Calibri"/>
              </a:rPr>
              <a:t>Participation</a:t>
            </a:r>
            <a:r>
              <a:rPr lang="en-US" sz="2400" dirty="0">
                <a:solidFill>
                  <a:prstClr val="black"/>
                </a:solidFill>
                <a:latin typeface="Calibri"/>
                <a:cs typeface="Calibri"/>
              </a:rPr>
              <a:t>: </a:t>
            </a:r>
          </a:p>
          <a:p>
            <a:pPr lvl="1" indent="-342900">
              <a:buFont typeface="Arial"/>
              <a:buChar char="•"/>
              <a:defRPr/>
            </a:pPr>
            <a:r>
              <a:rPr lang="en-US" sz="1800" dirty="0">
                <a:solidFill>
                  <a:prstClr val="black"/>
                </a:solidFill>
                <a:latin typeface="Calibri"/>
                <a:cs typeface="Calibri"/>
              </a:rPr>
              <a:t>ENG, GEO, </a:t>
            </a:r>
            <a:r>
              <a:rPr lang="en-US" sz="1800" dirty="0">
                <a:latin typeface="Calibri"/>
                <a:cs typeface="Calibri"/>
              </a:rPr>
              <a:t>SBE</a:t>
            </a:r>
            <a:r>
              <a:rPr lang="en-US" sz="1800" dirty="0">
                <a:solidFill>
                  <a:prstClr val="black"/>
                </a:solidFill>
                <a:latin typeface="Calibri"/>
                <a:cs typeface="Calibri"/>
              </a:rPr>
              <a:t>, MPS, EHR, CISE, and various divisions within those directorates</a:t>
            </a:r>
          </a:p>
          <a:p>
            <a:pPr lvl="1" indent="-342900">
              <a:buFont typeface="Arial"/>
              <a:buChar char="•"/>
              <a:defRPr/>
            </a:pPr>
            <a:r>
              <a:rPr lang="en-US" sz="1800" i="1" dirty="0">
                <a:solidFill>
                  <a:srgbClr val="FF0000"/>
                </a:solidFill>
                <a:latin typeface="Calibri"/>
                <a:cs typeface="Calibri"/>
              </a:rPr>
              <a:t>OAC – lead </a:t>
            </a:r>
          </a:p>
          <a:p>
            <a:pPr lvl="1" indent="-342900">
              <a:buFont typeface="Arial"/>
              <a:buChar char="•"/>
              <a:defRPr/>
            </a:pPr>
            <a:r>
              <a:rPr lang="en-US" sz="1800" dirty="0">
                <a:solidFill>
                  <a:prstClr val="black"/>
                </a:solidFill>
                <a:latin typeface="Calibri"/>
                <a:cs typeface="Calibri"/>
              </a:rPr>
              <a:t>Send 1-page project summary</a:t>
            </a:r>
          </a:p>
          <a:p>
            <a:pPr>
              <a:defRPr/>
            </a:pPr>
            <a:r>
              <a:rPr lang="en-US" sz="2400" dirty="0">
                <a:solidFill>
                  <a:srgbClr val="FF8858"/>
                </a:solidFill>
                <a:latin typeface="Calibri" charset="0"/>
                <a:ea typeface="Calibri" charset="0"/>
                <a:cs typeface="Calibri" charset="0"/>
              </a:rPr>
              <a:t>Excellent </a:t>
            </a:r>
            <a:r>
              <a:rPr lang="en-US" sz="2400" dirty="0">
                <a:solidFill>
                  <a:prstClr val="black"/>
                </a:solidFill>
                <a:latin typeface="Calibri" charset="0"/>
                <a:ea typeface="Calibri" charset="0"/>
                <a:cs typeface="Calibri" charset="0"/>
              </a:rPr>
              <a:t>community response </a:t>
            </a:r>
          </a:p>
          <a:p>
            <a:pPr lvl="1">
              <a:defRPr/>
            </a:pPr>
            <a:r>
              <a:rPr lang="en-US" sz="1800" dirty="0">
                <a:solidFill>
                  <a:prstClr val="black"/>
                </a:solidFill>
                <a:latin typeface="Calibri"/>
              </a:rPr>
              <a:t>~10-12 awards per year last several years for Pilot and Implementation projects</a:t>
            </a:r>
          </a:p>
          <a:p>
            <a:pPr lvl="1">
              <a:defRPr/>
            </a:pPr>
            <a:r>
              <a:rPr lang="en-US" sz="1800" dirty="0">
                <a:solidFill>
                  <a:prstClr val="black"/>
                </a:solidFill>
                <a:latin typeface="Calibri"/>
                <a:cs typeface="Calibri" charset="0"/>
              </a:rPr>
              <a:t>CI Professionals are new</a:t>
            </a:r>
            <a:endParaRPr lang="en-US" sz="1800" dirty="0">
              <a:solidFill>
                <a:srgbClr val="000000"/>
              </a:solidFill>
              <a:latin typeface="Calibri" charset="0"/>
              <a:cs typeface="Calibri" charset="0"/>
            </a:endParaRPr>
          </a:p>
          <a:p>
            <a:pPr>
              <a:defRPr/>
            </a:pPr>
            <a:r>
              <a:rPr lang="en-US" sz="2400" dirty="0">
                <a:solidFill>
                  <a:prstClr val="black"/>
                </a:solidFill>
                <a:latin typeface="Calibri"/>
                <a:cs typeface="Calibri"/>
              </a:rPr>
              <a:t>Deadline:</a:t>
            </a:r>
          </a:p>
          <a:p>
            <a:pPr lvl="1">
              <a:defRPr/>
            </a:pPr>
            <a:r>
              <a:rPr lang="en-US" sz="1800" dirty="0">
                <a:solidFill>
                  <a:srgbClr val="FF0000"/>
                </a:solidFill>
                <a:latin typeface="Calibri"/>
                <a:cs typeface="Calibri"/>
              </a:rPr>
              <a:t>May 16, 2022</a:t>
            </a:r>
          </a:p>
          <a:p>
            <a:pPr lvl="1">
              <a:defRPr/>
            </a:pPr>
            <a:r>
              <a:rPr lang="en-US" sz="1800" dirty="0">
                <a:solidFill>
                  <a:srgbClr val="FF0000"/>
                </a:solidFill>
                <a:latin typeface="Calibri"/>
                <a:cs typeface="Calibri"/>
              </a:rPr>
              <a:t>Webinar on April 7 – sign up!</a:t>
            </a:r>
          </a:p>
        </p:txBody>
      </p:sp>
    </p:spTree>
    <p:extLst>
      <p:ext uri="{BB962C8B-B14F-4D97-AF65-F5344CB8AC3E}">
        <p14:creationId xmlns:p14="http://schemas.microsoft.com/office/powerpoint/2010/main" val="2530164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9619E9-C7D9-0145-976C-B7185795A8D2}"/>
              </a:ext>
            </a:extLst>
          </p:cNvPr>
          <p:cNvSpPr>
            <a:spLocks noGrp="1"/>
          </p:cNvSpPr>
          <p:nvPr>
            <p:ph type="sldNum" sz="quarter" idx="12"/>
          </p:nvPr>
        </p:nvSpPr>
        <p:spPr/>
        <p:txBody>
          <a:bodyPr/>
          <a:lstStyle/>
          <a:p>
            <a:fld id="{E65854F1-4203-412A-BBC9-C51A1ECC8925}" type="slidenum">
              <a:rPr lang="en-US" smtClean="0"/>
              <a:t>21</a:t>
            </a:fld>
            <a:endParaRPr lang="en-US"/>
          </a:p>
        </p:txBody>
      </p:sp>
      <p:pic>
        <p:nvPicPr>
          <p:cNvPr id="4" name="Picture 3" descr="Text, timeline&#10;&#10;Description automatically generated">
            <a:extLst>
              <a:ext uri="{FF2B5EF4-FFF2-40B4-BE49-F238E27FC236}">
                <a16:creationId xmlns:a16="http://schemas.microsoft.com/office/drawing/2014/main" id="{C1753975-0CE6-FB4A-A7B2-8ADD34BD2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920" y="0"/>
            <a:ext cx="10416160" cy="6858000"/>
          </a:xfrm>
          <a:prstGeom prst="rect">
            <a:avLst/>
          </a:prstGeom>
        </p:spPr>
      </p:pic>
      <p:sp>
        <p:nvSpPr>
          <p:cNvPr id="5" name="Right Arrow 4">
            <a:extLst>
              <a:ext uri="{FF2B5EF4-FFF2-40B4-BE49-F238E27FC236}">
                <a16:creationId xmlns:a16="http://schemas.microsoft.com/office/drawing/2014/main" id="{7F2127B7-2BF7-6E42-97B9-BE2AB5107814}"/>
              </a:ext>
            </a:extLst>
          </p:cNvPr>
          <p:cNvSpPr/>
          <p:nvPr/>
        </p:nvSpPr>
        <p:spPr>
          <a:xfrm>
            <a:off x="178420" y="3165832"/>
            <a:ext cx="709500" cy="157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121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7D53D1D-0A03-364B-85E8-F8503FF34F63}"/>
              </a:ext>
            </a:extLst>
          </p:cNvPr>
          <p:cNvPicPr>
            <a:picLocks noChangeAspect="1"/>
          </p:cNvPicPr>
          <p:nvPr/>
        </p:nvPicPr>
        <p:blipFill rotWithShape="1">
          <a:blip r:embed="rId3">
            <a:alphaModFix amt="35000"/>
            <a:extLst>
              <a:ext uri="{28A0092B-C50C-407E-A947-70E740481C1C}">
                <a14:useLocalDpi xmlns:a14="http://schemas.microsoft.com/office/drawing/2010/main"/>
              </a:ext>
            </a:extLst>
          </a:blip>
          <a:srcRect l="445"/>
          <a:stretch/>
        </p:blipFill>
        <p:spPr>
          <a:xfrm>
            <a:off x="20" y="1"/>
            <a:ext cx="12191980" cy="6857999"/>
          </a:xfrm>
          <a:prstGeom prst="rect">
            <a:avLst/>
          </a:prstGeom>
        </p:spPr>
      </p:pic>
      <p:sp>
        <p:nvSpPr>
          <p:cNvPr id="2" name="Title 1">
            <a:extLst>
              <a:ext uri="{FF2B5EF4-FFF2-40B4-BE49-F238E27FC236}">
                <a16:creationId xmlns:a16="http://schemas.microsoft.com/office/drawing/2014/main" id="{F1EF906F-0AD7-FB42-9BB1-AFFA411EBC1E}"/>
              </a:ext>
            </a:extLst>
          </p:cNvPr>
          <p:cNvSpPr>
            <a:spLocks noGrp="1"/>
          </p:cNvSpPr>
          <p:nvPr>
            <p:ph type="title"/>
          </p:nvPr>
        </p:nvSpPr>
        <p:spPr>
          <a:xfrm>
            <a:off x="838201" y="1065862"/>
            <a:ext cx="3313164" cy="4726276"/>
          </a:xfrm>
        </p:spPr>
        <p:txBody>
          <a:bodyPr>
            <a:normAutofit/>
          </a:bodyPr>
          <a:lstStyle/>
          <a:p>
            <a:pPr algn="r"/>
            <a:r>
              <a:rPr lang="en-US" sz="3100">
                <a:solidFill>
                  <a:srgbClr val="FFFFFF"/>
                </a:solidFill>
              </a:rPr>
              <a:t>The Campus Cyberinfrastructure (CC*) Program</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157D112-7144-B34E-80E2-1081EDD9F12F}"/>
              </a:ext>
            </a:extLst>
          </p:cNvPr>
          <p:cNvSpPr>
            <a:spLocks noGrp="1"/>
          </p:cNvSpPr>
          <p:nvPr>
            <p:ph idx="1"/>
          </p:nvPr>
        </p:nvSpPr>
        <p:spPr>
          <a:xfrm>
            <a:off x="5155379" y="1065862"/>
            <a:ext cx="6762817" cy="5117962"/>
          </a:xfrm>
        </p:spPr>
        <p:txBody>
          <a:bodyPr anchor="ctr">
            <a:normAutofit/>
          </a:bodyPr>
          <a:lstStyle/>
          <a:p>
            <a:r>
              <a:rPr lang="en-US" sz="2000" dirty="0">
                <a:solidFill>
                  <a:srgbClr val="FFFFFF"/>
                </a:solidFill>
              </a:rPr>
              <a:t>Networking as a fundamental layer and underpinning of Cyberinfrastructure, driven by scientific R&amp;E needs</a:t>
            </a:r>
          </a:p>
          <a:p>
            <a:r>
              <a:rPr lang="en-US" sz="2000" dirty="0">
                <a:solidFill>
                  <a:srgbClr val="FFFFFF"/>
                </a:solidFill>
              </a:rPr>
              <a:t>Most awards have gone to 10/100 Gbps Campus networking upgrades, external connectivity to the national R&amp;E fabric, and campus border redesign prioritizing science traffic. </a:t>
            </a:r>
          </a:p>
          <a:p>
            <a:r>
              <a:rPr lang="en-US" sz="2000" dirty="0">
                <a:solidFill>
                  <a:srgbClr val="FFFFFF"/>
                </a:solidFill>
              </a:rPr>
              <a:t>CC* emphasizes strong campus level partnerships between researchers/teachers and campus IT leadership</a:t>
            </a:r>
          </a:p>
          <a:p>
            <a:endParaRPr lang="en-US" sz="2000" dirty="0">
              <a:solidFill>
                <a:srgbClr val="FFFFFF"/>
              </a:solidFill>
            </a:endParaRPr>
          </a:p>
        </p:txBody>
      </p:sp>
    </p:spTree>
    <p:extLst>
      <p:ext uri="{BB962C8B-B14F-4D97-AF65-F5344CB8AC3E}">
        <p14:creationId xmlns:p14="http://schemas.microsoft.com/office/powerpoint/2010/main" val="400674617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F906F-0AD7-FB42-9BB1-AFFA411EBC1E}"/>
              </a:ext>
            </a:extLst>
          </p:cNvPr>
          <p:cNvSpPr>
            <a:spLocks noGrp="1"/>
          </p:cNvSpPr>
          <p:nvPr>
            <p:ph type="title"/>
          </p:nvPr>
        </p:nvSpPr>
        <p:spPr>
          <a:xfrm>
            <a:off x="945397" y="377191"/>
            <a:ext cx="9368273" cy="613410"/>
          </a:xfrm>
        </p:spPr>
        <p:txBody>
          <a:bodyPr>
            <a:normAutofit fontScale="90000"/>
          </a:bodyPr>
          <a:lstStyle/>
          <a:p>
            <a:r>
              <a:rPr lang="en-US" dirty="0"/>
              <a:t>CC* 21-528 - Campus Cyberinfrastructure</a:t>
            </a:r>
          </a:p>
        </p:txBody>
      </p:sp>
      <p:sp>
        <p:nvSpPr>
          <p:cNvPr id="3" name="Content Placeholder 2">
            <a:extLst>
              <a:ext uri="{FF2B5EF4-FFF2-40B4-BE49-F238E27FC236}">
                <a16:creationId xmlns:a16="http://schemas.microsoft.com/office/drawing/2014/main" id="{8157D112-7144-B34E-80E2-1081EDD9F12F}"/>
              </a:ext>
            </a:extLst>
          </p:cNvPr>
          <p:cNvSpPr>
            <a:spLocks noGrp="1"/>
          </p:cNvSpPr>
          <p:nvPr>
            <p:ph idx="1"/>
          </p:nvPr>
        </p:nvSpPr>
        <p:spPr>
          <a:xfrm>
            <a:off x="1580826" y="1208868"/>
            <a:ext cx="8167607" cy="5649132"/>
          </a:xfrm>
        </p:spPr>
        <p:txBody>
          <a:bodyPr>
            <a:normAutofit/>
          </a:bodyPr>
          <a:lstStyle/>
          <a:p>
            <a:r>
              <a:rPr lang="en-US" sz="1800" dirty="0">
                <a:hlinkClick r:id="rId3"/>
              </a:rPr>
              <a:t>https://www.nsf.gov/pubs/2021/nsf21528/nsf21528.htm</a:t>
            </a:r>
            <a:endParaRPr lang="en-US" sz="1800" dirty="0"/>
          </a:p>
          <a:p>
            <a:r>
              <a:rPr lang="en-US" sz="1800" dirty="0"/>
              <a:t>$13M-$15M in expected award funding</a:t>
            </a:r>
          </a:p>
          <a:p>
            <a:r>
              <a:rPr lang="en-US" sz="1800" b="1" dirty="0"/>
              <a:t>Proposals due </a:t>
            </a:r>
            <a:r>
              <a:rPr lang="en-US" sz="1800" b="1" strike="sngStrike" dirty="0"/>
              <a:t>March 1 and October 11, 2021</a:t>
            </a:r>
          </a:p>
          <a:p>
            <a:r>
              <a:rPr lang="en-US" sz="1800" dirty="0"/>
              <a:t>Area #1 – </a:t>
            </a:r>
            <a:r>
              <a:rPr lang="en-US" sz="1800" b="1" dirty="0"/>
              <a:t>Campus Network upgrades</a:t>
            </a:r>
          </a:p>
          <a:p>
            <a:pPr lvl="1"/>
            <a:r>
              <a:rPr lang="en-US" sz="1125" dirty="0"/>
              <a:t>10/100Gbps+ inter- and intra-campus networking</a:t>
            </a:r>
          </a:p>
          <a:p>
            <a:pPr lvl="1"/>
            <a:r>
              <a:rPr lang="en-US" sz="1125" dirty="0"/>
              <a:t>Re-design of campus border to prioritize science flows</a:t>
            </a:r>
          </a:p>
          <a:p>
            <a:pPr lvl="1"/>
            <a:r>
              <a:rPr lang="en-US" sz="1125" dirty="0"/>
              <a:t>Awards up to $500,000</a:t>
            </a:r>
          </a:p>
          <a:p>
            <a:r>
              <a:rPr lang="en-US" sz="1800" dirty="0"/>
              <a:t>Area #2 – </a:t>
            </a:r>
            <a:r>
              <a:rPr lang="en-US" sz="1800" b="1" dirty="0"/>
              <a:t>Regional coordination for Small Institutions</a:t>
            </a:r>
          </a:p>
          <a:p>
            <a:pPr lvl="1"/>
            <a:r>
              <a:rPr lang="en-US" sz="1125" dirty="0"/>
              <a:t>Establishing </a:t>
            </a:r>
            <a:r>
              <a:rPr lang="en-US" sz="1125" dirty="0" err="1"/>
              <a:t>r&amp;e</a:t>
            </a:r>
            <a:r>
              <a:rPr lang="en-US" sz="1125" dirty="0"/>
              <a:t> network connectivity for multiple under-resourced institutions</a:t>
            </a:r>
          </a:p>
          <a:p>
            <a:pPr lvl="1"/>
            <a:r>
              <a:rPr lang="en-US" sz="1125" dirty="0"/>
              <a:t>Awards up to $1,000,000</a:t>
            </a:r>
          </a:p>
          <a:p>
            <a:r>
              <a:rPr lang="en-US" sz="1800" dirty="0"/>
              <a:t>Area #3 – </a:t>
            </a:r>
            <a:r>
              <a:rPr lang="en-US" sz="1800" b="1" dirty="0"/>
              <a:t>Networking Integration and Applied Innovation</a:t>
            </a:r>
          </a:p>
          <a:p>
            <a:pPr lvl="1"/>
            <a:r>
              <a:rPr lang="en-US" sz="1125" dirty="0"/>
              <a:t>Applied R&amp;D in networking motivated by science use cases</a:t>
            </a:r>
          </a:p>
          <a:p>
            <a:pPr lvl="1"/>
            <a:r>
              <a:rPr lang="en-US" sz="1125" dirty="0"/>
              <a:t>Awards up to $500,000 (small) and $1,000,000 (large)</a:t>
            </a:r>
          </a:p>
          <a:p>
            <a:r>
              <a:rPr lang="en-US" sz="1800" dirty="0"/>
              <a:t>Area #4 – </a:t>
            </a:r>
            <a:r>
              <a:rPr lang="en-US" sz="1800" b="1" dirty="0"/>
              <a:t>Campus Computing</a:t>
            </a:r>
          </a:p>
          <a:p>
            <a:pPr lvl="1"/>
            <a:r>
              <a:rPr lang="en-US" sz="1125" dirty="0"/>
              <a:t>Shared cluster cycles for campus-wide science</a:t>
            </a:r>
          </a:p>
          <a:p>
            <a:pPr lvl="1"/>
            <a:r>
              <a:rPr lang="en-US" sz="1125" dirty="0"/>
              <a:t>Awards up to $400,000</a:t>
            </a:r>
          </a:p>
          <a:p>
            <a:r>
              <a:rPr lang="en-US" sz="1800" dirty="0"/>
              <a:t>Area #5 – </a:t>
            </a:r>
            <a:r>
              <a:rPr lang="en-US" sz="1800" b="1" dirty="0"/>
              <a:t>Planning Grants and CI-Research Alignment</a:t>
            </a:r>
          </a:p>
          <a:p>
            <a:pPr lvl="1"/>
            <a:r>
              <a:rPr lang="en-US" sz="1125" dirty="0"/>
              <a:t>Awards up to $100,000 (planning) and $200,000</a:t>
            </a:r>
          </a:p>
          <a:p>
            <a:pPr marL="0" indent="0">
              <a:buNone/>
            </a:pPr>
            <a:endParaRPr lang="en-US" sz="1800" dirty="0"/>
          </a:p>
          <a:p>
            <a:endParaRPr lang="en-US" sz="1350" dirty="0"/>
          </a:p>
        </p:txBody>
      </p:sp>
      <p:sp>
        <p:nvSpPr>
          <p:cNvPr id="4" name="Right Arrow 3">
            <a:extLst>
              <a:ext uri="{FF2B5EF4-FFF2-40B4-BE49-F238E27FC236}">
                <a16:creationId xmlns:a16="http://schemas.microsoft.com/office/drawing/2014/main" id="{0F21478E-33FB-BE42-8001-CFDA66B8BA11}"/>
              </a:ext>
            </a:extLst>
          </p:cNvPr>
          <p:cNvSpPr/>
          <p:nvPr/>
        </p:nvSpPr>
        <p:spPr>
          <a:xfrm>
            <a:off x="423746" y="5073806"/>
            <a:ext cx="1157080" cy="1795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2582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30" name="Title 1"/>
          <p:cNvSpPr>
            <a:spLocks noGrp="1"/>
          </p:cNvSpPr>
          <p:nvPr>
            <p:ph type="title"/>
          </p:nvPr>
        </p:nvSpPr>
        <p:spPr>
          <a:xfrm>
            <a:off x="804672" y="640080"/>
            <a:ext cx="3282696" cy="5257800"/>
          </a:xfrm>
        </p:spPr>
        <p:txBody>
          <a:bodyPr>
            <a:normAutofit/>
          </a:bodyPr>
          <a:lstStyle/>
          <a:p>
            <a:r>
              <a:rPr lang="en-US">
                <a:solidFill>
                  <a:schemeClr val="bg1"/>
                </a:solidFill>
                <a:ea typeface="ＭＳ Ｐゴシック" charset="-128"/>
                <a:cs typeface="ＭＳ Ｐゴシック" charset="-128"/>
              </a:rPr>
              <a:t>CC* Area#4 – </a:t>
            </a:r>
            <a:r>
              <a:rPr lang="en-US">
                <a:solidFill>
                  <a:schemeClr val="bg1"/>
                </a:solidFill>
              </a:rPr>
              <a:t>Campus Computing and the Computing Continuum</a:t>
            </a:r>
            <a:endParaRPr lang="en-US">
              <a:solidFill>
                <a:schemeClr val="bg1"/>
              </a:solidFill>
              <a:ea typeface="ＭＳ Ｐゴシック" charset="-128"/>
              <a:cs typeface="ＭＳ Ｐゴシック" charset="-128"/>
            </a:endParaRPr>
          </a:p>
        </p:txBody>
      </p:sp>
      <p:sp>
        <p:nvSpPr>
          <p:cNvPr id="22531" name="Content Placeholder 2"/>
          <p:cNvSpPr>
            <a:spLocks noGrp="1"/>
          </p:cNvSpPr>
          <p:nvPr>
            <p:ph idx="1"/>
          </p:nvPr>
        </p:nvSpPr>
        <p:spPr>
          <a:xfrm>
            <a:off x="5358384" y="640080"/>
            <a:ext cx="6714796" cy="6086183"/>
          </a:xfrm>
        </p:spPr>
        <p:txBody>
          <a:bodyPr anchor="ctr">
            <a:normAutofit lnSpcReduction="10000"/>
          </a:bodyPr>
          <a:lstStyle/>
          <a:p>
            <a:r>
              <a:rPr lang="en-US" sz="1500" dirty="0"/>
              <a:t>This program area promotes coordinated approaches in scientific computing at the campus level. This area invests in the seeding of new and shared computing resources at the campus level through investments in capacity computing in campus clusters. The program promotes a coordinated approach incentivizing multi-campus and national resource sharing.</a:t>
            </a:r>
          </a:p>
          <a:p>
            <a:r>
              <a:rPr lang="en-US" sz="1500" dirty="0"/>
              <a:t>All proposals into this area must address:</a:t>
            </a:r>
          </a:p>
          <a:p>
            <a:pPr lvl="1"/>
            <a:r>
              <a:rPr lang="en-US" sz="1500" dirty="0"/>
              <a:t>Scientific and engineering projects and their research computing needs, describing project-specific scenarios for scientific computing tied to the proposed computing resources;</a:t>
            </a:r>
          </a:p>
          <a:p>
            <a:pPr lvl="1"/>
            <a:r>
              <a:rPr lang="en-US" sz="1500" dirty="0"/>
              <a:t>Features, capabilities, and software platforms representing the proposed computing resources; and</a:t>
            </a:r>
          </a:p>
          <a:p>
            <a:pPr lvl="1"/>
            <a:r>
              <a:rPr lang="en-US" sz="1500" dirty="0"/>
              <a:t>Scientific computing codes expected to run on the resources.</a:t>
            </a:r>
          </a:p>
          <a:p>
            <a:r>
              <a:rPr lang="en-US" sz="1500" dirty="0"/>
              <a:t>NSF encourages proposals in this program area from under-resourced institutions and strong preference will be given to proposals demonstrating a compelling need for access to campus/cloud resources, including institutions lacking necessary computing and storage resources on campus</a:t>
            </a:r>
            <a:r>
              <a:rPr lang="en-US" sz="1500" b="1" dirty="0"/>
              <a:t>. Under-resourced institutions in need of technical direction/expertise during their proposal development are encouraged to engage the NSF-funded </a:t>
            </a:r>
            <a:r>
              <a:rPr lang="en-US" sz="1500" b="1" dirty="0" err="1"/>
              <a:t>PATh</a:t>
            </a:r>
            <a:r>
              <a:rPr lang="en-US" sz="1500" b="1" dirty="0"/>
              <a:t> project at: http://</a:t>
            </a:r>
            <a:r>
              <a:rPr lang="en-US" sz="1500" b="1" dirty="0" err="1"/>
              <a:t>www.opensciencegrid.org</a:t>
            </a:r>
            <a:r>
              <a:rPr lang="en-US" sz="1500" b="1" dirty="0"/>
              <a:t>.</a:t>
            </a:r>
          </a:p>
          <a:p>
            <a:r>
              <a:rPr lang="en-US" sz="1500" dirty="0"/>
              <a:t>Proposals are required to commit to a minimum of 20% shared time on the cluster and describe their approach to making the cluster available as a shared resource external to the campus, with access and authorization according to local administrative policy. Conversely, the proposal should describe the approach to providing on-demand access to additional external computing resources for its targeted on-campus users and projects. </a:t>
            </a:r>
            <a:r>
              <a:rPr lang="en-US" sz="1500" b="1" dirty="0"/>
              <a:t>One possible approach to implementing such a federated distributed computing solution is joining a multi-campus or national federated system such as the Open Science Grid</a:t>
            </a:r>
            <a:r>
              <a:rPr lang="en-US" sz="1500" dirty="0"/>
              <a:t>.</a:t>
            </a:r>
          </a:p>
          <a:p>
            <a:endParaRPr lang="en-US" sz="1500" dirty="0"/>
          </a:p>
          <a:p>
            <a:endParaRPr lang="en-US" sz="1500" dirty="0"/>
          </a:p>
          <a:p>
            <a:endParaRPr lang="en-US" sz="1500" dirty="0"/>
          </a:p>
        </p:txBody>
      </p:sp>
      <p:sp>
        <p:nvSpPr>
          <p:cNvPr id="2" name="Right Arrow 1">
            <a:extLst>
              <a:ext uri="{FF2B5EF4-FFF2-40B4-BE49-F238E27FC236}">
                <a16:creationId xmlns:a16="http://schemas.microsoft.com/office/drawing/2014/main" id="{216C8A2C-5AD6-A049-8F4F-EBCACE81F945}"/>
              </a:ext>
            </a:extLst>
          </p:cNvPr>
          <p:cNvSpPr/>
          <p:nvPr/>
        </p:nvSpPr>
        <p:spPr>
          <a:xfrm>
            <a:off x="4774692" y="3683171"/>
            <a:ext cx="737616" cy="4204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6B97FC8D-858B-4348-9ADB-2350791BC0CA}"/>
              </a:ext>
            </a:extLst>
          </p:cNvPr>
          <p:cNvSpPr/>
          <p:nvPr/>
        </p:nvSpPr>
        <p:spPr>
          <a:xfrm>
            <a:off x="4774692" y="5204717"/>
            <a:ext cx="737616" cy="4204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09999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3B985-967F-2C4C-A9F5-12195D0B6C45}"/>
              </a:ext>
            </a:extLst>
          </p:cNvPr>
          <p:cNvSpPr>
            <a:spLocks noGrp="1"/>
          </p:cNvSpPr>
          <p:nvPr>
            <p:ph type="title"/>
          </p:nvPr>
        </p:nvSpPr>
        <p:spPr/>
        <p:txBody>
          <a:bodyPr/>
          <a:lstStyle/>
          <a:p>
            <a:r>
              <a:rPr lang="en-US" dirty="0"/>
              <a:t>Awards from Area#4 FY21 (~31 prior to these)</a:t>
            </a:r>
          </a:p>
        </p:txBody>
      </p:sp>
      <p:pic>
        <p:nvPicPr>
          <p:cNvPr id="4" name="Picture 3" descr="Table&#10;&#10;Description automatically generated with medium confidence">
            <a:extLst>
              <a:ext uri="{FF2B5EF4-FFF2-40B4-BE49-F238E27FC236}">
                <a16:creationId xmlns:a16="http://schemas.microsoft.com/office/drawing/2014/main" id="{6D3CA692-B869-3840-A550-593D63C0C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65" y="2467684"/>
            <a:ext cx="11917345" cy="2505760"/>
          </a:xfrm>
          <a:prstGeom prst="rect">
            <a:avLst/>
          </a:prstGeom>
        </p:spPr>
      </p:pic>
    </p:spTree>
    <p:extLst>
      <p:ext uri="{BB962C8B-B14F-4D97-AF65-F5344CB8AC3E}">
        <p14:creationId xmlns:p14="http://schemas.microsoft.com/office/powerpoint/2010/main" val="280094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1AF08-9820-A948-AFF0-BB2BB214A51A}"/>
              </a:ext>
            </a:extLst>
          </p:cNvPr>
          <p:cNvSpPr>
            <a:spLocks noGrp="1"/>
          </p:cNvSpPr>
          <p:nvPr>
            <p:ph type="title"/>
          </p:nvPr>
        </p:nvSpPr>
        <p:spPr/>
        <p:txBody>
          <a:bodyPr>
            <a:normAutofit/>
          </a:bodyPr>
          <a:lstStyle/>
          <a:p>
            <a:r>
              <a:rPr lang="en-US" sz="2000" dirty="0"/>
              <a:t>“CC* Compute: A HPC Cluster for Science Research and Education at Tennessee Tech University”</a:t>
            </a:r>
            <a:br>
              <a:rPr lang="en-US" sz="2000" dirty="0"/>
            </a:br>
            <a:r>
              <a:rPr lang="en-US" sz="2000" dirty="0"/>
              <a:t>#2127188</a:t>
            </a:r>
            <a:br>
              <a:rPr lang="en-US" sz="2000" dirty="0"/>
            </a:br>
            <a:r>
              <a:rPr lang="en-US" sz="2000" dirty="0"/>
              <a:t>Tennessee Tech University</a:t>
            </a:r>
            <a:br>
              <a:rPr lang="en-US" sz="2000" dirty="0"/>
            </a:br>
            <a:r>
              <a:rPr lang="en-US" sz="2000" dirty="0"/>
              <a:t>PI: Michael Rogers</a:t>
            </a:r>
          </a:p>
        </p:txBody>
      </p:sp>
      <p:sp>
        <p:nvSpPr>
          <p:cNvPr id="3" name="Content Placeholder 2">
            <a:extLst>
              <a:ext uri="{FF2B5EF4-FFF2-40B4-BE49-F238E27FC236}">
                <a16:creationId xmlns:a16="http://schemas.microsoft.com/office/drawing/2014/main" id="{FC51742D-9C60-5540-A12D-312F9A77E364}"/>
              </a:ext>
            </a:extLst>
          </p:cNvPr>
          <p:cNvSpPr>
            <a:spLocks noGrp="1"/>
          </p:cNvSpPr>
          <p:nvPr>
            <p:ph idx="1"/>
          </p:nvPr>
        </p:nvSpPr>
        <p:spPr/>
        <p:txBody>
          <a:bodyPr>
            <a:normAutofit fontScale="62500" lnSpcReduction="20000"/>
          </a:bodyPr>
          <a:lstStyle/>
          <a:p>
            <a:r>
              <a:rPr lang="en-US" dirty="0"/>
              <a:t>Researchers at Tennessee Tech University (TN Tech) are making significant upgrades to the campus computing infrastructure that will significantly improve the university researchers’ and students’ ability to perform, enhance, and expand their systems-oriented, algorithms-oriented, or applications-oriented research activities. This enhanced new computing infrastructure complements other investments already made, in-progress, or in-planning at TN Tech. This modern campus cluster will enable TN Tech to grow and sustain the HPC culture by expanding on its current NSF-funded </a:t>
            </a:r>
            <a:r>
              <a:rPr lang="en-US" dirty="0" err="1"/>
              <a:t>CyberTraining</a:t>
            </a:r>
            <a:r>
              <a:rPr lang="en-US" dirty="0"/>
              <a:t> activities to include hundreds of faculty and their undergraduate students from resource-limited institutions from across the southeast. </a:t>
            </a:r>
            <a:r>
              <a:rPr lang="en-US" b="1" dirty="0"/>
              <a:t>This new cluster will help TN Tech to build a regional resource for computational capacity and workforce development expanding opportunities to underrepresented groups in the region</a:t>
            </a:r>
            <a:r>
              <a:rPr lang="en-US" dirty="0"/>
              <a:t>.</a:t>
            </a:r>
          </a:p>
          <a:p>
            <a:endParaRPr lang="en-US" dirty="0"/>
          </a:p>
          <a:p>
            <a:r>
              <a:rPr lang="en-US" dirty="0"/>
              <a:t>This award allows TN Tech to procure a state-of-the-art, cost-effective 10 node GPU cluster supporting 20 NVIDIA A100 GPUs, 1280 AMD Epyc2 CPU cores, and 5 TiB of main memory connected with 100 Gbit/s </a:t>
            </a:r>
            <a:r>
              <a:rPr lang="en-US" dirty="0" err="1"/>
              <a:t>Infiniband</a:t>
            </a:r>
            <a:r>
              <a:rPr lang="en-US" dirty="0"/>
              <a:t>. The cluster provides capabilities not previously available on campus. This project team anticipates significant research projects in computational fluid dynamics, biomechanics, and geospatial analysis, which will engage four partner universities. </a:t>
            </a:r>
            <a:r>
              <a:rPr lang="en-US" b="1" dirty="0"/>
              <a:t>Seventeen ongoing research projects including 3 teaching projects will directly benefit from the improved infrastructure</a:t>
            </a:r>
            <a:r>
              <a:rPr lang="en-US" dirty="0"/>
              <a:t>. Additional research projects will be enabled over time as the PIs and the planned internal advisory committee attract additional researchers and students requiring heterogeneous HPC. The project team expects about 100 of College of Engineering Ph.D. students will use the HPC infrastructure for their research.</a:t>
            </a:r>
          </a:p>
          <a:p>
            <a:r>
              <a:rPr lang="en-US" dirty="0"/>
              <a:t>And yes, they plan to join OSG under the project…</a:t>
            </a:r>
          </a:p>
        </p:txBody>
      </p:sp>
      <p:sp>
        <p:nvSpPr>
          <p:cNvPr id="4" name="Slide Number Placeholder 3">
            <a:extLst>
              <a:ext uri="{FF2B5EF4-FFF2-40B4-BE49-F238E27FC236}">
                <a16:creationId xmlns:a16="http://schemas.microsoft.com/office/drawing/2014/main" id="{83A68B51-A01B-F54D-890D-993AE255C157}"/>
              </a:ext>
            </a:extLst>
          </p:cNvPr>
          <p:cNvSpPr>
            <a:spLocks noGrp="1"/>
          </p:cNvSpPr>
          <p:nvPr>
            <p:ph type="sldNum" sz="quarter" idx="12"/>
          </p:nvPr>
        </p:nvSpPr>
        <p:spPr/>
        <p:txBody>
          <a:bodyPr/>
          <a:lstStyle/>
          <a:p>
            <a:fld id="{E65854F1-4203-412A-BBC9-C51A1ECC8925}" type="slidenum">
              <a:rPr lang="en-US" smtClean="0"/>
              <a:t>26</a:t>
            </a:fld>
            <a:endParaRPr lang="en-US"/>
          </a:p>
        </p:txBody>
      </p:sp>
    </p:spTree>
    <p:extLst>
      <p:ext uri="{BB962C8B-B14F-4D97-AF65-F5344CB8AC3E}">
        <p14:creationId xmlns:p14="http://schemas.microsoft.com/office/powerpoint/2010/main" val="1379422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3000">
              <a:schemeClr val="tx1"/>
            </a:gs>
            <a:gs pos="99000">
              <a:schemeClr val="accent1">
                <a:lumMod val="75000"/>
              </a:schemeClr>
            </a:gs>
          </a:gsLst>
          <a:lin ang="2700000" scaled="1"/>
          <a:tileRect/>
        </a:gra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5195CCD5-3141-9845-B92C-88A5D342BFD6}"/>
              </a:ext>
            </a:extLst>
          </p:cNvPr>
          <p:cNvSpPr txBox="1">
            <a:spLocks/>
          </p:cNvSpPr>
          <p:nvPr/>
        </p:nvSpPr>
        <p:spPr>
          <a:xfrm>
            <a:off x="3380229" y="288662"/>
            <a:ext cx="8708990" cy="2072614"/>
          </a:xfrm>
          <a:prstGeom prst="rect">
            <a:avLst/>
          </a:prstGeom>
        </p:spPr>
        <p:txBody>
          <a:bodyPr/>
          <a:lstStyle>
            <a:lvl1pPr algn="l" rtl="0" eaLnBrk="0" fontAlgn="base" hangingPunct="0">
              <a:spcBef>
                <a:spcPct val="0"/>
              </a:spcBef>
              <a:spcAft>
                <a:spcPct val="0"/>
              </a:spcAft>
              <a:defRPr sz="3000">
                <a:solidFill>
                  <a:schemeClr val="tx2"/>
                </a:solidFill>
                <a:latin typeface="+mj-lt"/>
                <a:ea typeface="ヒラギノ角ゴ Pro W3" charset="0"/>
                <a:cs typeface="Geneva" charset="0"/>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ヒラギノ角ゴ Pro W3" charset="0"/>
            </a:endParaRPr>
          </a:p>
        </p:txBody>
      </p:sp>
      <p:sp>
        <p:nvSpPr>
          <p:cNvPr id="10" name="Rectangle 3">
            <a:extLst>
              <a:ext uri="{FF2B5EF4-FFF2-40B4-BE49-F238E27FC236}">
                <a16:creationId xmlns:a16="http://schemas.microsoft.com/office/drawing/2014/main" id="{6E6CFC6D-4C6C-9D4B-8960-2D7986A7CD85}"/>
              </a:ext>
            </a:extLst>
          </p:cNvPr>
          <p:cNvSpPr txBox="1">
            <a:spLocks noChangeArrowheads="1"/>
          </p:cNvSpPr>
          <p:nvPr/>
        </p:nvSpPr>
        <p:spPr bwMode="auto">
          <a:xfrm>
            <a:off x="838201" y="2516815"/>
            <a:ext cx="7720012" cy="3355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559" tIns="45282" rIns="90559" bIns="45282"/>
          <a:lstStyle>
            <a:lvl1pPr defTabSz="1006475" eaLnBrk="0">
              <a:defRPr sz="2400">
                <a:solidFill>
                  <a:schemeClr val="bg1"/>
                </a:solidFill>
                <a:latin typeface="Arial" charset="0"/>
                <a:ea typeface="ＭＳ Ｐゴシック" charset="0"/>
                <a:cs typeface="ＭＳ Ｐゴシック" charset="0"/>
              </a:defRPr>
            </a:lvl1pPr>
            <a:lvl2pPr marL="742950" indent="-285750" defTabSz="1006475" eaLnBrk="0">
              <a:defRPr sz="2400">
                <a:solidFill>
                  <a:schemeClr val="bg1"/>
                </a:solidFill>
                <a:latin typeface="Arial" charset="0"/>
                <a:ea typeface="ＭＳ Ｐゴシック" charset="0"/>
              </a:defRPr>
            </a:lvl2pPr>
            <a:lvl3pPr marL="1143000" indent="-228600" defTabSz="1006475" eaLnBrk="0">
              <a:defRPr sz="2400">
                <a:solidFill>
                  <a:schemeClr val="bg1"/>
                </a:solidFill>
                <a:latin typeface="Arial" charset="0"/>
                <a:ea typeface="ＭＳ Ｐゴシック" charset="0"/>
              </a:defRPr>
            </a:lvl3pPr>
            <a:lvl4pPr marL="1600200" indent="-228600" defTabSz="1006475" eaLnBrk="0">
              <a:defRPr sz="2400">
                <a:solidFill>
                  <a:schemeClr val="bg1"/>
                </a:solidFill>
                <a:latin typeface="Arial" charset="0"/>
                <a:ea typeface="ＭＳ Ｐゴシック" charset="0"/>
              </a:defRPr>
            </a:lvl4pPr>
            <a:lvl5pPr marL="2057400" indent="-228600" defTabSz="1006475" eaLnBrk="0">
              <a:defRPr sz="2400">
                <a:solidFill>
                  <a:schemeClr val="bg1"/>
                </a:solidFill>
                <a:latin typeface="Arial" charset="0"/>
                <a:ea typeface="ＭＳ Ｐゴシック" charset="0"/>
              </a:defRPr>
            </a:lvl5pPr>
            <a:lvl6pPr marL="25146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marR="0" lvl="0" indent="0" algn="l" defTabSz="1006475" rtl="0" eaLnBrk="0" fontAlgn="auto" latinLnBrk="0" hangingPunct="1">
              <a:lnSpc>
                <a:spcPct val="100000"/>
              </a:lnSpc>
              <a:spcBef>
                <a:spcPct val="20000"/>
              </a:spcBef>
              <a:spcAft>
                <a:spcPts val="0"/>
              </a:spcAft>
              <a:buClr>
                <a:srgbClr val="808080"/>
              </a:buClr>
              <a:buSzPct val="75000"/>
              <a:buFont typeface="Wingdings" charset="0"/>
              <a:buNone/>
              <a:tabLst/>
              <a:defRPr/>
            </a:pPr>
            <a:endParaRPr kumimoji="0" lang="en-US" sz="2400" b="0" i="0" u="none" strike="noStrike" kern="1200" cap="none" spc="0" normalizeH="0" baseline="0" noProof="0" dirty="0">
              <a:ln>
                <a:noFill/>
              </a:ln>
              <a:solidFill>
                <a:prstClr val="white"/>
              </a:solidFill>
              <a:effectLst/>
              <a:uLnTx/>
              <a:uFillTx/>
              <a:latin typeface="Formata BQ Regular" charset="0"/>
              <a:ea typeface="ＭＳ Ｐゴシック" charset="0"/>
            </a:endParaRPr>
          </a:p>
          <a:p>
            <a:pPr marL="0" marR="0" lvl="0" indent="0" algn="l" defTabSz="1006475" rtl="0" eaLnBrk="0" fontAlgn="auto" latinLnBrk="0" hangingPunct="1">
              <a:lnSpc>
                <a:spcPct val="100000"/>
              </a:lnSpc>
              <a:spcBef>
                <a:spcPct val="20000"/>
              </a:spcBef>
              <a:spcAft>
                <a:spcPts val="0"/>
              </a:spcAft>
              <a:buClr>
                <a:srgbClr val="808080"/>
              </a:buClr>
              <a:buSzPct val="75000"/>
              <a:buFont typeface="Wingdings" charset="0"/>
              <a:buNone/>
              <a:tabLst/>
              <a:defRPr/>
            </a:pPr>
            <a:endParaRPr kumimoji="0" lang="en-US" sz="2400" b="0" i="0" u="none" strike="noStrike" kern="1200" cap="none" spc="0" normalizeH="0" baseline="0" noProof="0" dirty="0">
              <a:ln>
                <a:noFill/>
              </a:ln>
              <a:solidFill>
                <a:prstClr val="white"/>
              </a:solidFill>
              <a:effectLst/>
              <a:uLnTx/>
              <a:uFillTx/>
              <a:latin typeface="Formata BQ Regular" charset="0"/>
              <a:ea typeface="ＭＳ Ｐゴシック" charset="0"/>
            </a:endParaRPr>
          </a:p>
          <a:p>
            <a:pPr marL="0" marR="0" lvl="0" indent="0" algn="l" defTabSz="1006475" rtl="0" eaLnBrk="0" fontAlgn="auto" latinLnBrk="0" hangingPunct="1">
              <a:lnSpc>
                <a:spcPct val="100000"/>
              </a:lnSpc>
              <a:spcBef>
                <a:spcPct val="20000"/>
              </a:spcBef>
              <a:spcAft>
                <a:spcPts val="0"/>
              </a:spcAft>
              <a:buClr>
                <a:srgbClr val="808080"/>
              </a:buClr>
              <a:buSzPct val="75000"/>
              <a:buFont typeface="Wingdings" charset="0"/>
              <a:buNone/>
              <a:tabLst/>
              <a:defRPr/>
            </a:pPr>
            <a:endParaRPr kumimoji="0" lang="en-US" sz="2400" b="0" i="0" u="none" strike="noStrike" kern="1200" cap="none" spc="0" normalizeH="0" baseline="0" noProof="0" dirty="0">
              <a:ln>
                <a:noFill/>
              </a:ln>
              <a:solidFill>
                <a:prstClr val="white"/>
              </a:solidFill>
              <a:effectLst/>
              <a:uLnTx/>
              <a:uFillTx/>
              <a:latin typeface="Formata BQ Regular" charset="0"/>
              <a:ea typeface="ＭＳ Ｐゴシック" charset="0"/>
            </a:endParaRPr>
          </a:p>
          <a:p>
            <a:pPr marL="0" marR="0" lvl="0" indent="0" algn="l" defTabSz="1006475" rtl="0" eaLnBrk="0" fontAlgn="auto" latinLnBrk="0" hangingPunct="1">
              <a:lnSpc>
                <a:spcPct val="100000"/>
              </a:lnSpc>
              <a:spcBef>
                <a:spcPct val="20000"/>
              </a:spcBef>
              <a:spcAft>
                <a:spcPts val="0"/>
              </a:spcAft>
              <a:buClr>
                <a:srgbClr val="808080"/>
              </a:buClr>
              <a:buSzPct val="75000"/>
              <a:buFont typeface="Wingdings" charset="0"/>
              <a:buNone/>
              <a:tabLst/>
              <a:defRPr/>
            </a:pPr>
            <a:endParaRPr kumimoji="0" lang="en-US" sz="2400" b="0" i="0" u="none" strike="noStrike" kern="1200" cap="none" spc="0" normalizeH="0" baseline="0" noProof="0" dirty="0">
              <a:ln>
                <a:noFill/>
              </a:ln>
              <a:solidFill>
                <a:prstClr val="white"/>
              </a:solidFill>
              <a:effectLst/>
              <a:uLnTx/>
              <a:uFillTx/>
              <a:latin typeface="Formata BQ Regular"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mbria" panose="02040503050406030204" pitchFamily="18" charset="0"/>
                <a:ea typeface="ＭＳ Ｐゴシック" charset="0"/>
                <a:cs typeface="+mn-cs"/>
              </a:rPr>
              <a:t>Kevin Thompson</a:t>
            </a:r>
          </a:p>
          <a:p>
            <a:pPr marL="0" marR="0" lvl="0" indent="0" algn="l" defTabSz="1006475" rtl="0" eaLnBrk="0" fontAlgn="auto" latinLnBrk="0" hangingPunct="1">
              <a:lnSpc>
                <a:spcPct val="100000"/>
              </a:lnSpc>
              <a:spcBef>
                <a:spcPct val="20000"/>
              </a:spcBef>
              <a:spcAft>
                <a:spcPts val="0"/>
              </a:spcAft>
              <a:buClr>
                <a:srgbClr val="808080"/>
              </a:buClr>
              <a:buSzPct val="75000"/>
              <a:buFont typeface="Wingdings" charset="0"/>
              <a:buNone/>
              <a:tabLst/>
              <a:defRPr/>
            </a:pPr>
            <a:r>
              <a:rPr kumimoji="0" lang="en-US" sz="2400" b="0" i="0" u="none" strike="noStrike" kern="1200" cap="none" spc="0" normalizeH="0" baseline="0" noProof="0" dirty="0">
                <a:ln>
                  <a:noFill/>
                </a:ln>
                <a:solidFill>
                  <a:prstClr val="white"/>
                </a:solidFill>
                <a:effectLst/>
                <a:uLnTx/>
                <a:uFillTx/>
                <a:latin typeface="Formata BQ Regular" charset="0"/>
                <a:ea typeface="ＭＳ Ｐゴシック" charset="0"/>
              </a:rPr>
              <a:t>Office of Advanced Cyberinfrastructure</a:t>
            </a:r>
          </a:p>
          <a:p>
            <a:pPr marL="0" marR="0" lvl="0" indent="0" algn="l" defTabSz="1006475" rtl="0" eaLnBrk="0" fontAlgn="auto" latinLnBrk="0" hangingPunct="1">
              <a:lnSpc>
                <a:spcPct val="100000"/>
              </a:lnSpc>
              <a:spcBef>
                <a:spcPct val="20000"/>
              </a:spcBef>
              <a:spcAft>
                <a:spcPts val="0"/>
              </a:spcAft>
              <a:buClr>
                <a:srgbClr val="808080"/>
              </a:buClr>
              <a:buSzPct val="75000"/>
              <a:buFont typeface="Wingdings" charset="0"/>
              <a:buNone/>
              <a:tabLst/>
              <a:defRPr/>
            </a:pPr>
            <a:r>
              <a:rPr kumimoji="0" lang="en-US" sz="2400" b="0" i="0" u="none" strike="noStrike" kern="1200" cap="none" spc="0" normalizeH="0" baseline="0" noProof="0" dirty="0">
                <a:ln>
                  <a:noFill/>
                </a:ln>
                <a:solidFill>
                  <a:prstClr val="white"/>
                </a:solidFill>
                <a:effectLst/>
                <a:uLnTx/>
                <a:uFillTx/>
                <a:latin typeface="Formata BQ Regular" charset="0"/>
                <a:ea typeface="ＭＳ Ｐゴシック" charset="0"/>
              </a:rPr>
              <a:t>Email: </a:t>
            </a:r>
            <a:r>
              <a:rPr lang="en-US" dirty="0" err="1">
                <a:solidFill>
                  <a:prstClr val="white"/>
                </a:solidFill>
                <a:latin typeface="Formata BQ Regular" charset="0"/>
              </a:rPr>
              <a:t>kthompso</a:t>
            </a:r>
            <a:r>
              <a:rPr kumimoji="0" lang="en-US" sz="2400" b="0" i="0" u="none" strike="noStrike" kern="1200" cap="none" spc="0" normalizeH="0" baseline="0" noProof="0" dirty="0">
                <a:ln>
                  <a:noFill/>
                </a:ln>
                <a:solidFill>
                  <a:prstClr val="white"/>
                </a:solidFill>
                <a:effectLst/>
                <a:uLnTx/>
                <a:uFillTx/>
                <a:latin typeface="Formata BQ Regular" charset="0"/>
                <a:ea typeface="ＭＳ Ｐゴシック" charset="0"/>
              </a:rPr>
              <a:t>@</a:t>
            </a:r>
            <a:r>
              <a:rPr kumimoji="0" lang="en-US" sz="2400" b="0" i="0" u="none" strike="noStrike" kern="1200" cap="none" spc="0" normalizeH="0" baseline="0" noProof="0" dirty="0" err="1">
                <a:ln>
                  <a:noFill/>
                </a:ln>
                <a:solidFill>
                  <a:prstClr val="white"/>
                </a:solidFill>
                <a:effectLst/>
                <a:uLnTx/>
                <a:uFillTx/>
                <a:latin typeface="Formata BQ Regular" charset="0"/>
                <a:ea typeface="ＭＳ Ｐゴシック" charset="0"/>
              </a:rPr>
              <a:t>nsf.gov</a:t>
            </a:r>
            <a:endParaRPr kumimoji="0" lang="en-US" sz="2400" b="0" i="0" u="none" strike="noStrike" kern="1200" cap="none" spc="0" normalizeH="0" baseline="0" noProof="0" dirty="0">
              <a:ln>
                <a:noFill/>
              </a:ln>
              <a:solidFill>
                <a:prstClr val="white"/>
              </a:solidFill>
              <a:effectLst/>
              <a:uLnTx/>
              <a:uFillTx/>
              <a:latin typeface="Formata BQ Regular" charset="0"/>
              <a:ea typeface="ＭＳ Ｐゴシック" charset="0"/>
            </a:endParaRPr>
          </a:p>
        </p:txBody>
      </p:sp>
      <p:sp>
        <p:nvSpPr>
          <p:cNvPr id="12" name="TextBox 11">
            <a:extLst>
              <a:ext uri="{FF2B5EF4-FFF2-40B4-BE49-F238E27FC236}">
                <a16:creationId xmlns:a16="http://schemas.microsoft.com/office/drawing/2014/main" id="{36E42CBC-B25E-364A-AD69-09E37DF86763}"/>
              </a:ext>
            </a:extLst>
          </p:cNvPr>
          <p:cNvSpPr txBox="1"/>
          <p:nvPr/>
        </p:nvSpPr>
        <p:spPr>
          <a:xfrm>
            <a:off x="821027" y="5845449"/>
            <a:ext cx="80595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a:ea typeface="+mn-ea"/>
                <a:cs typeface="+mn-cs"/>
              </a:rPr>
              <a:t>To subscribe to the OAC Announce Mailing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a:ea typeface="+mn-ea"/>
                <a:cs typeface="+mn-cs"/>
              </a:rPr>
              <a:t>Send an email to:  </a:t>
            </a:r>
            <a:r>
              <a:rPr kumimoji="0" lang="en-US" sz="2000" b="0" i="0" u="sng" strike="noStrike" kern="1200" cap="none" spc="0" normalizeH="0" baseline="0" noProof="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OAC-ANNOUNCE-subscribe-request@listserv.nsf.gov</a:t>
            </a: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D3315C1-5BA8-E748-A075-E628A91C7F07}"/>
              </a:ext>
            </a:extLst>
          </p:cNvPr>
          <p:cNvSpPr>
            <a:spLocks noGrp="1"/>
          </p:cNvSpPr>
          <p:nvPr>
            <p:ph type="title"/>
          </p:nvPr>
        </p:nvSpPr>
        <p:spPr/>
        <p:txBody>
          <a:bodyPr>
            <a:normAutofit/>
          </a:bodyPr>
          <a:lstStyle/>
          <a:p>
            <a:r>
              <a:rPr lang="en-US" sz="6000" b="1">
                <a:solidFill>
                  <a:schemeClr val="bg1"/>
                </a:solidFill>
              </a:rPr>
              <a:t>Thank You</a:t>
            </a:r>
          </a:p>
        </p:txBody>
      </p:sp>
    </p:spTree>
    <p:extLst>
      <p:ext uri="{BB962C8B-B14F-4D97-AF65-F5344CB8AC3E}">
        <p14:creationId xmlns:p14="http://schemas.microsoft.com/office/powerpoint/2010/main" val="319343442"/>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81" y="-4575"/>
            <a:ext cx="11822246" cy="1143000"/>
          </a:xfrm>
        </p:spPr>
        <p:txBody>
          <a:bodyPr vert="horz" lIns="91440" tIns="45720" rIns="91440" bIns="45720" rtlCol="0" anchor="ctr">
            <a:noAutofit/>
          </a:bodyPr>
          <a:lstStyle/>
          <a:p>
            <a:pPr defTabSz="914400">
              <a:lnSpc>
                <a:spcPct val="90000"/>
              </a:lnSpc>
            </a:pPr>
            <a:r>
              <a:rPr lang="en-US" sz="3600" b="0">
                <a:latin typeface="+mj-lt"/>
              </a:rPr>
              <a:t>NSF Office of Advanced Cyberinfrastructure (OAC)</a:t>
            </a:r>
            <a:endParaRPr lang="en-US" sz="3600" b="0">
              <a:latin typeface="+mj-lt"/>
              <a:cs typeface="Calibri Light"/>
            </a:endParaRPr>
          </a:p>
        </p:txBody>
      </p:sp>
      <p:sp>
        <p:nvSpPr>
          <p:cNvPr id="35" name="Content Placeholder 2">
            <a:extLst>
              <a:ext uri="{FF2B5EF4-FFF2-40B4-BE49-F238E27FC236}">
                <a16:creationId xmlns:a16="http://schemas.microsoft.com/office/drawing/2014/main" id="{C9696EC1-DDC9-A842-9573-66F215EEC9FE}"/>
              </a:ext>
            </a:extLst>
          </p:cNvPr>
          <p:cNvSpPr txBox="1">
            <a:spLocks/>
          </p:cNvSpPr>
          <p:nvPr/>
        </p:nvSpPr>
        <p:spPr>
          <a:xfrm>
            <a:off x="1134320" y="847538"/>
            <a:ext cx="9923360" cy="1025179"/>
          </a:xfrm>
          <a:prstGeom prst="rect">
            <a:avLst/>
          </a:prstGeom>
        </p:spPr>
        <p:txBody>
          <a:bodyPr vert="horz" lIns="146304" tIns="73152" rIns="146304" bIns="73152" rtlCol="0">
            <a:noAutofit/>
          </a:bodyPr>
          <a:lstStyle>
            <a:lvl1pPr marL="457182" indent="-457182" algn="l" defTabSz="609576" rtl="0" eaLnBrk="1" latinLnBrk="0" hangingPunct="1">
              <a:spcBef>
                <a:spcPct val="20000"/>
              </a:spcBef>
              <a:buClr>
                <a:srgbClr val="000090"/>
              </a:buClr>
              <a:buFont typeface="Wingdings" charset="2"/>
              <a:buChar char="§"/>
              <a:defRPr sz="3333" kern="1200">
                <a:solidFill>
                  <a:schemeClr val="tx1">
                    <a:lumMod val="85000"/>
                    <a:lumOff val="15000"/>
                  </a:schemeClr>
                </a:solidFill>
                <a:latin typeface="Arial"/>
                <a:ea typeface="+mn-ea"/>
                <a:cs typeface="Arial"/>
              </a:defRPr>
            </a:lvl1pPr>
            <a:lvl2pPr marL="990560" indent="-380985" algn="l" defTabSz="609576" rtl="0" eaLnBrk="1" latinLnBrk="0" hangingPunct="1">
              <a:spcBef>
                <a:spcPct val="20000"/>
              </a:spcBef>
              <a:buClr>
                <a:srgbClr val="000090"/>
              </a:buClr>
              <a:buFont typeface="Arial"/>
              <a:buChar char="•"/>
              <a:defRPr sz="2917" kern="1200">
                <a:solidFill>
                  <a:schemeClr val="tx1">
                    <a:lumMod val="85000"/>
                    <a:lumOff val="15000"/>
                  </a:schemeClr>
                </a:solidFill>
                <a:latin typeface="Arial"/>
                <a:ea typeface="+mn-ea"/>
                <a:cs typeface="Arial"/>
              </a:defRPr>
            </a:lvl2pPr>
            <a:lvl3pPr marL="1523939" indent="-304788" algn="l" defTabSz="609576" rtl="0" eaLnBrk="1" latinLnBrk="0" hangingPunct="1">
              <a:spcBef>
                <a:spcPct val="20000"/>
              </a:spcBef>
              <a:buFont typeface="Arial"/>
              <a:buChar char="•"/>
              <a:defRPr sz="2667" kern="1200">
                <a:solidFill>
                  <a:schemeClr val="tx1">
                    <a:lumMod val="85000"/>
                    <a:lumOff val="15000"/>
                  </a:schemeClr>
                </a:solidFill>
                <a:latin typeface="Arial"/>
                <a:ea typeface="+mn-ea"/>
                <a:cs typeface="Arial"/>
              </a:defRPr>
            </a:lvl3pPr>
            <a:lvl4pPr marL="2133515" indent="-304788" algn="l" defTabSz="609576" rtl="0" eaLnBrk="1" latinLnBrk="0" hangingPunct="1">
              <a:spcBef>
                <a:spcPct val="20000"/>
              </a:spcBef>
              <a:buFont typeface="Arial"/>
              <a:buChar char="–"/>
              <a:defRPr sz="2417" kern="1200">
                <a:solidFill>
                  <a:schemeClr val="tx1">
                    <a:lumMod val="85000"/>
                    <a:lumOff val="15000"/>
                  </a:schemeClr>
                </a:solidFill>
                <a:latin typeface="Arial"/>
                <a:ea typeface="+mn-ea"/>
                <a:cs typeface="Arial"/>
              </a:defRPr>
            </a:lvl4pPr>
            <a:lvl5pPr marL="2743090" indent="-304788" algn="l" defTabSz="609576" rtl="0" eaLnBrk="1" latinLnBrk="0" hangingPunct="1">
              <a:spcBef>
                <a:spcPct val="20000"/>
              </a:spcBef>
              <a:buFont typeface="Arial"/>
              <a:buChar char="»"/>
              <a:defRPr sz="2167" kern="1200">
                <a:solidFill>
                  <a:schemeClr val="tx1">
                    <a:lumMod val="85000"/>
                    <a:lumOff val="15000"/>
                  </a:schemeClr>
                </a:solidFill>
                <a:latin typeface="Arial"/>
                <a:ea typeface="+mn-ea"/>
                <a:cs typeface="Arial"/>
              </a:defRPr>
            </a:lvl5pPr>
            <a:lvl6pPr marL="3352666" indent="-304788" algn="l" defTabSz="609576" rtl="0" eaLnBrk="1" latinLnBrk="0" hangingPunct="1">
              <a:spcBef>
                <a:spcPct val="20000"/>
              </a:spcBef>
              <a:buFont typeface="Arial"/>
              <a:buChar char="•"/>
              <a:defRPr sz="2667"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667"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667"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76" rtl="0" eaLnBrk="1" fontAlgn="auto" latinLnBrk="0" hangingPunct="1">
              <a:lnSpc>
                <a:spcPct val="100000"/>
              </a:lnSpc>
              <a:spcBef>
                <a:spcPct val="20000"/>
              </a:spcBef>
              <a:spcAft>
                <a:spcPts val="0"/>
              </a:spcAft>
              <a:buClr>
                <a:srgbClr val="000090"/>
              </a:buClr>
              <a:buSzTx/>
              <a:buFont typeface="Wingdings" charset="2"/>
              <a:buNone/>
              <a:tabLst/>
              <a:defRPr/>
            </a:pPr>
            <a:r>
              <a:rPr kumimoji="0" lang="en-US" sz="2200" b="0" i="1" u="none" strike="noStrike" kern="1200" cap="none" spc="0" normalizeH="0" baseline="0" noProof="0">
                <a:ln>
                  <a:noFill/>
                </a:ln>
                <a:solidFill>
                  <a:srgbClr val="FF0000"/>
                </a:solidFill>
                <a:effectLst/>
                <a:uLnTx/>
                <a:uFillTx/>
                <a:latin typeface="Calibri"/>
                <a:ea typeface="+mn-ea"/>
                <a:cs typeface="Arial"/>
              </a:rPr>
              <a:t>Foster a cyberinfrastructure ecosystem to transform science and engineering research…</a:t>
            </a:r>
            <a:r>
              <a:rPr kumimoji="0" lang="en-US" sz="2200" b="0" i="0" u="none" strike="noStrike" kern="1200" cap="none" spc="0" normalizeH="0" baseline="0" noProof="0">
                <a:ln>
                  <a:noFill/>
                </a:ln>
                <a:solidFill>
                  <a:srgbClr val="FF0000"/>
                </a:solidFill>
                <a:effectLst/>
                <a:uLnTx/>
                <a:uFillTx/>
                <a:latin typeface="Calibri"/>
                <a:ea typeface="+mn-ea"/>
                <a:cs typeface="Arial"/>
              </a:rPr>
              <a:t> </a:t>
            </a:r>
            <a:r>
              <a:rPr kumimoji="0" lang="en-US" sz="2200" b="0" i="1" u="none" strike="noStrike" kern="1200" cap="none" spc="0" normalizeH="0" baseline="0" noProof="0">
                <a:ln>
                  <a:noFill/>
                </a:ln>
                <a:solidFill>
                  <a:srgbClr val="FF0000"/>
                </a:solidFill>
                <a:effectLst/>
                <a:uLnTx/>
                <a:uFillTx/>
                <a:latin typeface="Calibri"/>
                <a:ea typeface="+mn-ea"/>
                <a:cs typeface="Arial"/>
              </a:rPr>
              <a:t>through Research CI and CI research</a:t>
            </a:r>
          </a:p>
        </p:txBody>
      </p:sp>
      <p:sp>
        <p:nvSpPr>
          <p:cNvPr id="53" name="Freeform: Shape 1073">
            <a:extLst>
              <a:ext uri="{FF2B5EF4-FFF2-40B4-BE49-F238E27FC236}">
                <a16:creationId xmlns:a16="http://schemas.microsoft.com/office/drawing/2014/main" id="{D992FA90-11B8-A944-909F-9C1670256B7A}"/>
              </a:ext>
            </a:extLst>
          </p:cNvPr>
          <p:cNvSpPr/>
          <p:nvPr/>
        </p:nvSpPr>
        <p:spPr>
          <a:xfrm>
            <a:off x="6137861" y="4567498"/>
            <a:ext cx="1828800" cy="950976"/>
          </a:xfrm>
          <a:custGeom>
            <a:avLst/>
            <a:gdLst>
              <a:gd name="connsiteX0" fmla="*/ 0 w 2435658"/>
              <a:gd name="connsiteY0" fmla="*/ 0 h 966523"/>
              <a:gd name="connsiteX1" fmla="*/ 2435658 w 2435658"/>
              <a:gd name="connsiteY1" fmla="*/ 0 h 966523"/>
              <a:gd name="connsiteX2" fmla="*/ 2435658 w 2435658"/>
              <a:gd name="connsiteY2" fmla="*/ 966523 h 966523"/>
              <a:gd name="connsiteX3" fmla="*/ 0 w 2435658"/>
              <a:gd name="connsiteY3" fmla="*/ 966523 h 966523"/>
              <a:gd name="connsiteX4" fmla="*/ 0 w 2435658"/>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58" h="966523">
                <a:moveTo>
                  <a:pt x="0" y="0"/>
                </a:moveTo>
                <a:lnTo>
                  <a:pt x="2435658" y="0"/>
                </a:lnTo>
                <a:lnTo>
                  <a:pt x="2435658"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Alejandro Suarez</a:t>
            </a:r>
          </a:p>
        </p:txBody>
      </p:sp>
      <p:sp>
        <p:nvSpPr>
          <p:cNvPr id="62" name="Freeform: Shape 1081">
            <a:extLst>
              <a:ext uri="{FF2B5EF4-FFF2-40B4-BE49-F238E27FC236}">
                <a16:creationId xmlns:a16="http://schemas.microsoft.com/office/drawing/2014/main" id="{BE0A0931-84A0-9C46-91F2-BF234ED7AAAA}"/>
              </a:ext>
            </a:extLst>
          </p:cNvPr>
          <p:cNvSpPr/>
          <p:nvPr/>
        </p:nvSpPr>
        <p:spPr>
          <a:xfrm>
            <a:off x="97262" y="3428425"/>
            <a:ext cx="1828800" cy="950976"/>
          </a:xfrm>
          <a:custGeom>
            <a:avLst/>
            <a:gdLst>
              <a:gd name="connsiteX0" fmla="*/ 0 w 1933046"/>
              <a:gd name="connsiteY0" fmla="*/ 0 h 966523"/>
              <a:gd name="connsiteX1" fmla="*/ 1933046 w 1933046"/>
              <a:gd name="connsiteY1" fmla="*/ 0 h 966523"/>
              <a:gd name="connsiteX2" fmla="*/ 1933046 w 1933046"/>
              <a:gd name="connsiteY2" fmla="*/ 966523 h 966523"/>
              <a:gd name="connsiteX3" fmla="*/ 0 w 1933046"/>
              <a:gd name="connsiteY3" fmla="*/ 966523 h 966523"/>
              <a:gd name="connsiteX4" fmla="*/ 0 w 1933046"/>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046" h="966523">
                <a:moveTo>
                  <a:pt x="0" y="0"/>
                </a:moveTo>
                <a:lnTo>
                  <a:pt x="1933046" y="0"/>
                </a:lnTo>
                <a:lnTo>
                  <a:pt x="1933046"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Bob </a:t>
            </a: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Chadduck</a:t>
            </a:r>
          </a:p>
        </p:txBody>
      </p:sp>
      <p:sp>
        <p:nvSpPr>
          <p:cNvPr id="63" name="Rectangle 62">
            <a:extLst>
              <a:ext uri="{FF2B5EF4-FFF2-40B4-BE49-F238E27FC236}">
                <a16:creationId xmlns:a16="http://schemas.microsoft.com/office/drawing/2014/main" id="{A6482F65-87C1-D943-9CBA-6347077EA316}"/>
              </a:ext>
            </a:extLst>
          </p:cNvPr>
          <p:cNvSpPr/>
          <p:nvPr/>
        </p:nvSpPr>
        <p:spPr>
          <a:xfrm>
            <a:off x="171480" y="3533967"/>
            <a:ext cx="580552" cy="739893"/>
          </a:xfrm>
          <a:prstGeom prst="rect">
            <a:avLst/>
          </a:prstGeom>
          <a:blipFill>
            <a:blip r:embed="rId3" cstate="screen">
              <a:extLst>
                <a:ext uri="{28A0092B-C50C-407E-A947-70E740481C1C}">
                  <a14:useLocalDpi xmlns:a14="http://schemas.microsoft.com/office/drawing/2010/main"/>
                </a:ext>
              </a:extLst>
            </a:blip>
            <a:srcRect/>
            <a:stretch>
              <a:fillRect/>
            </a:stretch>
          </a:blipFill>
          <a:ln w="19050"/>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Calibri"/>
              <a:ea typeface="+mn-ea"/>
              <a:cs typeface="+mn-cs"/>
            </a:endParaRPr>
          </a:p>
        </p:txBody>
      </p:sp>
      <p:sp>
        <p:nvSpPr>
          <p:cNvPr id="65" name="Freeform: Shape 1083">
            <a:extLst>
              <a:ext uri="{FF2B5EF4-FFF2-40B4-BE49-F238E27FC236}">
                <a16:creationId xmlns:a16="http://schemas.microsoft.com/office/drawing/2014/main" id="{C15B6DDF-389B-FC49-8CE4-D92D5E4F9B0C}"/>
              </a:ext>
            </a:extLst>
          </p:cNvPr>
          <p:cNvSpPr/>
          <p:nvPr/>
        </p:nvSpPr>
        <p:spPr>
          <a:xfrm>
            <a:off x="97262" y="4567498"/>
            <a:ext cx="1828800" cy="950976"/>
          </a:xfrm>
          <a:custGeom>
            <a:avLst/>
            <a:gdLst>
              <a:gd name="connsiteX0" fmla="*/ 0 w 1933046"/>
              <a:gd name="connsiteY0" fmla="*/ 0 h 966523"/>
              <a:gd name="connsiteX1" fmla="*/ 1933046 w 1933046"/>
              <a:gd name="connsiteY1" fmla="*/ 0 h 966523"/>
              <a:gd name="connsiteX2" fmla="*/ 1933046 w 1933046"/>
              <a:gd name="connsiteY2" fmla="*/ 966523 h 966523"/>
              <a:gd name="connsiteX3" fmla="*/ 0 w 1933046"/>
              <a:gd name="connsiteY3" fmla="*/ 966523 h 966523"/>
              <a:gd name="connsiteX4" fmla="*/ 0 w 1933046"/>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046" h="966523">
                <a:moveTo>
                  <a:pt x="0" y="0"/>
                </a:moveTo>
                <a:lnTo>
                  <a:pt x="1933046" y="0"/>
                </a:lnTo>
                <a:lnTo>
                  <a:pt x="1933046"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Ed </a:t>
            </a: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Walker</a:t>
            </a:r>
          </a:p>
        </p:txBody>
      </p:sp>
      <p:sp>
        <p:nvSpPr>
          <p:cNvPr id="66" name="Rectangle 65">
            <a:extLst>
              <a:ext uri="{FF2B5EF4-FFF2-40B4-BE49-F238E27FC236}">
                <a16:creationId xmlns:a16="http://schemas.microsoft.com/office/drawing/2014/main" id="{0241E3C1-D6C9-9446-82BE-2C8015219E84}"/>
              </a:ext>
            </a:extLst>
          </p:cNvPr>
          <p:cNvSpPr>
            <a:spLocks noChangeAspect="1"/>
          </p:cNvSpPr>
          <p:nvPr/>
        </p:nvSpPr>
        <p:spPr>
          <a:xfrm>
            <a:off x="165354" y="4672654"/>
            <a:ext cx="555498" cy="740664"/>
          </a:xfrm>
          <a:prstGeom prst="rect">
            <a:avLst/>
          </a:prstGeom>
          <a:blipFill>
            <a:blip r:embed="rId4" cstate="screen">
              <a:extLst>
                <a:ext uri="{28A0092B-C50C-407E-A947-70E740481C1C}">
                  <a14:useLocalDpi xmlns:a14="http://schemas.microsoft.com/office/drawing/2010/main"/>
                </a:ext>
              </a:extLst>
            </a:blip>
            <a:srcRect/>
            <a:stretch>
              <a:fillRect/>
            </a:stretch>
          </a:blipFill>
          <a:ln w="19050"/>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8" name="Freeform: Shape 1087">
            <a:extLst>
              <a:ext uri="{FF2B5EF4-FFF2-40B4-BE49-F238E27FC236}">
                <a16:creationId xmlns:a16="http://schemas.microsoft.com/office/drawing/2014/main" id="{FF3C2101-A917-7747-A9BB-508B7694CF73}"/>
              </a:ext>
            </a:extLst>
          </p:cNvPr>
          <p:cNvSpPr/>
          <p:nvPr/>
        </p:nvSpPr>
        <p:spPr>
          <a:xfrm>
            <a:off x="2110795" y="3428425"/>
            <a:ext cx="1828800" cy="950976"/>
          </a:xfrm>
          <a:custGeom>
            <a:avLst/>
            <a:gdLst>
              <a:gd name="connsiteX0" fmla="*/ 0 w 1933046"/>
              <a:gd name="connsiteY0" fmla="*/ 0 h 966523"/>
              <a:gd name="connsiteX1" fmla="*/ 1933046 w 1933046"/>
              <a:gd name="connsiteY1" fmla="*/ 0 h 966523"/>
              <a:gd name="connsiteX2" fmla="*/ 1933046 w 1933046"/>
              <a:gd name="connsiteY2" fmla="*/ 966523 h 966523"/>
              <a:gd name="connsiteX3" fmla="*/ 0 w 1933046"/>
              <a:gd name="connsiteY3" fmla="*/ 966523 h 966523"/>
              <a:gd name="connsiteX4" fmla="*/ 0 w 1933046"/>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046" h="966523">
                <a:moveTo>
                  <a:pt x="0" y="0"/>
                </a:moveTo>
                <a:lnTo>
                  <a:pt x="1933046" y="0"/>
                </a:lnTo>
                <a:lnTo>
                  <a:pt x="1933046"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Amy </a:t>
            </a: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Walton</a:t>
            </a:r>
          </a:p>
        </p:txBody>
      </p:sp>
      <p:sp>
        <p:nvSpPr>
          <p:cNvPr id="69" name="Rectangle 68">
            <a:extLst>
              <a:ext uri="{FF2B5EF4-FFF2-40B4-BE49-F238E27FC236}">
                <a16:creationId xmlns:a16="http://schemas.microsoft.com/office/drawing/2014/main" id="{9B1777F0-E544-3E43-A3AF-0DFD37F287B8}"/>
              </a:ext>
            </a:extLst>
          </p:cNvPr>
          <p:cNvSpPr>
            <a:spLocks noChangeAspect="1"/>
          </p:cNvSpPr>
          <p:nvPr/>
        </p:nvSpPr>
        <p:spPr>
          <a:xfrm>
            <a:off x="2233523" y="3533581"/>
            <a:ext cx="559108" cy="740664"/>
          </a:xfrm>
          <a:prstGeom prst="rect">
            <a:avLst/>
          </a:prstGeom>
          <a:blipFill>
            <a:blip r:embed="rId5" cstate="screen">
              <a:extLst>
                <a:ext uri="{28A0092B-C50C-407E-A947-70E740481C1C}">
                  <a14:useLocalDpi xmlns:a14="http://schemas.microsoft.com/office/drawing/2010/main"/>
                </a:ext>
              </a:extLst>
            </a:blip>
            <a:srcRect/>
            <a:stretch>
              <a:fillRect/>
            </a:stretch>
          </a:blipFill>
          <a:ln w="19050"/>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70" name="Freeform: Shape 1091">
            <a:extLst>
              <a:ext uri="{FF2B5EF4-FFF2-40B4-BE49-F238E27FC236}">
                <a16:creationId xmlns:a16="http://schemas.microsoft.com/office/drawing/2014/main" id="{DF76F767-CA98-D44A-987C-262CFF819624}"/>
              </a:ext>
            </a:extLst>
          </p:cNvPr>
          <p:cNvSpPr/>
          <p:nvPr/>
        </p:nvSpPr>
        <p:spPr>
          <a:xfrm>
            <a:off x="4124328" y="3428425"/>
            <a:ext cx="1828800" cy="950976"/>
          </a:xfrm>
          <a:custGeom>
            <a:avLst/>
            <a:gdLst>
              <a:gd name="connsiteX0" fmla="*/ 0 w 1933046"/>
              <a:gd name="connsiteY0" fmla="*/ 0 h 966523"/>
              <a:gd name="connsiteX1" fmla="*/ 1933046 w 1933046"/>
              <a:gd name="connsiteY1" fmla="*/ 0 h 966523"/>
              <a:gd name="connsiteX2" fmla="*/ 1933046 w 1933046"/>
              <a:gd name="connsiteY2" fmla="*/ 966523 h 966523"/>
              <a:gd name="connsiteX3" fmla="*/ 0 w 1933046"/>
              <a:gd name="connsiteY3" fmla="*/ 966523 h 966523"/>
              <a:gd name="connsiteX4" fmla="*/ 0 w 1933046"/>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046" h="966523">
                <a:moveTo>
                  <a:pt x="0" y="0"/>
                </a:moveTo>
                <a:lnTo>
                  <a:pt x="1933046" y="0"/>
                </a:lnTo>
                <a:lnTo>
                  <a:pt x="1933046"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Tevfik</a:t>
            </a: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Kosar</a:t>
            </a:r>
          </a:p>
        </p:txBody>
      </p:sp>
      <p:sp>
        <p:nvSpPr>
          <p:cNvPr id="72" name="Freeform: Shape 1099">
            <a:extLst>
              <a:ext uri="{FF2B5EF4-FFF2-40B4-BE49-F238E27FC236}">
                <a16:creationId xmlns:a16="http://schemas.microsoft.com/office/drawing/2014/main" id="{814D7338-5065-4649-A74D-2A283D324DBA}"/>
              </a:ext>
            </a:extLst>
          </p:cNvPr>
          <p:cNvSpPr/>
          <p:nvPr/>
        </p:nvSpPr>
        <p:spPr>
          <a:xfrm>
            <a:off x="6215793" y="2198834"/>
            <a:ext cx="2322368" cy="950976"/>
          </a:xfrm>
          <a:custGeom>
            <a:avLst/>
            <a:gdLst>
              <a:gd name="connsiteX0" fmla="*/ 0 w 1933046"/>
              <a:gd name="connsiteY0" fmla="*/ 0 h 966523"/>
              <a:gd name="connsiteX1" fmla="*/ 1933046 w 1933046"/>
              <a:gd name="connsiteY1" fmla="*/ 0 h 966523"/>
              <a:gd name="connsiteX2" fmla="*/ 1933046 w 1933046"/>
              <a:gd name="connsiteY2" fmla="*/ 966523 h 966523"/>
              <a:gd name="connsiteX3" fmla="*/ 0 w 1933046"/>
              <a:gd name="connsiteY3" fmla="*/ 966523 h 966523"/>
              <a:gd name="connsiteX4" fmla="*/ 0 w 1933046"/>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046" h="966523">
                <a:moveTo>
                  <a:pt x="0" y="0"/>
                </a:moveTo>
                <a:lnTo>
                  <a:pt x="1933046" y="0"/>
                </a:lnTo>
                <a:lnTo>
                  <a:pt x="1933046"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Kevin Thompson</a:t>
            </a: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Calibri"/>
              </a:rPr>
              <a:t>Acting Deputy Office Director</a:t>
            </a:r>
          </a:p>
        </p:txBody>
      </p:sp>
      <p:sp>
        <p:nvSpPr>
          <p:cNvPr id="73" name="Rectangle 72">
            <a:extLst>
              <a:ext uri="{FF2B5EF4-FFF2-40B4-BE49-F238E27FC236}">
                <a16:creationId xmlns:a16="http://schemas.microsoft.com/office/drawing/2014/main" id="{977461E2-907B-FE44-A26D-74FC1A0B1620}"/>
              </a:ext>
            </a:extLst>
          </p:cNvPr>
          <p:cNvSpPr>
            <a:spLocks noChangeAspect="1"/>
          </p:cNvSpPr>
          <p:nvPr/>
        </p:nvSpPr>
        <p:spPr>
          <a:xfrm>
            <a:off x="6154631" y="2243376"/>
            <a:ext cx="789293" cy="1026414"/>
          </a:xfrm>
          <a:prstGeom prst="rect">
            <a:avLst/>
          </a:prstGeom>
          <a:blipFill>
            <a:blip r:embed="rId6" cstate="screen">
              <a:extLst>
                <a:ext uri="{28A0092B-C50C-407E-A947-70E740481C1C}">
                  <a14:useLocalDpi xmlns:a14="http://schemas.microsoft.com/office/drawing/2010/main"/>
                </a:ext>
              </a:extLst>
            </a:blip>
            <a:srcRect/>
            <a:stretch>
              <a:fillRect/>
            </a:stretch>
          </a:blipFill>
          <a:ln w="19050"/>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6" name="Freeform: Shape 1107">
            <a:extLst>
              <a:ext uri="{FF2B5EF4-FFF2-40B4-BE49-F238E27FC236}">
                <a16:creationId xmlns:a16="http://schemas.microsoft.com/office/drawing/2014/main" id="{E2C76479-AD0C-904B-B6B4-9136D01E50EA}"/>
              </a:ext>
            </a:extLst>
          </p:cNvPr>
          <p:cNvSpPr/>
          <p:nvPr/>
        </p:nvSpPr>
        <p:spPr>
          <a:xfrm>
            <a:off x="8203347" y="5645153"/>
            <a:ext cx="1802823" cy="942317"/>
          </a:xfrm>
          <a:custGeom>
            <a:avLst/>
            <a:gdLst>
              <a:gd name="connsiteX0" fmla="*/ 0 w 2129231"/>
              <a:gd name="connsiteY0" fmla="*/ 0 h 966523"/>
              <a:gd name="connsiteX1" fmla="*/ 2129231 w 2129231"/>
              <a:gd name="connsiteY1" fmla="*/ 0 h 966523"/>
              <a:gd name="connsiteX2" fmla="*/ 2129231 w 2129231"/>
              <a:gd name="connsiteY2" fmla="*/ 966523 h 966523"/>
              <a:gd name="connsiteX3" fmla="*/ 0 w 2129231"/>
              <a:gd name="connsiteY3" fmla="*/ 966523 h 966523"/>
              <a:gd name="connsiteX4" fmla="*/ 0 w 2129231"/>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231" h="966523">
                <a:moveTo>
                  <a:pt x="0" y="0"/>
                </a:moveTo>
                <a:lnTo>
                  <a:pt x="2129231" y="0"/>
                </a:lnTo>
                <a:lnTo>
                  <a:pt x="2129231"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Bill Miller</a:t>
            </a: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Calibri"/>
              </a:rPr>
              <a:t>(on detail at DOE)</a:t>
            </a:r>
          </a:p>
        </p:txBody>
      </p:sp>
      <p:sp>
        <p:nvSpPr>
          <p:cNvPr id="77" name="Rectangle 76">
            <a:extLst>
              <a:ext uri="{FF2B5EF4-FFF2-40B4-BE49-F238E27FC236}">
                <a16:creationId xmlns:a16="http://schemas.microsoft.com/office/drawing/2014/main" id="{2067668C-283D-8D48-B1B8-4BDFE6088FFA}"/>
              </a:ext>
            </a:extLst>
          </p:cNvPr>
          <p:cNvSpPr>
            <a:spLocks noChangeAspect="1"/>
          </p:cNvSpPr>
          <p:nvPr/>
        </p:nvSpPr>
        <p:spPr>
          <a:xfrm>
            <a:off x="8338841" y="5732991"/>
            <a:ext cx="569324" cy="740664"/>
          </a:xfrm>
          <a:prstGeom prst="rect">
            <a:avLst/>
          </a:prstGeom>
          <a:blipFill>
            <a:blip r:embed="rId7" cstate="screen">
              <a:extLst>
                <a:ext uri="{28A0092B-C50C-407E-A947-70E740481C1C}">
                  <a14:useLocalDpi xmlns:a14="http://schemas.microsoft.com/office/drawing/2010/main"/>
                </a:ext>
              </a:extLst>
            </a:blip>
            <a:srcRect/>
            <a:stretch>
              <a:fillRect/>
            </a:stretch>
          </a:blipFill>
          <a:ln w="19050"/>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Calibri"/>
              <a:ea typeface="+mn-ea"/>
              <a:cs typeface="+mn-cs"/>
            </a:endParaRPr>
          </a:p>
        </p:txBody>
      </p:sp>
      <p:sp>
        <p:nvSpPr>
          <p:cNvPr id="78" name="Freeform: Shape 1109">
            <a:extLst>
              <a:ext uri="{FF2B5EF4-FFF2-40B4-BE49-F238E27FC236}">
                <a16:creationId xmlns:a16="http://schemas.microsoft.com/office/drawing/2014/main" id="{964429E6-F97B-9F48-BE96-088F9DD93793}"/>
              </a:ext>
            </a:extLst>
          </p:cNvPr>
          <p:cNvSpPr/>
          <p:nvPr/>
        </p:nvSpPr>
        <p:spPr>
          <a:xfrm>
            <a:off x="10164927" y="3428425"/>
            <a:ext cx="1828800" cy="950976"/>
          </a:xfrm>
          <a:custGeom>
            <a:avLst/>
            <a:gdLst>
              <a:gd name="connsiteX0" fmla="*/ 0 w 2563471"/>
              <a:gd name="connsiteY0" fmla="*/ 0 h 966523"/>
              <a:gd name="connsiteX1" fmla="*/ 2563471 w 2563471"/>
              <a:gd name="connsiteY1" fmla="*/ 0 h 966523"/>
              <a:gd name="connsiteX2" fmla="*/ 2563471 w 2563471"/>
              <a:gd name="connsiteY2" fmla="*/ 966523 h 966523"/>
              <a:gd name="connsiteX3" fmla="*/ 0 w 2563471"/>
              <a:gd name="connsiteY3" fmla="*/ 966523 h 966523"/>
              <a:gd name="connsiteX4" fmla="*/ 0 w 2563471"/>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471" h="966523">
                <a:moveTo>
                  <a:pt x="0" y="0"/>
                </a:moveTo>
                <a:lnTo>
                  <a:pt x="2563471" y="0"/>
                </a:lnTo>
                <a:lnTo>
                  <a:pt x="2563471" y="966523"/>
                </a:lnTo>
                <a:lnTo>
                  <a:pt x="0" y="966523"/>
                </a:lnTo>
                <a:lnTo>
                  <a:pt x="0" y="0"/>
                </a:lnTo>
                <a:close/>
              </a:path>
            </a:pathLst>
          </a:custGeom>
          <a:solidFill>
            <a:srgbClr val="ABAD9A"/>
          </a:solidFill>
          <a:ln w="25400">
            <a:solidFill>
              <a:schemeClr val="bg1"/>
            </a:solidFill>
            <a:prstDash val="solid"/>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Martin Halbert</a:t>
            </a:r>
          </a:p>
        </p:txBody>
      </p:sp>
      <p:sp>
        <p:nvSpPr>
          <p:cNvPr id="79" name="TextBox 78">
            <a:extLst>
              <a:ext uri="{FF2B5EF4-FFF2-40B4-BE49-F238E27FC236}">
                <a16:creationId xmlns:a16="http://schemas.microsoft.com/office/drawing/2014/main" id="{62CE5F4D-D38B-1B4D-B2AD-F3E787E3520C}"/>
              </a:ext>
            </a:extLst>
          </p:cNvPr>
          <p:cNvSpPr txBox="1"/>
          <p:nvPr/>
        </p:nvSpPr>
        <p:spPr>
          <a:xfrm>
            <a:off x="10311674" y="2438803"/>
            <a:ext cx="1744645" cy="830997"/>
          </a:xfrm>
          <a:prstGeom prst="rect">
            <a:avLst/>
          </a:prstGeom>
          <a:noFill/>
        </p:spPr>
        <p:txBody>
          <a:bodyPr wrap="none" lIns="91440" tIns="45720" rIns="91440" bIns="45720" rtlCol="0" anchor="t">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 IPA Appointment</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Calibri"/>
              </a:rPr>
              <a:t>** Federal Detail</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Calibri"/>
              </a:rPr>
              <a:t>*** NSF Detail</a:t>
            </a:r>
          </a:p>
        </p:txBody>
      </p:sp>
      <p:sp>
        <p:nvSpPr>
          <p:cNvPr id="80" name="Freeform: Shape 39">
            <a:extLst>
              <a:ext uri="{FF2B5EF4-FFF2-40B4-BE49-F238E27FC236}">
                <a16:creationId xmlns:a16="http://schemas.microsoft.com/office/drawing/2014/main" id="{3D6165C3-05A1-C649-84C9-A3CBA1E85186}"/>
              </a:ext>
            </a:extLst>
          </p:cNvPr>
          <p:cNvSpPr/>
          <p:nvPr/>
        </p:nvSpPr>
        <p:spPr>
          <a:xfrm>
            <a:off x="2110795" y="4567498"/>
            <a:ext cx="1828800" cy="950976"/>
          </a:xfrm>
          <a:custGeom>
            <a:avLst/>
            <a:gdLst>
              <a:gd name="connsiteX0" fmla="*/ 0 w 1933046"/>
              <a:gd name="connsiteY0" fmla="*/ 0 h 966523"/>
              <a:gd name="connsiteX1" fmla="*/ 1933046 w 1933046"/>
              <a:gd name="connsiteY1" fmla="*/ 0 h 966523"/>
              <a:gd name="connsiteX2" fmla="*/ 1933046 w 1933046"/>
              <a:gd name="connsiteY2" fmla="*/ 966523 h 966523"/>
              <a:gd name="connsiteX3" fmla="*/ 0 w 1933046"/>
              <a:gd name="connsiteY3" fmla="*/ 966523 h 966523"/>
              <a:gd name="connsiteX4" fmla="*/ 0 w 1933046"/>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046" h="966523">
                <a:moveTo>
                  <a:pt x="0" y="0"/>
                </a:moveTo>
                <a:lnTo>
                  <a:pt x="1933046" y="0"/>
                </a:lnTo>
                <a:lnTo>
                  <a:pt x="1933046"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Robert </a:t>
            </a: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Beverly</a:t>
            </a:r>
          </a:p>
          <a:p>
            <a:pPr marL="0" marR="0" lvl="0" indent="0" algn="ctr" defTabSz="711172"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81" name="TextBox 80">
            <a:extLst>
              <a:ext uri="{FF2B5EF4-FFF2-40B4-BE49-F238E27FC236}">
                <a16:creationId xmlns:a16="http://schemas.microsoft.com/office/drawing/2014/main" id="{9F5B547D-1B21-1348-8F9E-71457CA4C71C}"/>
              </a:ext>
            </a:extLst>
          </p:cNvPr>
          <p:cNvSpPr txBox="1"/>
          <p:nvPr/>
        </p:nvSpPr>
        <p:spPr>
          <a:xfrm>
            <a:off x="5663767" y="3412670"/>
            <a:ext cx="300082" cy="369332"/>
          </a:xfrm>
          <a:prstGeom prst="rect">
            <a:avLst/>
          </a:prstGeom>
          <a:noFill/>
        </p:spPr>
        <p:txBody>
          <a:bodyPr wrap="non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
        <p:nvSpPr>
          <p:cNvPr id="82" name="TextBox 81">
            <a:extLst>
              <a:ext uri="{FF2B5EF4-FFF2-40B4-BE49-F238E27FC236}">
                <a16:creationId xmlns:a16="http://schemas.microsoft.com/office/drawing/2014/main" id="{B9195BAA-72E2-6447-9437-74A543E691B8}"/>
              </a:ext>
            </a:extLst>
          </p:cNvPr>
          <p:cNvSpPr txBox="1"/>
          <p:nvPr/>
        </p:nvSpPr>
        <p:spPr>
          <a:xfrm>
            <a:off x="11754907" y="3412670"/>
            <a:ext cx="300082" cy="369332"/>
          </a:xfrm>
          <a:prstGeom prst="rect">
            <a:avLst/>
          </a:prstGeom>
          <a:noFill/>
        </p:spPr>
        <p:txBody>
          <a:bodyPr wrap="non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grpSp>
        <p:nvGrpSpPr>
          <p:cNvPr id="85" name="Group 84">
            <a:extLst>
              <a:ext uri="{FF2B5EF4-FFF2-40B4-BE49-F238E27FC236}">
                <a16:creationId xmlns:a16="http://schemas.microsoft.com/office/drawing/2014/main" id="{A83D7ADC-0807-C44E-AC7D-F448DA2130CB}"/>
              </a:ext>
            </a:extLst>
          </p:cNvPr>
          <p:cNvGrpSpPr/>
          <p:nvPr/>
        </p:nvGrpSpPr>
        <p:grpSpPr>
          <a:xfrm>
            <a:off x="3462406" y="2202152"/>
            <a:ext cx="2263976" cy="950976"/>
            <a:chOff x="3105502" y="2244898"/>
            <a:chExt cx="2263976" cy="950976"/>
          </a:xfrm>
        </p:grpSpPr>
        <p:sp>
          <p:nvSpPr>
            <p:cNvPr id="86" name="Freeform: Shape 1077">
              <a:extLst>
                <a:ext uri="{FF2B5EF4-FFF2-40B4-BE49-F238E27FC236}">
                  <a16:creationId xmlns:a16="http://schemas.microsoft.com/office/drawing/2014/main" id="{55BA7A7C-626C-7A43-A5BF-9A08F14FACC7}"/>
                </a:ext>
              </a:extLst>
            </p:cNvPr>
            <p:cNvSpPr/>
            <p:nvPr/>
          </p:nvSpPr>
          <p:spPr>
            <a:xfrm>
              <a:off x="3105502" y="2244898"/>
              <a:ext cx="2263976" cy="950976"/>
            </a:xfrm>
            <a:custGeom>
              <a:avLst/>
              <a:gdLst>
                <a:gd name="connsiteX0" fmla="*/ 0 w 2165669"/>
                <a:gd name="connsiteY0" fmla="*/ 0 h 966523"/>
                <a:gd name="connsiteX1" fmla="*/ 2165669 w 2165669"/>
                <a:gd name="connsiteY1" fmla="*/ 0 h 966523"/>
                <a:gd name="connsiteX2" fmla="*/ 2165669 w 2165669"/>
                <a:gd name="connsiteY2" fmla="*/ 966523 h 966523"/>
                <a:gd name="connsiteX3" fmla="*/ 0 w 2165669"/>
                <a:gd name="connsiteY3" fmla="*/ 966523 h 966523"/>
                <a:gd name="connsiteX4" fmla="*/ 0 w 2165669"/>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669" h="966523">
                  <a:moveTo>
                    <a:pt x="0" y="0"/>
                  </a:moveTo>
                  <a:lnTo>
                    <a:pt x="2165669" y="0"/>
                  </a:lnTo>
                  <a:lnTo>
                    <a:pt x="2165669"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Manish Parashar</a:t>
              </a:r>
              <a:endParaRPr kumimoji="0" lang="en-US" sz="1800" b="0" i="0" u="none" strike="noStrike" kern="1200" cap="none" spc="0" normalizeH="0" baseline="0" noProof="0">
                <a:ln>
                  <a:noFill/>
                </a:ln>
                <a:solidFill>
                  <a:prstClr val="white"/>
                </a:solidFill>
                <a:effectLst/>
                <a:uLnTx/>
                <a:uFillTx/>
                <a:latin typeface="Calibri"/>
                <a:ea typeface="+mn-ea"/>
                <a:cs typeface="Calibri"/>
              </a:endParaRP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  Office Director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89" name="Picture 2" descr="Manish Parashar, Ph.D.">
              <a:extLst>
                <a:ext uri="{FF2B5EF4-FFF2-40B4-BE49-F238E27FC236}">
                  <a16:creationId xmlns:a16="http://schemas.microsoft.com/office/drawing/2014/main" id="{7FC22C92-2BEA-0441-9762-425AE2F3B5E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585" t="6212" r="22400" b="31756"/>
            <a:stretch/>
          </p:blipFill>
          <p:spPr bwMode="auto">
            <a:xfrm>
              <a:off x="3242825" y="2374474"/>
              <a:ext cx="609925" cy="691824"/>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88691E82-5B5F-D847-86DA-A849CBF58FB3}"/>
                </a:ext>
              </a:extLst>
            </p:cNvPr>
            <p:cNvSpPr txBox="1"/>
            <p:nvPr/>
          </p:nvSpPr>
          <p:spPr>
            <a:xfrm>
              <a:off x="5051845" y="2254776"/>
              <a:ext cx="300082" cy="369332"/>
            </a:xfrm>
            <a:prstGeom prst="rect">
              <a:avLst/>
            </a:prstGeom>
            <a:noFill/>
          </p:spPr>
          <p:txBody>
            <a:bodyPr wrap="non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grpSp>
      <p:sp>
        <p:nvSpPr>
          <p:cNvPr id="92" name="Freeform: Shape 1099">
            <a:extLst>
              <a:ext uri="{FF2B5EF4-FFF2-40B4-BE49-F238E27FC236}">
                <a16:creationId xmlns:a16="http://schemas.microsoft.com/office/drawing/2014/main" id="{9F346511-1EE3-5849-9086-1E7AAF77D7C9}"/>
              </a:ext>
            </a:extLst>
          </p:cNvPr>
          <p:cNvSpPr/>
          <p:nvPr/>
        </p:nvSpPr>
        <p:spPr>
          <a:xfrm>
            <a:off x="4124328" y="4567498"/>
            <a:ext cx="1828800" cy="950976"/>
          </a:xfrm>
          <a:custGeom>
            <a:avLst/>
            <a:gdLst>
              <a:gd name="connsiteX0" fmla="*/ 0 w 1933046"/>
              <a:gd name="connsiteY0" fmla="*/ 0 h 966523"/>
              <a:gd name="connsiteX1" fmla="*/ 1933046 w 1933046"/>
              <a:gd name="connsiteY1" fmla="*/ 0 h 966523"/>
              <a:gd name="connsiteX2" fmla="*/ 1933046 w 1933046"/>
              <a:gd name="connsiteY2" fmla="*/ 966523 h 966523"/>
              <a:gd name="connsiteX3" fmla="*/ 0 w 1933046"/>
              <a:gd name="connsiteY3" fmla="*/ 966523 h 966523"/>
              <a:gd name="connsiteX4" fmla="*/ 0 w 1933046"/>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046" h="966523">
                <a:moveTo>
                  <a:pt x="0" y="0"/>
                </a:moveTo>
                <a:lnTo>
                  <a:pt x="1933046" y="0"/>
                </a:lnTo>
                <a:lnTo>
                  <a:pt x="1933046" y="966523"/>
                </a:lnTo>
                <a:lnTo>
                  <a:pt x="0" y="966523"/>
                </a:lnTo>
                <a:lnTo>
                  <a:pt x="0" y="0"/>
                </a:lnTo>
                <a:close/>
              </a:path>
            </a:pathLst>
          </a:custGeom>
          <a:solidFill>
            <a:srgbClr val="ABAD9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Alan</a:t>
            </a: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Sussman</a:t>
            </a:r>
          </a:p>
        </p:txBody>
      </p:sp>
      <p:pic>
        <p:nvPicPr>
          <p:cNvPr id="93" name="Picture 2" descr="Alan&#10;    Sussman">
            <a:extLst>
              <a:ext uri="{FF2B5EF4-FFF2-40B4-BE49-F238E27FC236}">
                <a16:creationId xmlns:a16="http://schemas.microsoft.com/office/drawing/2014/main" id="{E06106DA-0C06-7845-9DA2-51592D373CD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331" r="12331"/>
          <a:stretch/>
        </p:blipFill>
        <p:spPr bwMode="auto">
          <a:xfrm>
            <a:off x="4281168" y="4672654"/>
            <a:ext cx="557994" cy="740664"/>
          </a:xfrm>
          <a:prstGeom prst="rect">
            <a:avLst/>
          </a:prstGeom>
          <a:noFill/>
          <a:ln w="19050">
            <a:solidFill>
              <a:schemeClr val="lt1">
                <a:hueOff val="0"/>
                <a:satOff val="0"/>
                <a:lumOff val="0"/>
              </a:schemeClr>
            </a:solidFill>
          </a:ln>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7CD3F1E3-236E-F242-91B9-AF319E790251}"/>
              </a:ext>
            </a:extLst>
          </p:cNvPr>
          <p:cNvSpPr txBox="1"/>
          <p:nvPr/>
        </p:nvSpPr>
        <p:spPr>
          <a:xfrm>
            <a:off x="131393" y="5887516"/>
            <a:ext cx="18153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Calibri"/>
                <a:ea typeface="+mn-ea"/>
                <a:cs typeface="+mn-cs"/>
              </a:rPr>
              <a:t>We’re hiring!</a:t>
            </a:r>
          </a:p>
        </p:txBody>
      </p:sp>
      <p:sp>
        <p:nvSpPr>
          <p:cNvPr id="95" name="TextBox 94">
            <a:extLst>
              <a:ext uri="{FF2B5EF4-FFF2-40B4-BE49-F238E27FC236}">
                <a16:creationId xmlns:a16="http://schemas.microsoft.com/office/drawing/2014/main" id="{1116E8C4-553E-484F-B72A-B877FF041186}"/>
              </a:ext>
            </a:extLst>
          </p:cNvPr>
          <p:cNvSpPr txBox="1"/>
          <p:nvPr/>
        </p:nvSpPr>
        <p:spPr>
          <a:xfrm>
            <a:off x="5719931" y="4561974"/>
            <a:ext cx="300082" cy="369332"/>
          </a:xfrm>
          <a:prstGeom prst="rect">
            <a:avLst/>
          </a:prstGeom>
          <a:noFill/>
        </p:spPr>
        <p:txBody>
          <a:bodyPr wrap="non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
        <p:nvSpPr>
          <p:cNvPr id="97" name="Freeform: Shape 1073">
            <a:extLst>
              <a:ext uri="{FF2B5EF4-FFF2-40B4-BE49-F238E27FC236}">
                <a16:creationId xmlns:a16="http://schemas.microsoft.com/office/drawing/2014/main" id="{5BB8867D-1B88-6241-B982-C2A9904BB027}"/>
              </a:ext>
            </a:extLst>
          </p:cNvPr>
          <p:cNvSpPr/>
          <p:nvPr/>
        </p:nvSpPr>
        <p:spPr>
          <a:xfrm>
            <a:off x="6138450" y="3424498"/>
            <a:ext cx="1828800" cy="950976"/>
          </a:xfrm>
          <a:custGeom>
            <a:avLst/>
            <a:gdLst>
              <a:gd name="connsiteX0" fmla="*/ 0 w 2435658"/>
              <a:gd name="connsiteY0" fmla="*/ 0 h 966523"/>
              <a:gd name="connsiteX1" fmla="*/ 2435658 w 2435658"/>
              <a:gd name="connsiteY1" fmla="*/ 0 h 966523"/>
              <a:gd name="connsiteX2" fmla="*/ 2435658 w 2435658"/>
              <a:gd name="connsiteY2" fmla="*/ 966523 h 966523"/>
              <a:gd name="connsiteX3" fmla="*/ 0 w 2435658"/>
              <a:gd name="connsiteY3" fmla="*/ 966523 h 966523"/>
              <a:gd name="connsiteX4" fmla="*/ 0 w 2435658"/>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58" h="966523">
                <a:moveTo>
                  <a:pt x="0" y="0"/>
                </a:moveTo>
                <a:lnTo>
                  <a:pt x="2435658" y="0"/>
                </a:lnTo>
                <a:lnTo>
                  <a:pt x="2435658"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Andrey </a:t>
            </a:r>
            <a:r>
              <a:rPr kumimoji="0" lang="en-US" sz="1600" b="0" i="0" u="none" strike="noStrike" kern="1200" cap="none" spc="0" normalizeH="0" baseline="0" noProof="0" err="1">
                <a:ln>
                  <a:noFill/>
                </a:ln>
                <a:solidFill>
                  <a:prstClr val="black"/>
                </a:solidFill>
                <a:effectLst/>
                <a:uLnTx/>
                <a:uFillTx/>
                <a:latin typeface="Calibri"/>
                <a:ea typeface="+mn-ea"/>
                <a:cs typeface="+mn-cs"/>
              </a:rPr>
              <a:t>Kanaev</a:t>
            </a:r>
            <a:endParaRPr kumimoji="0" lang="en-US" sz="1600" b="0" i="0" u="none" strike="noStrike" kern="1200" cap="none" spc="0" normalizeH="0" baseline="0" noProof="0" err="1">
              <a:ln>
                <a:noFill/>
              </a:ln>
              <a:solidFill>
                <a:prstClr val="black"/>
              </a:solidFill>
              <a:effectLst/>
              <a:uLnTx/>
              <a:uFillTx/>
              <a:latin typeface="Calibri"/>
              <a:ea typeface="+mn-ea"/>
              <a:cs typeface="Calibri"/>
            </a:endParaRPr>
          </a:p>
        </p:txBody>
      </p:sp>
      <p:sp>
        <p:nvSpPr>
          <p:cNvPr id="42" name="Freeform: Shape 1109">
            <a:extLst>
              <a:ext uri="{FF2B5EF4-FFF2-40B4-BE49-F238E27FC236}">
                <a16:creationId xmlns:a16="http://schemas.microsoft.com/office/drawing/2014/main" id="{326201DF-E34B-4ADA-88CC-0F4EF2573DAE}"/>
              </a:ext>
            </a:extLst>
          </p:cNvPr>
          <p:cNvSpPr/>
          <p:nvPr/>
        </p:nvSpPr>
        <p:spPr>
          <a:xfrm>
            <a:off x="8177371" y="4558839"/>
            <a:ext cx="1828800" cy="950976"/>
          </a:xfrm>
          <a:custGeom>
            <a:avLst/>
            <a:gdLst>
              <a:gd name="connsiteX0" fmla="*/ 0 w 2563471"/>
              <a:gd name="connsiteY0" fmla="*/ 0 h 966523"/>
              <a:gd name="connsiteX1" fmla="*/ 2563471 w 2563471"/>
              <a:gd name="connsiteY1" fmla="*/ 0 h 966523"/>
              <a:gd name="connsiteX2" fmla="*/ 2563471 w 2563471"/>
              <a:gd name="connsiteY2" fmla="*/ 966523 h 966523"/>
              <a:gd name="connsiteX3" fmla="*/ 0 w 2563471"/>
              <a:gd name="connsiteY3" fmla="*/ 966523 h 966523"/>
              <a:gd name="connsiteX4" fmla="*/ 0 w 2563471"/>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471" h="966523">
                <a:moveTo>
                  <a:pt x="0" y="0"/>
                </a:moveTo>
                <a:lnTo>
                  <a:pt x="2563471" y="0"/>
                </a:lnTo>
                <a:lnTo>
                  <a:pt x="2563471" y="966523"/>
                </a:lnTo>
                <a:lnTo>
                  <a:pt x="0" y="966523"/>
                </a:lnTo>
                <a:lnTo>
                  <a:pt x="0" y="0"/>
                </a:lnTo>
                <a:close/>
              </a:path>
            </a:pathLst>
          </a:custGeom>
          <a:solidFill>
            <a:srgbClr val="ABAD9A"/>
          </a:solidFill>
          <a:ln w="25400">
            <a:solidFill>
              <a:schemeClr val="bg1"/>
            </a:solidFill>
            <a:prstDash val="solid"/>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Seung-Jong (Jay) Park</a:t>
            </a:r>
            <a:endParaRPr kumimoji="0" lang="en-US" sz="1600" b="0" i="0" u="none" strike="noStrike" kern="1200" cap="none" spc="0" normalizeH="0" baseline="0" noProof="0">
              <a:ln>
                <a:noFill/>
              </a:ln>
              <a:solidFill>
                <a:prstClr val="black"/>
              </a:solidFill>
              <a:effectLst/>
              <a:uLnTx/>
              <a:uFillTx/>
              <a:latin typeface="Calibri"/>
              <a:ea typeface="+mn-ea"/>
              <a:cs typeface="Calibri"/>
            </a:endParaRPr>
          </a:p>
        </p:txBody>
      </p:sp>
      <p:sp>
        <p:nvSpPr>
          <p:cNvPr id="43" name="TextBox 42">
            <a:extLst>
              <a:ext uri="{FF2B5EF4-FFF2-40B4-BE49-F238E27FC236}">
                <a16:creationId xmlns:a16="http://schemas.microsoft.com/office/drawing/2014/main" id="{7215C772-145A-4713-A4CD-D1474FC0456D}"/>
              </a:ext>
            </a:extLst>
          </p:cNvPr>
          <p:cNvSpPr txBox="1"/>
          <p:nvPr/>
        </p:nvSpPr>
        <p:spPr>
          <a:xfrm>
            <a:off x="9741166" y="4555415"/>
            <a:ext cx="300082" cy="369332"/>
          </a:xfrm>
          <a:prstGeom prst="rect">
            <a:avLst/>
          </a:prstGeom>
          <a:noFill/>
        </p:spPr>
        <p:txBody>
          <a:bodyPr wrap="non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pic>
        <p:nvPicPr>
          <p:cNvPr id="4" name="Picture 3" descr="A person in a suit&#10;&#10;Description automatically generated with low confidence">
            <a:extLst>
              <a:ext uri="{FF2B5EF4-FFF2-40B4-BE49-F238E27FC236}">
                <a16:creationId xmlns:a16="http://schemas.microsoft.com/office/drawing/2014/main" id="{DDCAB03A-DEC2-4CD7-86BE-B0A4A1E76481}"/>
              </a:ext>
            </a:extLst>
          </p:cNvPr>
          <p:cNvPicPr>
            <a:picLocks noChangeAspect="1"/>
          </p:cNvPicPr>
          <p:nvPr/>
        </p:nvPicPr>
        <p:blipFill rotWithShape="1">
          <a:blip r:embed="rId10">
            <a:extLst>
              <a:ext uri="{28A0092B-C50C-407E-A947-70E740481C1C}">
                <a14:useLocalDpi xmlns:a14="http://schemas.microsoft.com/office/drawing/2010/main" val="0"/>
              </a:ext>
            </a:extLst>
          </a:blip>
          <a:srcRect l="15868" r="8644"/>
          <a:stretch/>
        </p:blipFill>
        <p:spPr>
          <a:xfrm>
            <a:off x="10308443" y="3533581"/>
            <a:ext cx="559107" cy="740664"/>
          </a:xfrm>
          <a:prstGeom prst="rect">
            <a:avLst/>
          </a:prstGeom>
          <a:ln w="19050">
            <a:solidFill>
              <a:schemeClr val="bg1"/>
            </a:solidFill>
          </a:ln>
        </p:spPr>
      </p:pic>
      <p:pic>
        <p:nvPicPr>
          <p:cNvPr id="6" name="Picture 5" descr="A person in a suit&#10;&#10;Description automatically generated with medium confidence">
            <a:extLst>
              <a:ext uri="{FF2B5EF4-FFF2-40B4-BE49-F238E27FC236}">
                <a16:creationId xmlns:a16="http://schemas.microsoft.com/office/drawing/2014/main" id="{F67995C5-34FC-4495-9AA3-A0E3E23A73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89419" y="4672654"/>
            <a:ext cx="495411" cy="740664"/>
          </a:xfrm>
          <a:prstGeom prst="rect">
            <a:avLst/>
          </a:prstGeom>
          <a:ln w="19050">
            <a:solidFill>
              <a:schemeClr val="bg1"/>
            </a:solidFill>
          </a:ln>
        </p:spPr>
      </p:pic>
      <p:pic>
        <p:nvPicPr>
          <p:cNvPr id="8" name="Picture 7" descr="A person smiling for the picture&#10;&#10;Description automatically generated with low confidence">
            <a:extLst>
              <a:ext uri="{FF2B5EF4-FFF2-40B4-BE49-F238E27FC236}">
                <a16:creationId xmlns:a16="http://schemas.microsoft.com/office/drawing/2014/main" id="{4702B327-7E0A-4CDC-9905-223776700012}"/>
              </a:ext>
            </a:extLst>
          </p:cNvPr>
          <p:cNvPicPr>
            <a:picLocks noChangeAspect="1"/>
          </p:cNvPicPr>
          <p:nvPr/>
        </p:nvPicPr>
        <p:blipFill rotWithShape="1">
          <a:blip r:embed="rId12">
            <a:extLst>
              <a:ext uri="{28A0092B-C50C-407E-A947-70E740481C1C}">
                <a14:useLocalDpi xmlns:a14="http://schemas.microsoft.com/office/drawing/2010/main" val="0"/>
              </a:ext>
            </a:extLst>
          </a:blip>
          <a:srcRect l="12677" r="12677"/>
          <a:stretch/>
        </p:blipFill>
        <p:spPr>
          <a:xfrm>
            <a:off x="6274376" y="4672654"/>
            <a:ext cx="552868" cy="740664"/>
          </a:xfrm>
          <a:prstGeom prst="rect">
            <a:avLst/>
          </a:prstGeom>
          <a:ln w="19050">
            <a:solidFill>
              <a:schemeClr val="bg1"/>
            </a:solidFill>
          </a:ln>
        </p:spPr>
      </p:pic>
      <p:pic>
        <p:nvPicPr>
          <p:cNvPr id="10" name="Picture 9" descr="A person in a suit&#10;&#10;Description automatically generated with medium confidence">
            <a:extLst>
              <a:ext uri="{FF2B5EF4-FFF2-40B4-BE49-F238E27FC236}">
                <a16:creationId xmlns:a16="http://schemas.microsoft.com/office/drawing/2014/main" id="{6D510ACA-BE47-414C-B039-353FDF0E3E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75029" y="3533581"/>
            <a:ext cx="551923" cy="740664"/>
          </a:xfrm>
          <a:prstGeom prst="rect">
            <a:avLst/>
          </a:prstGeom>
          <a:ln w="19050">
            <a:solidFill>
              <a:schemeClr val="bg1"/>
            </a:solidFill>
          </a:ln>
        </p:spPr>
      </p:pic>
      <p:pic>
        <p:nvPicPr>
          <p:cNvPr id="9" name="Picture 8" descr="A person wearing glasses&#10;&#10;Description automatically generated with medium confidence">
            <a:extLst>
              <a:ext uri="{FF2B5EF4-FFF2-40B4-BE49-F238E27FC236}">
                <a16:creationId xmlns:a16="http://schemas.microsoft.com/office/drawing/2014/main" id="{95121295-7B69-4305-8653-68D814AFF949}"/>
              </a:ext>
            </a:extLst>
          </p:cNvPr>
          <p:cNvPicPr>
            <a:picLocks noChangeAspect="1"/>
          </p:cNvPicPr>
          <p:nvPr/>
        </p:nvPicPr>
        <p:blipFill rotWithShape="1">
          <a:blip r:embed="rId14">
            <a:extLst>
              <a:ext uri="{28A0092B-C50C-407E-A947-70E740481C1C}">
                <a14:useLocalDpi xmlns:a14="http://schemas.microsoft.com/office/drawing/2010/main" val="0"/>
              </a:ext>
            </a:extLst>
          </a:blip>
          <a:srcRect r="12636" b="9213"/>
          <a:stretch/>
        </p:blipFill>
        <p:spPr>
          <a:xfrm>
            <a:off x="2228601" y="4680509"/>
            <a:ext cx="583144" cy="740664"/>
          </a:xfrm>
          <a:prstGeom prst="rect">
            <a:avLst/>
          </a:prstGeom>
          <a:ln w="19050">
            <a:solidFill>
              <a:schemeClr val="bg1"/>
            </a:solidFill>
          </a:ln>
        </p:spPr>
      </p:pic>
      <p:sp>
        <p:nvSpPr>
          <p:cNvPr id="44" name="Freeform: Shape 39">
            <a:extLst>
              <a:ext uri="{FF2B5EF4-FFF2-40B4-BE49-F238E27FC236}">
                <a16:creationId xmlns:a16="http://schemas.microsoft.com/office/drawing/2014/main" id="{9D653C05-93D4-BC43-A667-1228F5A3F17D}"/>
              </a:ext>
            </a:extLst>
          </p:cNvPr>
          <p:cNvSpPr/>
          <p:nvPr/>
        </p:nvSpPr>
        <p:spPr>
          <a:xfrm>
            <a:off x="8153613" y="3426109"/>
            <a:ext cx="1828800" cy="950976"/>
          </a:xfrm>
          <a:custGeom>
            <a:avLst/>
            <a:gdLst>
              <a:gd name="connsiteX0" fmla="*/ 0 w 1933046"/>
              <a:gd name="connsiteY0" fmla="*/ 0 h 966523"/>
              <a:gd name="connsiteX1" fmla="*/ 1933046 w 1933046"/>
              <a:gd name="connsiteY1" fmla="*/ 0 h 966523"/>
              <a:gd name="connsiteX2" fmla="*/ 1933046 w 1933046"/>
              <a:gd name="connsiteY2" fmla="*/ 966523 h 966523"/>
              <a:gd name="connsiteX3" fmla="*/ 0 w 1933046"/>
              <a:gd name="connsiteY3" fmla="*/ 966523 h 966523"/>
              <a:gd name="connsiteX4" fmla="*/ 0 w 1933046"/>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046" h="966523">
                <a:moveTo>
                  <a:pt x="0" y="0"/>
                </a:moveTo>
                <a:lnTo>
                  <a:pt x="1933046" y="0"/>
                </a:lnTo>
                <a:lnTo>
                  <a:pt x="1933046"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711172"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Calibri"/>
            </a:endParaRPr>
          </a:p>
          <a:p>
            <a:pPr marL="0" marR="0" lvl="0" indent="0" algn="ctr" defTabSz="711172"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Shape 1109">
            <a:extLst>
              <a:ext uri="{FF2B5EF4-FFF2-40B4-BE49-F238E27FC236}">
                <a16:creationId xmlns:a16="http://schemas.microsoft.com/office/drawing/2014/main" id="{7615CDB8-54D6-4736-82C2-52C57B80C755}"/>
              </a:ext>
            </a:extLst>
          </p:cNvPr>
          <p:cNvSpPr/>
          <p:nvPr/>
        </p:nvSpPr>
        <p:spPr>
          <a:xfrm>
            <a:off x="4124915" y="5641224"/>
            <a:ext cx="1837459" cy="942317"/>
          </a:xfrm>
          <a:custGeom>
            <a:avLst/>
            <a:gdLst>
              <a:gd name="connsiteX0" fmla="*/ 0 w 2563471"/>
              <a:gd name="connsiteY0" fmla="*/ 0 h 966523"/>
              <a:gd name="connsiteX1" fmla="*/ 2563471 w 2563471"/>
              <a:gd name="connsiteY1" fmla="*/ 0 h 966523"/>
              <a:gd name="connsiteX2" fmla="*/ 2563471 w 2563471"/>
              <a:gd name="connsiteY2" fmla="*/ 966523 h 966523"/>
              <a:gd name="connsiteX3" fmla="*/ 0 w 2563471"/>
              <a:gd name="connsiteY3" fmla="*/ 966523 h 966523"/>
              <a:gd name="connsiteX4" fmla="*/ 0 w 2563471"/>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471" h="966523">
                <a:moveTo>
                  <a:pt x="0" y="0"/>
                </a:moveTo>
                <a:lnTo>
                  <a:pt x="2563471" y="0"/>
                </a:lnTo>
                <a:lnTo>
                  <a:pt x="2563471" y="966523"/>
                </a:lnTo>
                <a:lnTo>
                  <a:pt x="0" y="966523"/>
                </a:lnTo>
                <a:lnTo>
                  <a:pt x="0" y="0"/>
                </a:lnTo>
                <a:close/>
              </a:path>
            </a:pathLst>
          </a:custGeom>
          <a:solidFill>
            <a:srgbClr val="ABAD9A"/>
          </a:solidFill>
          <a:ln w="25400">
            <a:solidFill>
              <a:schemeClr val="bg1"/>
            </a:solidFill>
            <a:prstDash val="solid"/>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Calibri"/>
              </a:rPr>
              <a:t>Ashok </a:t>
            </a:r>
            <a:r>
              <a:rPr kumimoji="0" lang="en-US" sz="16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Srinivasan</a:t>
            </a:r>
            <a:endParaRPr kumimoji="0" lang="en-US" sz="16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50" name="Group 49">
            <a:extLst>
              <a:ext uri="{FF2B5EF4-FFF2-40B4-BE49-F238E27FC236}">
                <a16:creationId xmlns:a16="http://schemas.microsoft.com/office/drawing/2014/main" id="{52306825-0EEF-4577-9BBB-C178C954148B}"/>
              </a:ext>
            </a:extLst>
          </p:cNvPr>
          <p:cNvGrpSpPr/>
          <p:nvPr/>
        </p:nvGrpSpPr>
        <p:grpSpPr>
          <a:xfrm>
            <a:off x="10153863" y="4515474"/>
            <a:ext cx="1888831" cy="987292"/>
            <a:chOff x="4222551" y="4673867"/>
            <a:chExt cx="1888831" cy="987292"/>
          </a:xfrm>
        </p:grpSpPr>
        <p:sp>
          <p:nvSpPr>
            <p:cNvPr id="51" name="Freeform: Shape 39">
              <a:extLst>
                <a:ext uri="{FF2B5EF4-FFF2-40B4-BE49-F238E27FC236}">
                  <a16:creationId xmlns:a16="http://schemas.microsoft.com/office/drawing/2014/main" id="{67B0B7DB-1AD4-41C5-BD2A-D35D22EF699C}"/>
                </a:ext>
              </a:extLst>
            </p:cNvPr>
            <p:cNvSpPr/>
            <p:nvPr/>
          </p:nvSpPr>
          <p:spPr>
            <a:xfrm>
              <a:off x="4222551" y="4710183"/>
              <a:ext cx="1828800" cy="950976"/>
            </a:xfrm>
            <a:custGeom>
              <a:avLst/>
              <a:gdLst>
                <a:gd name="connsiteX0" fmla="*/ 0 w 1933046"/>
                <a:gd name="connsiteY0" fmla="*/ 0 h 966523"/>
                <a:gd name="connsiteX1" fmla="*/ 1933046 w 1933046"/>
                <a:gd name="connsiteY1" fmla="*/ 0 h 966523"/>
                <a:gd name="connsiteX2" fmla="*/ 1933046 w 1933046"/>
                <a:gd name="connsiteY2" fmla="*/ 966523 h 966523"/>
                <a:gd name="connsiteX3" fmla="*/ 0 w 1933046"/>
                <a:gd name="connsiteY3" fmla="*/ 966523 h 966523"/>
                <a:gd name="connsiteX4" fmla="*/ 0 w 1933046"/>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046" h="966523">
                  <a:moveTo>
                    <a:pt x="0" y="0"/>
                  </a:moveTo>
                  <a:lnTo>
                    <a:pt x="1933046" y="0"/>
                  </a:lnTo>
                  <a:lnTo>
                    <a:pt x="1933046"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711172"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Calibri"/>
              </a:endParaRPr>
            </a:p>
            <a:p>
              <a:pPr marL="0" marR="0" lvl="0" indent="0" algn="ctr" defTabSz="711172"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52" name="TextBox 51">
              <a:extLst>
                <a:ext uri="{FF2B5EF4-FFF2-40B4-BE49-F238E27FC236}">
                  <a16:creationId xmlns:a16="http://schemas.microsoft.com/office/drawing/2014/main" id="{8378A58E-ADAE-4645-8746-C5835316B2B0}"/>
                </a:ext>
              </a:extLst>
            </p:cNvPr>
            <p:cNvSpPr txBox="1"/>
            <p:nvPr/>
          </p:nvSpPr>
          <p:spPr>
            <a:xfrm>
              <a:off x="5811300" y="4673867"/>
              <a:ext cx="300082" cy="369332"/>
            </a:xfrm>
            <a:prstGeom prst="rect">
              <a:avLst/>
            </a:prstGeom>
            <a:noFill/>
          </p:spPr>
          <p:txBody>
            <a:bodyPr wrap="non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grpSp>
      <p:pic>
        <p:nvPicPr>
          <p:cNvPr id="12" name="Picture 12" descr="J Li.jpg">
            <a:extLst>
              <a:ext uri="{FF2B5EF4-FFF2-40B4-BE49-F238E27FC236}">
                <a16:creationId xmlns:a16="http://schemas.microsoft.com/office/drawing/2014/main" id="{7BC8D50D-452F-4541-8F9E-9F1FEA767D01}"/>
              </a:ext>
            </a:extLst>
          </p:cNvPr>
          <p:cNvPicPr>
            <a:picLocks noChangeAspect="1"/>
          </p:cNvPicPr>
          <p:nvPr/>
        </p:nvPicPr>
        <p:blipFill>
          <a:blip r:embed="rId15"/>
          <a:stretch>
            <a:fillRect/>
          </a:stretch>
        </p:blipFill>
        <p:spPr>
          <a:xfrm>
            <a:off x="10282237" y="4662487"/>
            <a:ext cx="641639" cy="736888"/>
          </a:xfrm>
          <a:prstGeom prst="rect">
            <a:avLst/>
          </a:prstGeom>
          <a:ln w="19050">
            <a:solidFill>
              <a:schemeClr val="bg1"/>
            </a:solidFill>
          </a:ln>
        </p:spPr>
      </p:pic>
      <p:sp>
        <p:nvSpPr>
          <p:cNvPr id="7" name="TextBox 6">
            <a:extLst>
              <a:ext uri="{FF2B5EF4-FFF2-40B4-BE49-F238E27FC236}">
                <a16:creationId xmlns:a16="http://schemas.microsoft.com/office/drawing/2014/main" id="{309703C8-4740-4A53-840B-BBA7BB286D27}"/>
              </a:ext>
            </a:extLst>
          </p:cNvPr>
          <p:cNvSpPr txBox="1"/>
          <p:nvPr/>
        </p:nvSpPr>
        <p:spPr>
          <a:xfrm>
            <a:off x="10932970" y="4741718"/>
            <a:ext cx="99406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Juan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(Jenny) Li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3" name="TextBox 12">
            <a:extLst>
              <a:ext uri="{FF2B5EF4-FFF2-40B4-BE49-F238E27FC236}">
                <a16:creationId xmlns:a16="http://schemas.microsoft.com/office/drawing/2014/main" id="{383E10F9-B1CC-4EDE-97D6-3E9BFEB70D86}"/>
              </a:ext>
            </a:extLst>
          </p:cNvPr>
          <p:cNvSpPr txBox="1"/>
          <p:nvPr/>
        </p:nvSpPr>
        <p:spPr>
          <a:xfrm>
            <a:off x="8846127" y="3477490"/>
            <a:ext cx="11152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Bogdan Mihaila (MPS/PHY)</a:t>
            </a:r>
          </a:p>
        </p:txBody>
      </p:sp>
      <p:sp>
        <p:nvSpPr>
          <p:cNvPr id="54" name="TextBox 53">
            <a:extLst>
              <a:ext uri="{FF2B5EF4-FFF2-40B4-BE49-F238E27FC236}">
                <a16:creationId xmlns:a16="http://schemas.microsoft.com/office/drawing/2014/main" id="{272CD789-D5FF-46B1-A648-E7BBC42150FD}"/>
              </a:ext>
            </a:extLst>
          </p:cNvPr>
          <p:cNvSpPr txBox="1"/>
          <p:nvPr/>
        </p:nvSpPr>
        <p:spPr>
          <a:xfrm>
            <a:off x="5680051" y="5637800"/>
            <a:ext cx="300082" cy="369332"/>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
        <p:nvSpPr>
          <p:cNvPr id="55" name="Freeform: Shape 1109">
            <a:extLst>
              <a:ext uri="{FF2B5EF4-FFF2-40B4-BE49-F238E27FC236}">
                <a16:creationId xmlns:a16="http://schemas.microsoft.com/office/drawing/2014/main" id="{621014A9-1CC6-4467-8E11-A521EA16D7DA}"/>
              </a:ext>
            </a:extLst>
          </p:cNvPr>
          <p:cNvSpPr/>
          <p:nvPr/>
        </p:nvSpPr>
        <p:spPr>
          <a:xfrm>
            <a:off x="2098688" y="5641224"/>
            <a:ext cx="1837459" cy="950976"/>
          </a:xfrm>
          <a:custGeom>
            <a:avLst/>
            <a:gdLst>
              <a:gd name="connsiteX0" fmla="*/ 0 w 2563471"/>
              <a:gd name="connsiteY0" fmla="*/ 0 h 966523"/>
              <a:gd name="connsiteX1" fmla="*/ 2563471 w 2563471"/>
              <a:gd name="connsiteY1" fmla="*/ 0 h 966523"/>
              <a:gd name="connsiteX2" fmla="*/ 2563471 w 2563471"/>
              <a:gd name="connsiteY2" fmla="*/ 966523 h 966523"/>
              <a:gd name="connsiteX3" fmla="*/ 0 w 2563471"/>
              <a:gd name="connsiteY3" fmla="*/ 966523 h 966523"/>
              <a:gd name="connsiteX4" fmla="*/ 0 w 2563471"/>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471" h="966523">
                <a:moveTo>
                  <a:pt x="0" y="0"/>
                </a:moveTo>
                <a:lnTo>
                  <a:pt x="2563471" y="0"/>
                </a:lnTo>
                <a:lnTo>
                  <a:pt x="2563471" y="966523"/>
                </a:lnTo>
                <a:lnTo>
                  <a:pt x="0" y="966523"/>
                </a:lnTo>
                <a:lnTo>
                  <a:pt x="0" y="0"/>
                </a:lnTo>
                <a:close/>
              </a:path>
            </a:pathLst>
          </a:custGeom>
          <a:solidFill>
            <a:srgbClr val="ABAD9A"/>
          </a:solidFill>
          <a:ln w="25400">
            <a:solidFill>
              <a:schemeClr val="bg1"/>
            </a:solidFill>
            <a:prstDash val="solid"/>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Calibri"/>
              </a:rPr>
              <a:t>Varun Chandola</a:t>
            </a:r>
          </a:p>
        </p:txBody>
      </p:sp>
      <p:pic>
        <p:nvPicPr>
          <p:cNvPr id="56" name="Picture 11" descr="varun-chandola.jpg">
            <a:extLst>
              <a:ext uri="{FF2B5EF4-FFF2-40B4-BE49-F238E27FC236}">
                <a16:creationId xmlns:a16="http://schemas.microsoft.com/office/drawing/2014/main" id="{B65B01C8-9EED-4D22-A40E-8EB277F9CD90}"/>
              </a:ext>
            </a:extLst>
          </p:cNvPr>
          <p:cNvPicPr>
            <a:picLocks noChangeAspect="1"/>
          </p:cNvPicPr>
          <p:nvPr/>
        </p:nvPicPr>
        <p:blipFill>
          <a:blip r:embed="rId16"/>
          <a:stretch>
            <a:fillRect/>
          </a:stretch>
        </p:blipFill>
        <p:spPr>
          <a:xfrm>
            <a:off x="2230581" y="5728900"/>
            <a:ext cx="613065" cy="786152"/>
          </a:xfrm>
          <a:prstGeom prst="rect">
            <a:avLst/>
          </a:prstGeom>
          <a:ln w="19050">
            <a:solidFill>
              <a:schemeClr val="bg1"/>
            </a:solidFill>
          </a:ln>
        </p:spPr>
      </p:pic>
      <p:sp>
        <p:nvSpPr>
          <p:cNvPr id="57" name="TextBox 56">
            <a:extLst>
              <a:ext uri="{FF2B5EF4-FFF2-40B4-BE49-F238E27FC236}">
                <a16:creationId xmlns:a16="http://schemas.microsoft.com/office/drawing/2014/main" id="{D31E0358-8EBB-441A-9919-515E991C4107}"/>
              </a:ext>
            </a:extLst>
          </p:cNvPr>
          <p:cNvSpPr txBox="1"/>
          <p:nvPr/>
        </p:nvSpPr>
        <p:spPr>
          <a:xfrm>
            <a:off x="3645165" y="5689755"/>
            <a:ext cx="300082" cy="369332"/>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
        <p:nvSpPr>
          <p:cNvPr id="58" name="Freeform: Shape 1109">
            <a:extLst>
              <a:ext uri="{FF2B5EF4-FFF2-40B4-BE49-F238E27FC236}">
                <a16:creationId xmlns:a16="http://schemas.microsoft.com/office/drawing/2014/main" id="{7D41660F-1741-4299-A2D5-293B37265F34}"/>
              </a:ext>
            </a:extLst>
          </p:cNvPr>
          <p:cNvSpPr/>
          <p:nvPr/>
        </p:nvSpPr>
        <p:spPr>
          <a:xfrm>
            <a:off x="6133823" y="5641223"/>
            <a:ext cx="1837459" cy="942317"/>
          </a:xfrm>
          <a:custGeom>
            <a:avLst/>
            <a:gdLst>
              <a:gd name="connsiteX0" fmla="*/ 0 w 2563471"/>
              <a:gd name="connsiteY0" fmla="*/ 0 h 966523"/>
              <a:gd name="connsiteX1" fmla="*/ 2563471 w 2563471"/>
              <a:gd name="connsiteY1" fmla="*/ 0 h 966523"/>
              <a:gd name="connsiteX2" fmla="*/ 2563471 w 2563471"/>
              <a:gd name="connsiteY2" fmla="*/ 966523 h 966523"/>
              <a:gd name="connsiteX3" fmla="*/ 0 w 2563471"/>
              <a:gd name="connsiteY3" fmla="*/ 966523 h 966523"/>
              <a:gd name="connsiteX4" fmla="*/ 0 w 2563471"/>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471" h="966523">
                <a:moveTo>
                  <a:pt x="0" y="0"/>
                </a:moveTo>
                <a:lnTo>
                  <a:pt x="2563471" y="0"/>
                </a:lnTo>
                <a:lnTo>
                  <a:pt x="2563471" y="966523"/>
                </a:lnTo>
                <a:lnTo>
                  <a:pt x="0" y="966523"/>
                </a:lnTo>
                <a:lnTo>
                  <a:pt x="0" y="0"/>
                </a:lnTo>
                <a:close/>
              </a:path>
            </a:pathLst>
          </a:custGeom>
          <a:solidFill>
            <a:srgbClr val="ABAD9A"/>
          </a:solidFill>
          <a:ln w="25400">
            <a:solidFill>
              <a:schemeClr val="bg1"/>
            </a:solidFill>
            <a:prstDash val="solid"/>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Calibri"/>
              </a:rPr>
              <a:t>Tom Gulbransen</a:t>
            </a:r>
          </a:p>
        </p:txBody>
      </p:sp>
      <p:sp>
        <p:nvSpPr>
          <p:cNvPr id="59" name="TextBox 58">
            <a:extLst>
              <a:ext uri="{FF2B5EF4-FFF2-40B4-BE49-F238E27FC236}">
                <a16:creationId xmlns:a16="http://schemas.microsoft.com/office/drawing/2014/main" id="{CF454AFA-1059-4C74-ADF2-8DD361A8F460}"/>
              </a:ext>
            </a:extLst>
          </p:cNvPr>
          <p:cNvSpPr txBox="1"/>
          <p:nvPr/>
        </p:nvSpPr>
        <p:spPr>
          <a:xfrm>
            <a:off x="7680300" y="5637799"/>
            <a:ext cx="300082" cy="369332"/>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
        <p:nvSpPr>
          <p:cNvPr id="60" name="TextBox 59">
            <a:extLst>
              <a:ext uri="{FF2B5EF4-FFF2-40B4-BE49-F238E27FC236}">
                <a16:creationId xmlns:a16="http://schemas.microsoft.com/office/drawing/2014/main" id="{28384EF7-B421-4B0C-AF46-34F921A7F68C}"/>
              </a:ext>
            </a:extLst>
          </p:cNvPr>
          <p:cNvSpPr txBox="1"/>
          <p:nvPr/>
        </p:nvSpPr>
        <p:spPr>
          <a:xfrm>
            <a:off x="9532703" y="3428170"/>
            <a:ext cx="530915" cy="369332"/>
          </a:xfrm>
          <a:prstGeom prst="rect">
            <a:avLst/>
          </a:prstGeom>
          <a:noFill/>
        </p:spPr>
        <p:txBody>
          <a:bodyPr wrap="none" lIns="91440" tIns="45720" rIns="91440" bIns="45720" rtlCol="0" anchor="t">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pic>
        <p:nvPicPr>
          <p:cNvPr id="3" name="Picture 4">
            <a:extLst>
              <a:ext uri="{FF2B5EF4-FFF2-40B4-BE49-F238E27FC236}">
                <a16:creationId xmlns:a16="http://schemas.microsoft.com/office/drawing/2014/main" id="{8317D62D-6459-4D1D-AD9F-6B6FCAFFC5E4}"/>
              </a:ext>
            </a:extLst>
          </p:cNvPr>
          <p:cNvPicPr>
            <a:picLocks noChangeAspect="1"/>
          </p:cNvPicPr>
          <p:nvPr/>
        </p:nvPicPr>
        <p:blipFill>
          <a:blip r:embed="rId17"/>
          <a:stretch>
            <a:fillRect/>
          </a:stretch>
        </p:blipFill>
        <p:spPr>
          <a:xfrm>
            <a:off x="4222172" y="5728855"/>
            <a:ext cx="630383" cy="751609"/>
          </a:xfrm>
          <a:prstGeom prst="rect">
            <a:avLst/>
          </a:prstGeom>
          <a:ln w="19050">
            <a:solidFill>
              <a:schemeClr val="bg1"/>
            </a:solidFill>
          </a:ln>
        </p:spPr>
      </p:pic>
      <p:pic>
        <p:nvPicPr>
          <p:cNvPr id="5" name="Picture 10">
            <a:extLst>
              <a:ext uri="{FF2B5EF4-FFF2-40B4-BE49-F238E27FC236}">
                <a16:creationId xmlns:a16="http://schemas.microsoft.com/office/drawing/2014/main" id="{5EF49C72-EA2F-4551-98AC-756BDA870CB1}"/>
              </a:ext>
            </a:extLst>
          </p:cNvPr>
          <p:cNvPicPr>
            <a:picLocks noChangeAspect="1"/>
          </p:cNvPicPr>
          <p:nvPr/>
        </p:nvPicPr>
        <p:blipFill>
          <a:blip r:embed="rId18"/>
          <a:stretch>
            <a:fillRect/>
          </a:stretch>
        </p:blipFill>
        <p:spPr>
          <a:xfrm>
            <a:off x="6205104" y="5729344"/>
            <a:ext cx="682338" cy="750630"/>
          </a:xfrm>
          <a:prstGeom prst="rect">
            <a:avLst/>
          </a:prstGeom>
          <a:ln w="19050">
            <a:solidFill>
              <a:schemeClr val="bg1"/>
            </a:solidFill>
          </a:ln>
        </p:spPr>
      </p:pic>
      <p:pic>
        <p:nvPicPr>
          <p:cNvPr id="11" name="Picture 13" descr="Kanaev.jpg">
            <a:extLst>
              <a:ext uri="{FF2B5EF4-FFF2-40B4-BE49-F238E27FC236}">
                <a16:creationId xmlns:a16="http://schemas.microsoft.com/office/drawing/2014/main" id="{A82F775D-32A2-4D7A-B312-498F6AB1D102}"/>
              </a:ext>
            </a:extLst>
          </p:cNvPr>
          <p:cNvPicPr>
            <a:picLocks noChangeAspect="1"/>
          </p:cNvPicPr>
          <p:nvPr/>
        </p:nvPicPr>
        <p:blipFill>
          <a:blip r:embed="rId19"/>
          <a:stretch>
            <a:fillRect/>
          </a:stretch>
        </p:blipFill>
        <p:spPr>
          <a:xfrm>
            <a:off x="6239741" y="3477363"/>
            <a:ext cx="613064" cy="803821"/>
          </a:xfrm>
          <a:prstGeom prst="rect">
            <a:avLst/>
          </a:prstGeom>
          <a:ln w="19050">
            <a:solidFill>
              <a:schemeClr val="bg1"/>
            </a:solidFill>
          </a:ln>
        </p:spPr>
      </p:pic>
      <p:pic>
        <p:nvPicPr>
          <p:cNvPr id="14" name="Picture 14" descr="bogdan_mihaila-nsf_2.png">
            <a:extLst>
              <a:ext uri="{FF2B5EF4-FFF2-40B4-BE49-F238E27FC236}">
                <a16:creationId xmlns:a16="http://schemas.microsoft.com/office/drawing/2014/main" id="{6B48B6F5-74D8-402E-B6FB-BEA413A8C3DE}"/>
              </a:ext>
            </a:extLst>
          </p:cNvPr>
          <p:cNvPicPr>
            <a:picLocks noChangeAspect="1"/>
          </p:cNvPicPr>
          <p:nvPr/>
        </p:nvPicPr>
        <p:blipFill>
          <a:blip r:embed="rId20"/>
          <a:stretch>
            <a:fillRect/>
          </a:stretch>
        </p:blipFill>
        <p:spPr>
          <a:xfrm>
            <a:off x="8205355" y="3503503"/>
            <a:ext cx="595747" cy="751541"/>
          </a:xfrm>
          <a:prstGeom prst="rect">
            <a:avLst/>
          </a:prstGeom>
          <a:ln w="19050">
            <a:solidFill>
              <a:schemeClr val="bg1"/>
            </a:solidFill>
          </a:ln>
        </p:spPr>
      </p:pic>
    </p:spTree>
    <p:extLst>
      <p:ext uri="{BB962C8B-B14F-4D97-AF65-F5344CB8AC3E}">
        <p14:creationId xmlns:p14="http://schemas.microsoft.com/office/powerpoint/2010/main" val="1507675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2">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4">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3F08064-EC48-464B-883B-C3A3CAB606D1}"/>
              </a:ext>
            </a:extLst>
          </p:cNvPr>
          <p:cNvSpPr>
            <a:spLocks noGrp="1"/>
          </p:cNvSpPr>
          <p:nvPr>
            <p:ph type="title"/>
          </p:nvPr>
        </p:nvSpPr>
        <p:spPr>
          <a:xfrm>
            <a:off x="618187" y="640263"/>
            <a:ext cx="3554568" cy="5254510"/>
          </a:xfrm>
        </p:spPr>
        <p:txBody>
          <a:bodyPr>
            <a:normAutofit/>
          </a:bodyPr>
          <a:lstStyle/>
          <a:p>
            <a:r>
              <a:rPr lang="en-US" sz="4800"/>
              <a:t>Outline</a:t>
            </a:r>
            <a:endParaRPr lang="en-US"/>
          </a:p>
        </p:txBody>
      </p:sp>
      <p:sp>
        <p:nvSpPr>
          <p:cNvPr id="19" name="Text Placeholder 6">
            <a:extLst>
              <a:ext uri="{FF2B5EF4-FFF2-40B4-BE49-F238E27FC236}">
                <a16:creationId xmlns:a16="http://schemas.microsoft.com/office/drawing/2014/main" id="{E6A29172-A503-5A48-BA99-A847BE78FAA9}"/>
              </a:ext>
            </a:extLst>
          </p:cNvPr>
          <p:cNvSpPr txBox="1">
            <a:spLocks/>
          </p:cNvSpPr>
          <p:nvPr/>
        </p:nvSpPr>
        <p:spPr>
          <a:xfrm>
            <a:off x="5045502" y="390386"/>
            <a:ext cx="6808632" cy="8989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0" name="Content Placeholder 5">
            <a:extLst>
              <a:ext uri="{FF2B5EF4-FFF2-40B4-BE49-F238E27FC236}">
                <a16:creationId xmlns:a16="http://schemas.microsoft.com/office/drawing/2014/main" id="{820B1184-519A-5C43-9189-C7BB016E1682}"/>
              </a:ext>
            </a:extLst>
          </p:cNvPr>
          <p:cNvSpPr txBox="1">
            <a:spLocks/>
          </p:cNvSpPr>
          <p:nvPr/>
        </p:nvSpPr>
        <p:spPr>
          <a:xfrm>
            <a:off x="4883455" y="486137"/>
            <a:ext cx="7090241" cy="60990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609576" rtl="0" eaLnBrk="1" fontAlgn="auto" latinLnBrk="0" hangingPunct="1">
              <a:lnSpc>
                <a:spcPct val="110000"/>
              </a:lnSpc>
              <a:spcBef>
                <a:spcPct val="20000"/>
              </a:spcBef>
              <a:spcAft>
                <a:spcPts val="0"/>
              </a:spcAft>
              <a:buClr>
                <a:srgbClr val="000090"/>
              </a:buClr>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609576" rtl="0" eaLnBrk="1" fontAlgn="auto" latinLnBrk="0" hangingPunct="1">
              <a:lnSpc>
                <a:spcPct val="110000"/>
              </a:lnSpc>
              <a:spcBef>
                <a:spcPct val="20000"/>
              </a:spcBef>
              <a:spcAft>
                <a:spcPts val="0"/>
              </a:spcAft>
              <a:buClr>
                <a:srgbClr val="000090"/>
              </a:buClr>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NSF and OAC</a:t>
            </a:r>
          </a:p>
          <a:p>
            <a:pPr marL="228600" marR="0" lvl="0" indent="-228600" algn="l" defTabSz="609576" rtl="0" eaLnBrk="1" fontAlgn="auto" latinLnBrk="0" hangingPunct="1">
              <a:lnSpc>
                <a:spcPct val="110000"/>
              </a:lnSpc>
              <a:spcBef>
                <a:spcPct val="20000"/>
              </a:spcBef>
              <a:spcAft>
                <a:spcPts val="0"/>
              </a:spcAft>
              <a:buClr>
                <a:srgbClr val="000090"/>
              </a:buClr>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609576" rtl="0" eaLnBrk="1" fontAlgn="auto" latinLnBrk="0" hangingPunct="1">
              <a:lnSpc>
                <a:spcPct val="110000"/>
              </a:lnSpc>
              <a:spcBef>
                <a:spcPct val="20000"/>
              </a:spcBef>
              <a:spcAft>
                <a:spcPts val="0"/>
              </a:spcAft>
              <a:buClr>
                <a:srgbClr val="000090"/>
              </a:buClr>
              <a:buSzTx/>
              <a:buFont typeface="Arial" panose="020B0604020202020204" pitchFamily="34" charset="0"/>
              <a:buChar char="•"/>
              <a:tabLst/>
              <a:defRPr/>
            </a:pPr>
            <a:r>
              <a:rPr kumimoji="0" lang="en-US" sz="3200" b="0" i="0" u="none" strike="noStrike" kern="1200" cap="none" spc="0" normalizeH="0" baseline="0" noProof="0" dirty="0">
                <a:ln>
                  <a:noFill/>
                </a:ln>
                <a:solidFill>
                  <a:schemeClr val="tx1">
                    <a:lumMod val="85000"/>
                  </a:schemeClr>
                </a:solidFill>
                <a:effectLst/>
                <a:uLnTx/>
                <a:uFillTx/>
                <a:latin typeface="Calibri" panose="020F0502020204030204"/>
                <a:ea typeface="+mn-ea"/>
                <a:cs typeface="+mn-cs"/>
              </a:rPr>
              <a:t>Democratizing access to the National Cyberinfrastructure Ecosystem</a:t>
            </a:r>
          </a:p>
          <a:p>
            <a:pPr marL="228600" marR="0" lvl="0" indent="-228600" algn="l" defTabSz="609576" rtl="0" eaLnBrk="1" fontAlgn="auto" latinLnBrk="0" hangingPunct="1">
              <a:lnSpc>
                <a:spcPct val="110000"/>
              </a:lnSpc>
              <a:spcBef>
                <a:spcPct val="20000"/>
              </a:spcBef>
              <a:spcAft>
                <a:spcPts val="0"/>
              </a:spcAft>
              <a:buClr>
                <a:srgbClr val="000090"/>
              </a:buClr>
              <a:buSzTx/>
              <a:buFont typeface="Arial" panose="020B0604020202020204" pitchFamily="34" charset="0"/>
              <a:buChar char="•"/>
              <a:tabLst/>
              <a:defRPr/>
            </a:pPr>
            <a:endParaRPr kumimoji="0" lang="en-US" sz="3200" b="0" i="0" u="none" strike="noStrike" kern="1200" cap="none" spc="0" normalizeH="0" baseline="0" noProof="0" dirty="0">
              <a:ln>
                <a:noFill/>
              </a:ln>
              <a:solidFill>
                <a:schemeClr val="tx1">
                  <a:lumMod val="85000"/>
                </a:schemeClr>
              </a:solidFill>
              <a:effectLst/>
              <a:uLnTx/>
              <a:uFillTx/>
              <a:latin typeface="Calibri" panose="020F0502020204030204"/>
              <a:ea typeface="+mn-ea"/>
              <a:cs typeface="+mn-cs"/>
            </a:endParaRPr>
          </a:p>
          <a:p>
            <a:pPr marL="228600" marR="0" lvl="0" indent="-228600" algn="l" defTabSz="609576" rtl="0" eaLnBrk="1" fontAlgn="auto" latinLnBrk="0" hangingPunct="1">
              <a:lnSpc>
                <a:spcPct val="110000"/>
              </a:lnSpc>
              <a:spcBef>
                <a:spcPct val="20000"/>
              </a:spcBef>
              <a:spcAft>
                <a:spcPts val="0"/>
              </a:spcAft>
              <a:buClr>
                <a:srgbClr val="000090"/>
              </a:buClr>
              <a:buSzTx/>
              <a:buFont typeface="Arial" panose="020B0604020202020204" pitchFamily="34" charset="0"/>
              <a:buChar char="•"/>
              <a:tabLst/>
              <a:defRPr/>
            </a:pPr>
            <a:r>
              <a:rPr kumimoji="0" lang="en-US" sz="3200" b="0" i="0" u="none" strike="noStrike" kern="1200" cap="none" spc="0" normalizeH="0" baseline="0" noProof="0" dirty="0">
                <a:ln>
                  <a:noFill/>
                </a:ln>
                <a:solidFill>
                  <a:schemeClr val="tx1">
                    <a:lumMod val="85000"/>
                  </a:schemeClr>
                </a:solidFill>
                <a:effectLst/>
                <a:uLnTx/>
                <a:uFillTx/>
                <a:latin typeface="Calibri" panose="020F0502020204030204"/>
                <a:ea typeface="+mn-ea"/>
                <a:cs typeface="+mn-cs"/>
              </a:rPr>
              <a:t>CC*, </a:t>
            </a:r>
            <a:r>
              <a:rPr kumimoji="0" lang="en-US" sz="3200" b="0" i="0" u="none" strike="noStrike" kern="1200" cap="none" spc="0" normalizeH="0" baseline="0" noProof="0" dirty="0" err="1">
                <a:ln>
                  <a:noFill/>
                </a:ln>
                <a:solidFill>
                  <a:schemeClr val="tx1">
                    <a:lumMod val="85000"/>
                  </a:schemeClr>
                </a:solidFill>
                <a:effectLst/>
                <a:uLnTx/>
                <a:uFillTx/>
                <a:latin typeface="Calibri" panose="020F0502020204030204"/>
                <a:ea typeface="+mn-ea"/>
                <a:cs typeface="+mn-cs"/>
              </a:rPr>
              <a:t>CyberTraining</a:t>
            </a:r>
            <a:r>
              <a:rPr kumimoji="0" lang="en-US" sz="3200" b="0" i="0" u="none" strike="noStrike" kern="1200" cap="none" spc="0" normalizeH="0" baseline="0" noProof="0" dirty="0">
                <a:ln>
                  <a:noFill/>
                </a:ln>
                <a:solidFill>
                  <a:schemeClr val="tx1">
                    <a:lumMod val="85000"/>
                  </a:schemeClr>
                </a:solidFill>
                <a:effectLst/>
                <a:uLnTx/>
                <a:uFillTx/>
                <a:latin typeface="Calibri" panose="020F0502020204030204"/>
                <a:ea typeface="+mn-ea"/>
                <a:cs typeface="+mn-cs"/>
              </a:rPr>
              <a:t>, and the HTC DCL</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4C15E75-F39F-674E-A5A5-4F3290F0A3A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24" r="1" b="475"/>
          <a:stretch/>
        </p:blipFill>
        <p:spPr>
          <a:xfrm>
            <a:off x="81782" y="5420138"/>
            <a:ext cx="1403643" cy="1403643"/>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
        <p:nvSpPr>
          <p:cNvPr id="2" name="Slide Number Placeholder 1">
            <a:extLst>
              <a:ext uri="{FF2B5EF4-FFF2-40B4-BE49-F238E27FC236}">
                <a16:creationId xmlns:a16="http://schemas.microsoft.com/office/drawing/2014/main" id="{A2023953-41B5-4814-9349-2D7135D7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854F1-4203-412A-BBC9-C51A1ECC89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54948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A5A052-438E-45D5-AB76-4F07597681F3}"/>
              </a:ext>
            </a:extLst>
          </p:cNvPr>
          <p:cNvSpPr/>
          <p:nvPr/>
        </p:nvSpPr>
        <p:spPr>
          <a:xfrm>
            <a:off x="643467" y="515404"/>
            <a:ext cx="10905066" cy="5305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30C1762-198B-461B-8B3F-41309936BF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4659" y="691219"/>
            <a:ext cx="10902681" cy="4989066"/>
          </a:xfrm>
          <a:prstGeom prst="rect">
            <a:avLst/>
          </a:prstGeom>
          <a:ln>
            <a:noFill/>
          </a:ln>
        </p:spPr>
      </p:pic>
      <p:pic>
        <p:nvPicPr>
          <p:cNvPr id="10" name="Picture 9" descr="A yellow and blue logo&#10;&#10;Description automatically generated with low confidence">
            <a:extLst>
              <a:ext uri="{FF2B5EF4-FFF2-40B4-BE49-F238E27FC236}">
                <a16:creationId xmlns:a16="http://schemas.microsoft.com/office/drawing/2014/main" id="{33226CD2-307C-434C-8386-833F0173C568}"/>
              </a:ext>
            </a:extLst>
          </p:cNvPr>
          <p:cNvPicPr>
            <a:picLocks noChangeAspect="1"/>
          </p:cNvPicPr>
          <p:nvPr/>
        </p:nvPicPr>
        <p:blipFill>
          <a:blip r:embed="rId4"/>
          <a:stretch>
            <a:fillRect/>
          </a:stretch>
        </p:blipFill>
        <p:spPr>
          <a:xfrm>
            <a:off x="91328" y="6016845"/>
            <a:ext cx="755583" cy="758605"/>
          </a:xfrm>
          <a:prstGeom prst="rect">
            <a:avLst/>
          </a:prstGeom>
        </p:spPr>
      </p:pic>
      <p:sp>
        <p:nvSpPr>
          <p:cNvPr id="2" name="Slide Number Placeholder 1">
            <a:extLst>
              <a:ext uri="{FF2B5EF4-FFF2-40B4-BE49-F238E27FC236}">
                <a16:creationId xmlns:a16="http://schemas.microsoft.com/office/drawing/2014/main" id="{4DCB6104-06EF-4C43-9B09-5E718792BF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854F1-4203-412A-BBC9-C51A1ECC89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529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2">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4">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3F08064-EC48-464B-883B-C3A3CAB606D1}"/>
              </a:ext>
            </a:extLst>
          </p:cNvPr>
          <p:cNvSpPr>
            <a:spLocks noGrp="1"/>
          </p:cNvSpPr>
          <p:nvPr>
            <p:ph type="title"/>
          </p:nvPr>
        </p:nvSpPr>
        <p:spPr>
          <a:xfrm>
            <a:off x="618187" y="640263"/>
            <a:ext cx="3554568" cy="5254510"/>
          </a:xfrm>
        </p:spPr>
        <p:txBody>
          <a:bodyPr>
            <a:normAutofit/>
          </a:bodyPr>
          <a:lstStyle/>
          <a:p>
            <a:r>
              <a:rPr lang="en-US" sz="4800"/>
              <a:t>FY 2022 NSF Priorities</a:t>
            </a:r>
            <a:endParaRPr lang="en-US"/>
          </a:p>
        </p:txBody>
      </p:sp>
      <p:sp>
        <p:nvSpPr>
          <p:cNvPr id="19" name="Text Placeholder 6">
            <a:extLst>
              <a:ext uri="{FF2B5EF4-FFF2-40B4-BE49-F238E27FC236}">
                <a16:creationId xmlns:a16="http://schemas.microsoft.com/office/drawing/2014/main" id="{E6A29172-A503-5A48-BA99-A847BE78FAA9}"/>
              </a:ext>
            </a:extLst>
          </p:cNvPr>
          <p:cNvSpPr txBox="1">
            <a:spLocks/>
          </p:cNvSpPr>
          <p:nvPr/>
        </p:nvSpPr>
        <p:spPr>
          <a:xfrm>
            <a:off x="5045502" y="390386"/>
            <a:ext cx="6808632" cy="8989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0" name="Content Placeholder 5">
            <a:extLst>
              <a:ext uri="{FF2B5EF4-FFF2-40B4-BE49-F238E27FC236}">
                <a16:creationId xmlns:a16="http://schemas.microsoft.com/office/drawing/2014/main" id="{820B1184-519A-5C43-9189-C7BB016E1682}"/>
              </a:ext>
            </a:extLst>
          </p:cNvPr>
          <p:cNvSpPr txBox="1">
            <a:spLocks/>
          </p:cNvSpPr>
          <p:nvPr/>
        </p:nvSpPr>
        <p:spPr>
          <a:xfrm>
            <a:off x="5045502" y="838899"/>
            <a:ext cx="6808632" cy="5734731"/>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2" marR="0" lvl="0" indent="-457182" algn="l" defTabSz="609576" rtl="0" eaLnBrk="1" fontAlgn="auto" latinLnBrk="0" hangingPunct="1">
              <a:lnSpc>
                <a:spcPct val="120000"/>
              </a:lnSpc>
              <a:spcBef>
                <a:spcPct val="20000"/>
              </a:spcBef>
              <a:spcAft>
                <a:spcPts val="0"/>
              </a:spcAft>
              <a:buClr>
                <a:srgbClr val="000090"/>
              </a:buClr>
              <a:buSzTx/>
              <a:buFont typeface="Wingdings" charset="2"/>
              <a:buChar char="§"/>
              <a:tabLst/>
              <a:defRPr/>
            </a:pPr>
            <a:r>
              <a:rPr kumimoji="0" lang="en-US" sz="3200" b="0" i="0" u="none" strike="noStrike" kern="1200" cap="none" spc="0" normalizeH="0" baseline="0" noProof="0">
                <a:ln>
                  <a:noFill/>
                </a:ln>
                <a:solidFill>
                  <a:prstClr val="black"/>
                </a:solidFill>
                <a:effectLst/>
                <a:uLnTx/>
                <a:uFillTx/>
                <a:latin typeface="Arial"/>
                <a:ea typeface="+mn-ea"/>
                <a:cs typeface="Arial"/>
              </a:rPr>
              <a:t>Enhance Fundamental Research and Development</a:t>
            </a:r>
          </a:p>
          <a:p>
            <a:pPr marL="914382" marR="0" lvl="1" indent="-457182" algn="l" defTabSz="609576" rtl="0" eaLnBrk="1" fontAlgn="auto" latinLnBrk="0" hangingPunct="1">
              <a:lnSpc>
                <a:spcPct val="120000"/>
              </a:lnSpc>
              <a:spcBef>
                <a:spcPct val="20000"/>
              </a:spcBef>
              <a:spcAft>
                <a:spcPts val="0"/>
              </a:spcAft>
              <a:buClr>
                <a:srgbClr val="000090"/>
              </a:buClr>
              <a:buSzTx/>
              <a:buFont typeface="Wingdings" charset="2"/>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Support research across the spectrum of science, engineering, technology, and education</a:t>
            </a:r>
          </a:p>
          <a:p>
            <a:pPr marL="457182" marR="0" lvl="0" indent="-457182" algn="l" defTabSz="609576" rtl="0" eaLnBrk="1" fontAlgn="auto" latinLnBrk="0" hangingPunct="1">
              <a:lnSpc>
                <a:spcPct val="120000"/>
              </a:lnSpc>
              <a:spcBef>
                <a:spcPct val="20000"/>
              </a:spcBef>
              <a:spcAft>
                <a:spcPts val="0"/>
              </a:spcAft>
              <a:buClr>
                <a:srgbClr val="000090"/>
              </a:buClr>
              <a:buSzTx/>
              <a:buFont typeface="Wingdings" charset="2"/>
              <a:buChar char="§"/>
              <a:tabLst/>
              <a:defRPr/>
            </a:pPr>
            <a:r>
              <a:rPr kumimoji="0" lang="en-US" sz="3200" b="0" i="0" u="none" strike="noStrike" kern="1200" cap="none" spc="0" normalizeH="0" baseline="0" noProof="0">
                <a:ln>
                  <a:noFill/>
                </a:ln>
                <a:solidFill>
                  <a:prstClr val="black"/>
                </a:solidFill>
                <a:effectLst/>
                <a:uLnTx/>
                <a:uFillTx/>
                <a:latin typeface="Arial"/>
                <a:ea typeface="+mn-ea"/>
                <a:cs typeface="Arial"/>
              </a:rPr>
              <a:t>Strengthen U.S. Leadership in Emerging Technologies</a:t>
            </a:r>
          </a:p>
          <a:p>
            <a:pPr marL="914382" marR="0" lvl="1" indent="-457182" algn="l" defTabSz="609576" rtl="0" eaLnBrk="1" fontAlgn="auto" latinLnBrk="0" hangingPunct="1">
              <a:lnSpc>
                <a:spcPct val="120000"/>
              </a:lnSpc>
              <a:spcBef>
                <a:spcPct val="20000"/>
              </a:spcBef>
              <a:spcAft>
                <a:spcPts val="0"/>
              </a:spcAft>
              <a:buClr>
                <a:srgbClr val="000090"/>
              </a:buClr>
              <a:buSzTx/>
              <a:buFont typeface="Wingdings" charset="2"/>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Includes the establishment of a </a:t>
            </a:r>
            <a:r>
              <a:rPr kumimoji="0" lang="en-US" sz="2800" b="0" i="1" u="none" strike="noStrike" kern="1200" cap="none" spc="0" normalizeH="0" baseline="0" noProof="0">
                <a:ln>
                  <a:noFill/>
                </a:ln>
                <a:solidFill>
                  <a:prstClr val="black"/>
                </a:solidFill>
                <a:effectLst/>
                <a:uLnTx/>
                <a:uFillTx/>
                <a:latin typeface="Arial"/>
                <a:ea typeface="+mn-ea"/>
                <a:cs typeface="Arial"/>
              </a:rPr>
              <a:t>new directorate for technology, innovation, and partnerships within NSF </a:t>
            </a:r>
            <a:r>
              <a:rPr kumimoji="0" lang="en-US" sz="2800" b="0" i="0" u="none" strike="noStrike" kern="1200" cap="none" spc="0" normalizeH="0" baseline="0" noProof="0">
                <a:ln>
                  <a:noFill/>
                </a:ln>
                <a:solidFill>
                  <a:prstClr val="black"/>
                </a:solidFill>
                <a:effectLst/>
                <a:uLnTx/>
                <a:uFillTx/>
                <a:latin typeface="Arial"/>
                <a:ea typeface="+mn-ea"/>
                <a:cs typeface="Arial"/>
              </a:rPr>
              <a:t>to  advance science and engineering research and innovation</a:t>
            </a:r>
          </a:p>
          <a:p>
            <a:pPr marL="457182" marR="0" lvl="0" indent="-457182" algn="l" defTabSz="609576" rtl="0" eaLnBrk="1" fontAlgn="auto" latinLnBrk="0" hangingPunct="1">
              <a:lnSpc>
                <a:spcPct val="120000"/>
              </a:lnSpc>
              <a:spcBef>
                <a:spcPct val="20000"/>
              </a:spcBef>
              <a:spcAft>
                <a:spcPts val="0"/>
              </a:spcAft>
              <a:buClr>
                <a:srgbClr val="000090"/>
              </a:buClr>
              <a:buSzTx/>
              <a:buFont typeface="Wingdings" charset="2"/>
              <a:buChar char="§"/>
              <a:tabLst/>
              <a:defRPr/>
            </a:pPr>
            <a:r>
              <a:rPr kumimoji="0" lang="en-US" sz="3200" b="0" i="0" u="none" strike="noStrike" kern="1200" cap="none" spc="0" normalizeH="0" baseline="0" noProof="0">
                <a:ln>
                  <a:noFill/>
                </a:ln>
                <a:solidFill>
                  <a:prstClr val="black"/>
                </a:solidFill>
                <a:effectLst/>
                <a:uLnTx/>
                <a:uFillTx/>
                <a:latin typeface="Arial"/>
                <a:ea typeface="+mn-ea"/>
                <a:cs typeface="Arial"/>
              </a:rPr>
              <a:t>Advance Equity in Science and Engineering</a:t>
            </a:r>
          </a:p>
          <a:p>
            <a:pPr marL="914382" marR="0" lvl="1" indent="-457182" algn="l" defTabSz="609576" rtl="0" eaLnBrk="1" fontAlgn="auto" latinLnBrk="0" hangingPunct="1">
              <a:lnSpc>
                <a:spcPct val="120000"/>
              </a:lnSpc>
              <a:spcBef>
                <a:spcPct val="20000"/>
              </a:spcBef>
              <a:spcAft>
                <a:spcPts val="0"/>
              </a:spcAft>
              <a:buClr>
                <a:srgbClr val="000090"/>
              </a:buClr>
              <a:buSzTx/>
              <a:buFont typeface="Wingdings" charset="2"/>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Increase participation in science and engineering of individuals from racial and ethnic groups underrepresented in these fields</a:t>
            </a:r>
          </a:p>
          <a:p>
            <a:pPr marL="457182" marR="0" lvl="0" indent="-457182" algn="l" defTabSz="609576" rtl="0" eaLnBrk="1" fontAlgn="auto" latinLnBrk="0" hangingPunct="1">
              <a:lnSpc>
                <a:spcPct val="120000"/>
              </a:lnSpc>
              <a:spcBef>
                <a:spcPct val="20000"/>
              </a:spcBef>
              <a:spcAft>
                <a:spcPts val="0"/>
              </a:spcAft>
              <a:buClr>
                <a:srgbClr val="000090"/>
              </a:buClr>
              <a:buSzTx/>
              <a:buFont typeface="Wingdings" charset="2"/>
              <a:buChar char="§"/>
              <a:tabLst/>
              <a:defRPr/>
            </a:pPr>
            <a:r>
              <a:rPr kumimoji="0" lang="en-US" sz="3200" b="0" i="0" u="none" strike="noStrike" kern="1200" cap="none" spc="0" normalizeH="0" baseline="0" noProof="0">
                <a:ln>
                  <a:noFill/>
                </a:ln>
                <a:solidFill>
                  <a:prstClr val="black"/>
                </a:solidFill>
                <a:effectLst/>
                <a:uLnTx/>
                <a:uFillTx/>
                <a:latin typeface="Arial"/>
                <a:ea typeface="+mn-ea"/>
                <a:cs typeface="Arial"/>
              </a:rPr>
              <a:t>Advance Climate Science and Sustainability Research</a:t>
            </a:r>
          </a:p>
          <a:p>
            <a:pPr marL="914382" marR="0" lvl="1" indent="-457182" algn="l" defTabSz="609576" rtl="0" eaLnBrk="1" fontAlgn="auto" latinLnBrk="0" hangingPunct="1">
              <a:lnSpc>
                <a:spcPct val="120000"/>
              </a:lnSpc>
              <a:spcBef>
                <a:spcPct val="20000"/>
              </a:spcBef>
              <a:spcAft>
                <a:spcPts val="0"/>
              </a:spcAft>
              <a:buClr>
                <a:srgbClr val="000090"/>
              </a:buClr>
              <a:buSzTx/>
              <a:buFont typeface="Wingdings" charset="2"/>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Advance use-inspired, solution-oriented research and innovation in climate and clean energy-related research</a:t>
            </a:r>
          </a:p>
          <a:p>
            <a:pPr marL="457182" marR="0" lvl="0" indent="-457182" algn="l" defTabSz="609576" rtl="0" eaLnBrk="1" fontAlgn="auto" latinLnBrk="0" hangingPunct="1">
              <a:lnSpc>
                <a:spcPct val="120000"/>
              </a:lnSpc>
              <a:spcBef>
                <a:spcPct val="20000"/>
              </a:spcBef>
              <a:spcAft>
                <a:spcPts val="0"/>
              </a:spcAft>
              <a:buClr>
                <a:srgbClr val="000090"/>
              </a:buClr>
              <a:buSzTx/>
              <a:buFont typeface="Wingdings" charset="2"/>
              <a:buChar char="§"/>
              <a:tabLst/>
              <a:defRPr/>
            </a:pPr>
            <a:r>
              <a:rPr kumimoji="0" lang="en-US" sz="3200" b="0" i="0" u="none" strike="noStrike" kern="1200" cap="none" spc="0" normalizeH="0" baseline="0" noProof="0">
                <a:ln>
                  <a:noFill/>
                </a:ln>
                <a:solidFill>
                  <a:prstClr val="black"/>
                </a:solidFill>
                <a:effectLst/>
                <a:uLnTx/>
                <a:uFillTx/>
                <a:latin typeface="Arial"/>
                <a:ea typeface="+mn-ea"/>
                <a:cs typeface="Arial"/>
              </a:rPr>
              <a:t>Advance Forefront Infrastructure</a:t>
            </a:r>
          </a:p>
          <a:p>
            <a:pPr marL="914382" marR="0" lvl="1" indent="-457182" algn="l" defTabSz="609576" rtl="0" eaLnBrk="1" fontAlgn="auto" latinLnBrk="0" hangingPunct="1">
              <a:lnSpc>
                <a:spcPct val="120000"/>
              </a:lnSpc>
              <a:spcBef>
                <a:spcPct val="20000"/>
              </a:spcBef>
              <a:spcAft>
                <a:spcPts val="0"/>
              </a:spcAft>
              <a:buClr>
                <a:srgbClr val="000090"/>
              </a:buClr>
              <a:buSzTx/>
              <a:buFont typeface="Wingdings" charset="2"/>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Continue construction of major NSF research facilities</a:t>
            </a:r>
          </a:p>
        </p:txBody>
      </p:sp>
      <p:pic>
        <p:nvPicPr>
          <p:cNvPr id="8" name="Picture 7">
            <a:extLst>
              <a:ext uri="{FF2B5EF4-FFF2-40B4-BE49-F238E27FC236}">
                <a16:creationId xmlns:a16="http://schemas.microsoft.com/office/drawing/2014/main" id="{14C15E75-F39F-674E-A5A5-4F3290F0A3A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24" r="1" b="475"/>
          <a:stretch/>
        </p:blipFill>
        <p:spPr>
          <a:xfrm>
            <a:off x="81782" y="5420138"/>
            <a:ext cx="1403643" cy="1403643"/>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
        <p:nvSpPr>
          <p:cNvPr id="2" name="Slide Number Placeholder 1">
            <a:extLst>
              <a:ext uri="{FF2B5EF4-FFF2-40B4-BE49-F238E27FC236}">
                <a16:creationId xmlns:a16="http://schemas.microsoft.com/office/drawing/2014/main" id="{49FE89FD-A906-4BB4-83B5-D25304DD27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854F1-4203-412A-BBC9-C51A1ECC89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24024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8C4AF9-9B54-4AD5-9FAE-AC0A77EAA9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BEAD3-91E3-4FFC-B7DC-935959D17485}" type="slidenum">
              <a:rPr kumimoji="0" lang="en-US" sz="1200" b="0" i="0" u="none" strike="noStrike" kern="1200" cap="none" spc="0" normalizeH="0" baseline="0" noProof="0" smtClean="0">
                <a:ln>
                  <a:noFill/>
                </a:ln>
                <a:solidFill>
                  <a:srgbClr val="FFFFFF"/>
                </a:solidFill>
                <a:effectLst/>
                <a:uLnTx/>
                <a:uFillTx/>
                <a:latin typeface="Tw Cen MT" panose="020B06020201040206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FFFFFF"/>
              </a:solidFill>
              <a:effectLst/>
              <a:uLnTx/>
              <a:uFillTx/>
              <a:latin typeface="Tw Cen MT" panose="020B0602020104020603" pitchFamily="34" charset="77"/>
              <a:ea typeface="+mn-ea"/>
              <a:cs typeface="+mn-cs"/>
            </a:endParaRPr>
          </a:p>
        </p:txBody>
      </p:sp>
      <p:sp>
        <p:nvSpPr>
          <p:cNvPr id="15" name="TextBox 14">
            <a:extLst>
              <a:ext uri="{FF2B5EF4-FFF2-40B4-BE49-F238E27FC236}">
                <a16:creationId xmlns:a16="http://schemas.microsoft.com/office/drawing/2014/main" id="{83488102-DF4E-F849-924A-D83E71A2F6C9}"/>
              </a:ext>
            </a:extLst>
          </p:cNvPr>
          <p:cNvSpPr txBox="1"/>
          <p:nvPr/>
        </p:nvSpPr>
        <p:spPr>
          <a:xfrm rot="16200000">
            <a:off x="4416438" y="3561121"/>
            <a:ext cx="4663469" cy="348878"/>
          </a:xfrm>
          <a:prstGeom prst="rect">
            <a:avLst/>
          </a:prstGeom>
          <a:solidFill>
            <a:schemeClr val="accent3"/>
          </a:solidFill>
          <a:ln>
            <a:noFill/>
          </a:ln>
        </p:spPr>
        <p:style>
          <a:lnRef idx="1">
            <a:schemeClr val="accent4"/>
          </a:lnRef>
          <a:fillRef idx="2">
            <a:schemeClr val="accent4"/>
          </a:fillRef>
          <a:effectRef idx="1">
            <a:schemeClr val="accent4"/>
          </a:effectRef>
          <a:fontRef idx="minor">
            <a:schemeClr val="dk1"/>
          </a:fontRef>
        </p:style>
        <p:txBody>
          <a:bodyPr wrap="square" rIns="228600" rtlCol="0">
            <a:spAutoFit/>
          </a:bodyPr>
          <a:lstStyle/>
          <a:p>
            <a:pPr marL="0" marR="0" lvl="0" indent="0" algn="r" defTabSz="761939" rtl="0" eaLnBrk="1" fontAlgn="auto" latinLnBrk="0" hangingPunct="1">
              <a:lnSpc>
                <a:spcPct val="100000"/>
              </a:lnSpc>
              <a:spcBef>
                <a:spcPts val="0"/>
              </a:spcBef>
              <a:spcAft>
                <a:spcPts val="0"/>
              </a:spcAft>
              <a:buClrTx/>
              <a:buSzTx/>
              <a:buFontTx/>
              <a:buNone/>
              <a:tabLst/>
              <a:defRPr/>
            </a:pPr>
            <a:r>
              <a:rPr kumimoji="0" lang="en-US" sz="1667"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rPr>
              <a:t>BIO</a:t>
            </a:r>
          </a:p>
        </p:txBody>
      </p:sp>
      <p:sp>
        <p:nvSpPr>
          <p:cNvPr id="16" name="TextBox 15">
            <a:extLst>
              <a:ext uri="{FF2B5EF4-FFF2-40B4-BE49-F238E27FC236}">
                <a16:creationId xmlns:a16="http://schemas.microsoft.com/office/drawing/2014/main" id="{54520CFE-C23B-E444-807B-8F150D97DE90}"/>
              </a:ext>
            </a:extLst>
          </p:cNvPr>
          <p:cNvSpPr txBox="1"/>
          <p:nvPr/>
        </p:nvSpPr>
        <p:spPr>
          <a:xfrm rot="16200000">
            <a:off x="5359879" y="3561121"/>
            <a:ext cx="4663469" cy="348878"/>
          </a:xfrm>
          <a:prstGeom prst="rect">
            <a:avLst/>
          </a:prstGeom>
          <a:solidFill>
            <a:schemeClr val="accent3"/>
          </a:solidFill>
          <a:ln>
            <a:noFill/>
          </a:ln>
        </p:spPr>
        <p:style>
          <a:lnRef idx="1">
            <a:schemeClr val="accent4"/>
          </a:lnRef>
          <a:fillRef idx="2">
            <a:schemeClr val="accent4"/>
          </a:fillRef>
          <a:effectRef idx="1">
            <a:schemeClr val="accent4"/>
          </a:effectRef>
          <a:fontRef idx="minor">
            <a:schemeClr val="dk1"/>
          </a:fontRef>
        </p:style>
        <p:txBody>
          <a:bodyPr wrap="square" rIns="228600" rtlCol="0">
            <a:spAutoFit/>
          </a:bodyPr>
          <a:lstStyle/>
          <a:p>
            <a:pPr marL="0" marR="0" lvl="0" indent="0" algn="r" defTabSz="761939" rtl="0" eaLnBrk="1" fontAlgn="auto" latinLnBrk="0" hangingPunct="1">
              <a:lnSpc>
                <a:spcPct val="100000"/>
              </a:lnSpc>
              <a:spcBef>
                <a:spcPts val="0"/>
              </a:spcBef>
              <a:spcAft>
                <a:spcPts val="0"/>
              </a:spcAft>
              <a:buClrTx/>
              <a:buSzTx/>
              <a:buFontTx/>
              <a:buNone/>
              <a:tabLst/>
              <a:defRPr/>
            </a:pPr>
            <a:r>
              <a:rPr kumimoji="0" lang="en-US" sz="1667"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rPr>
              <a:t>EHR</a:t>
            </a:r>
          </a:p>
        </p:txBody>
      </p:sp>
      <p:sp>
        <p:nvSpPr>
          <p:cNvPr id="17" name="TextBox 16">
            <a:extLst>
              <a:ext uri="{FF2B5EF4-FFF2-40B4-BE49-F238E27FC236}">
                <a16:creationId xmlns:a16="http://schemas.microsoft.com/office/drawing/2014/main" id="{5063468C-917F-3F41-A340-7A674FA6FCDA}"/>
              </a:ext>
            </a:extLst>
          </p:cNvPr>
          <p:cNvSpPr txBox="1"/>
          <p:nvPr/>
        </p:nvSpPr>
        <p:spPr>
          <a:xfrm rot="16200000">
            <a:off x="6775039" y="3561121"/>
            <a:ext cx="4663469" cy="348878"/>
          </a:xfrm>
          <a:prstGeom prst="rect">
            <a:avLst/>
          </a:prstGeom>
          <a:solidFill>
            <a:schemeClr val="accent3"/>
          </a:solidFill>
          <a:ln>
            <a:noFill/>
          </a:ln>
        </p:spPr>
        <p:style>
          <a:lnRef idx="1">
            <a:schemeClr val="accent4"/>
          </a:lnRef>
          <a:fillRef idx="2">
            <a:schemeClr val="accent4"/>
          </a:fillRef>
          <a:effectRef idx="1">
            <a:schemeClr val="accent4"/>
          </a:effectRef>
          <a:fontRef idx="minor">
            <a:schemeClr val="dk1"/>
          </a:fontRef>
        </p:style>
        <p:txBody>
          <a:bodyPr wrap="square" rIns="228600" rtlCol="0">
            <a:spAutoFit/>
          </a:bodyPr>
          <a:lstStyle/>
          <a:p>
            <a:pPr marL="0" marR="0" lvl="0" indent="0" algn="r" defTabSz="761939" rtl="0" eaLnBrk="1" fontAlgn="auto" latinLnBrk="0" hangingPunct="1">
              <a:lnSpc>
                <a:spcPct val="100000"/>
              </a:lnSpc>
              <a:spcBef>
                <a:spcPts val="0"/>
              </a:spcBef>
              <a:spcAft>
                <a:spcPts val="0"/>
              </a:spcAft>
              <a:buClrTx/>
              <a:buSzTx/>
              <a:buFontTx/>
              <a:buNone/>
              <a:tabLst/>
              <a:defRPr/>
            </a:pPr>
            <a:r>
              <a:rPr kumimoji="0" lang="en-US" sz="1667"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rPr>
              <a:t>MPS</a:t>
            </a:r>
          </a:p>
        </p:txBody>
      </p:sp>
      <p:sp>
        <p:nvSpPr>
          <p:cNvPr id="28" name="TextBox 27">
            <a:extLst>
              <a:ext uri="{FF2B5EF4-FFF2-40B4-BE49-F238E27FC236}">
                <a16:creationId xmlns:a16="http://schemas.microsoft.com/office/drawing/2014/main" id="{3D877179-8290-6140-BFCC-890CC9F5C01F}"/>
              </a:ext>
            </a:extLst>
          </p:cNvPr>
          <p:cNvSpPr txBox="1"/>
          <p:nvPr/>
        </p:nvSpPr>
        <p:spPr>
          <a:xfrm rot="16200000">
            <a:off x="4888159" y="3561121"/>
            <a:ext cx="4663469" cy="348878"/>
          </a:xfrm>
          <a:prstGeom prst="rect">
            <a:avLst/>
          </a:prstGeom>
          <a:solidFill>
            <a:schemeClr val="accent3"/>
          </a:solidFill>
          <a:ln>
            <a:noFill/>
          </a:ln>
        </p:spPr>
        <p:style>
          <a:lnRef idx="1">
            <a:schemeClr val="accent4"/>
          </a:lnRef>
          <a:fillRef idx="2">
            <a:schemeClr val="accent4"/>
          </a:fillRef>
          <a:effectRef idx="1">
            <a:schemeClr val="accent4"/>
          </a:effectRef>
          <a:fontRef idx="minor">
            <a:schemeClr val="dk1"/>
          </a:fontRef>
        </p:style>
        <p:txBody>
          <a:bodyPr wrap="square" rIns="228600" rtlCol="0">
            <a:spAutoFit/>
          </a:bodyPr>
          <a:lstStyle/>
          <a:p>
            <a:pPr marL="0" marR="0" lvl="0" indent="0" algn="r" defTabSz="761939" rtl="0" eaLnBrk="1" fontAlgn="auto" latinLnBrk="0" hangingPunct="1">
              <a:lnSpc>
                <a:spcPct val="100000"/>
              </a:lnSpc>
              <a:spcBef>
                <a:spcPts val="0"/>
              </a:spcBef>
              <a:spcAft>
                <a:spcPts val="0"/>
              </a:spcAft>
              <a:buClrTx/>
              <a:buSzTx/>
              <a:buFontTx/>
              <a:buNone/>
              <a:tabLst/>
              <a:defRPr/>
            </a:pPr>
            <a:r>
              <a:rPr kumimoji="0" lang="en-US" sz="1667"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rPr>
              <a:t>CISE</a:t>
            </a:r>
          </a:p>
        </p:txBody>
      </p:sp>
      <p:sp>
        <p:nvSpPr>
          <p:cNvPr id="29" name="TextBox 28">
            <a:extLst>
              <a:ext uri="{FF2B5EF4-FFF2-40B4-BE49-F238E27FC236}">
                <a16:creationId xmlns:a16="http://schemas.microsoft.com/office/drawing/2014/main" id="{E5BCA1A3-CF88-154A-B98A-493093FE634C}"/>
              </a:ext>
            </a:extLst>
          </p:cNvPr>
          <p:cNvSpPr txBox="1"/>
          <p:nvPr/>
        </p:nvSpPr>
        <p:spPr>
          <a:xfrm rot="16200000">
            <a:off x="5831598" y="3561121"/>
            <a:ext cx="4663469" cy="348878"/>
          </a:xfrm>
          <a:prstGeom prst="rect">
            <a:avLst/>
          </a:prstGeom>
          <a:solidFill>
            <a:schemeClr val="accent3"/>
          </a:solidFill>
          <a:ln>
            <a:noFill/>
          </a:ln>
        </p:spPr>
        <p:style>
          <a:lnRef idx="1">
            <a:schemeClr val="accent4"/>
          </a:lnRef>
          <a:fillRef idx="2">
            <a:schemeClr val="accent4"/>
          </a:fillRef>
          <a:effectRef idx="1">
            <a:schemeClr val="accent4"/>
          </a:effectRef>
          <a:fontRef idx="minor">
            <a:schemeClr val="dk1"/>
          </a:fontRef>
        </p:style>
        <p:txBody>
          <a:bodyPr wrap="square" rIns="228600" rtlCol="0">
            <a:spAutoFit/>
          </a:bodyPr>
          <a:lstStyle/>
          <a:p>
            <a:pPr marL="0" marR="0" lvl="0" indent="0" algn="r" defTabSz="761939" rtl="0" eaLnBrk="1" fontAlgn="auto" latinLnBrk="0" hangingPunct="1">
              <a:lnSpc>
                <a:spcPct val="100000"/>
              </a:lnSpc>
              <a:spcBef>
                <a:spcPts val="0"/>
              </a:spcBef>
              <a:spcAft>
                <a:spcPts val="0"/>
              </a:spcAft>
              <a:buClrTx/>
              <a:buSzTx/>
              <a:buFontTx/>
              <a:buNone/>
              <a:tabLst/>
              <a:defRPr/>
            </a:pPr>
            <a:r>
              <a:rPr kumimoji="0" lang="en-US" sz="1667"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rPr>
              <a:t>ENG</a:t>
            </a:r>
          </a:p>
        </p:txBody>
      </p:sp>
      <p:sp>
        <p:nvSpPr>
          <p:cNvPr id="30" name="TextBox 29">
            <a:extLst>
              <a:ext uri="{FF2B5EF4-FFF2-40B4-BE49-F238E27FC236}">
                <a16:creationId xmlns:a16="http://schemas.microsoft.com/office/drawing/2014/main" id="{BBBDFBA0-778F-BE45-9408-A4BBD67C574B}"/>
              </a:ext>
            </a:extLst>
          </p:cNvPr>
          <p:cNvSpPr txBox="1"/>
          <p:nvPr/>
        </p:nvSpPr>
        <p:spPr>
          <a:xfrm rot="16200000">
            <a:off x="7246759" y="3561121"/>
            <a:ext cx="4663469" cy="348878"/>
          </a:xfrm>
          <a:prstGeom prst="rect">
            <a:avLst/>
          </a:prstGeom>
          <a:solidFill>
            <a:schemeClr val="accent3"/>
          </a:solidFill>
          <a:ln>
            <a:noFill/>
          </a:ln>
        </p:spPr>
        <p:style>
          <a:lnRef idx="1">
            <a:schemeClr val="accent4"/>
          </a:lnRef>
          <a:fillRef idx="2">
            <a:schemeClr val="accent4"/>
          </a:fillRef>
          <a:effectRef idx="1">
            <a:schemeClr val="accent4"/>
          </a:effectRef>
          <a:fontRef idx="minor">
            <a:schemeClr val="dk1"/>
          </a:fontRef>
        </p:style>
        <p:txBody>
          <a:bodyPr wrap="square" rIns="228600" rtlCol="0">
            <a:spAutoFit/>
          </a:bodyPr>
          <a:lstStyle/>
          <a:p>
            <a:pPr marL="0" marR="0" lvl="0" indent="0" algn="r" defTabSz="761939" rtl="0" eaLnBrk="1" fontAlgn="auto" latinLnBrk="0" hangingPunct="1">
              <a:lnSpc>
                <a:spcPct val="100000"/>
              </a:lnSpc>
              <a:spcBef>
                <a:spcPts val="0"/>
              </a:spcBef>
              <a:spcAft>
                <a:spcPts val="0"/>
              </a:spcAft>
              <a:buClrTx/>
              <a:buSzTx/>
              <a:buFontTx/>
              <a:buNone/>
              <a:tabLst/>
              <a:defRPr/>
            </a:pPr>
            <a:r>
              <a:rPr kumimoji="0" lang="en-US" sz="1667"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rPr>
              <a:t>SBE</a:t>
            </a:r>
          </a:p>
        </p:txBody>
      </p:sp>
      <p:sp>
        <p:nvSpPr>
          <p:cNvPr id="31" name="TextBox 30">
            <a:extLst>
              <a:ext uri="{FF2B5EF4-FFF2-40B4-BE49-F238E27FC236}">
                <a16:creationId xmlns:a16="http://schemas.microsoft.com/office/drawing/2014/main" id="{25A6E848-A85A-BD47-8E5F-1BBED5D9DFA1}"/>
              </a:ext>
            </a:extLst>
          </p:cNvPr>
          <p:cNvSpPr txBox="1"/>
          <p:nvPr/>
        </p:nvSpPr>
        <p:spPr>
          <a:xfrm rot="16200000">
            <a:off x="6303319" y="3561121"/>
            <a:ext cx="4663469" cy="348878"/>
          </a:xfrm>
          <a:prstGeom prst="rect">
            <a:avLst/>
          </a:prstGeom>
          <a:solidFill>
            <a:schemeClr val="accent3"/>
          </a:solidFill>
          <a:ln>
            <a:noFill/>
          </a:ln>
        </p:spPr>
        <p:style>
          <a:lnRef idx="1">
            <a:schemeClr val="accent4"/>
          </a:lnRef>
          <a:fillRef idx="2">
            <a:schemeClr val="accent4"/>
          </a:fillRef>
          <a:effectRef idx="1">
            <a:schemeClr val="accent4"/>
          </a:effectRef>
          <a:fontRef idx="minor">
            <a:schemeClr val="dk1"/>
          </a:fontRef>
        </p:style>
        <p:txBody>
          <a:bodyPr wrap="square" rIns="228600" rtlCol="0">
            <a:spAutoFit/>
          </a:bodyPr>
          <a:lstStyle/>
          <a:p>
            <a:pPr marL="0" marR="0" lvl="0" indent="0" algn="r" defTabSz="761939" rtl="0" eaLnBrk="1" fontAlgn="auto" latinLnBrk="0" hangingPunct="1">
              <a:lnSpc>
                <a:spcPct val="100000"/>
              </a:lnSpc>
              <a:spcBef>
                <a:spcPts val="0"/>
              </a:spcBef>
              <a:spcAft>
                <a:spcPts val="0"/>
              </a:spcAft>
              <a:buClrTx/>
              <a:buSzTx/>
              <a:buFontTx/>
              <a:buNone/>
              <a:tabLst/>
              <a:defRPr/>
            </a:pPr>
            <a:r>
              <a:rPr kumimoji="0" lang="en-US" sz="1667"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rPr>
              <a:t>GEO</a:t>
            </a:r>
          </a:p>
        </p:txBody>
      </p:sp>
      <p:pic>
        <p:nvPicPr>
          <p:cNvPr id="32" name="Picture 31" descr="A picture containing text, transport, wheel&#10;&#10;Description automatically generated">
            <a:extLst>
              <a:ext uri="{FF2B5EF4-FFF2-40B4-BE49-F238E27FC236}">
                <a16:creationId xmlns:a16="http://schemas.microsoft.com/office/drawing/2014/main" id="{8C9BAFAC-2750-7D47-9544-6751A570FF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03716" y="1544876"/>
            <a:ext cx="1166749" cy="1172846"/>
          </a:xfrm>
          <a:prstGeom prst="rect">
            <a:avLst/>
          </a:prstGeom>
        </p:spPr>
      </p:pic>
      <p:pic>
        <p:nvPicPr>
          <p:cNvPr id="33" name="Picture 32" descr="A picture containing reptile&#10;&#10;Description automatically generated">
            <a:extLst>
              <a:ext uri="{FF2B5EF4-FFF2-40B4-BE49-F238E27FC236}">
                <a16:creationId xmlns:a16="http://schemas.microsoft.com/office/drawing/2014/main" id="{34824DCC-6731-FA45-9A26-E9DEB50A4B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553" y="1154109"/>
            <a:ext cx="4161793" cy="5202241"/>
          </a:xfrm>
          <a:prstGeom prst="rect">
            <a:avLst/>
          </a:prstGeom>
        </p:spPr>
      </p:pic>
      <p:sp>
        <p:nvSpPr>
          <p:cNvPr id="4" name="Title 3">
            <a:extLst>
              <a:ext uri="{FF2B5EF4-FFF2-40B4-BE49-F238E27FC236}">
                <a16:creationId xmlns:a16="http://schemas.microsoft.com/office/drawing/2014/main" id="{2B273476-5B31-E045-A376-734D18EFA55A}"/>
              </a:ext>
            </a:extLst>
          </p:cNvPr>
          <p:cNvSpPr>
            <a:spLocks noGrp="1"/>
          </p:cNvSpPr>
          <p:nvPr>
            <p:ph type="title"/>
          </p:nvPr>
        </p:nvSpPr>
        <p:spPr/>
        <p:txBody>
          <a:bodyPr/>
          <a:lstStyle/>
          <a:p>
            <a:r>
              <a:rPr lang="en-US"/>
              <a:t>Designing for the Future: A New Horizontal</a:t>
            </a:r>
          </a:p>
        </p:txBody>
      </p:sp>
      <p:sp>
        <p:nvSpPr>
          <p:cNvPr id="14" name="TextBox 13">
            <a:extLst>
              <a:ext uri="{FF2B5EF4-FFF2-40B4-BE49-F238E27FC236}">
                <a16:creationId xmlns:a16="http://schemas.microsoft.com/office/drawing/2014/main" id="{0A7776CF-57ED-9845-8643-410DA7273BC4}"/>
              </a:ext>
            </a:extLst>
          </p:cNvPr>
          <p:cNvSpPr txBox="1"/>
          <p:nvPr/>
        </p:nvSpPr>
        <p:spPr>
          <a:xfrm>
            <a:off x="5233145" y="3375858"/>
            <a:ext cx="4916932" cy="502920"/>
          </a:xfrm>
          <a:prstGeom prst="rect">
            <a:avLst/>
          </a:prstGeom>
          <a:effectLst/>
        </p:spPr>
        <p:style>
          <a:lnRef idx="1">
            <a:schemeClr val="accent6"/>
          </a:lnRef>
          <a:fillRef idx="3">
            <a:schemeClr val="accent6"/>
          </a:fillRef>
          <a:effectRef idx="2">
            <a:schemeClr val="accent6"/>
          </a:effectRef>
          <a:fontRef idx="minor">
            <a:schemeClr val="lt1"/>
          </a:fontRef>
        </p:style>
        <p:txBody>
          <a:bodyPr wrap="square" rtlCol="0" anchor="ctr" anchorCtr="0">
            <a:spAutoFit/>
          </a:bodyPr>
          <a:lstStyle/>
          <a:p>
            <a:pPr marL="0" marR="0" lvl="0" indent="0" algn="ctr" defTabSz="761939" rtl="0" eaLnBrk="1" fontAlgn="auto" latinLnBrk="0" hangingPunct="1">
              <a:lnSpc>
                <a:spcPct val="100000"/>
              </a:lnSpc>
              <a:spcBef>
                <a:spcPts val="0"/>
              </a:spcBef>
              <a:spcAft>
                <a:spcPts val="0"/>
              </a:spcAft>
              <a:buClrTx/>
              <a:buSzTx/>
              <a:buFontTx/>
              <a:buNone/>
              <a:tabLst/>
              <a:defRPr/>
            </a:pPr>
            <a:r>
              <a:rPr kumimoji="0" lang="en-US" sz="1667" b="0" i="0" u="none" strike="noStrike" kern="0" cap="none" spc="0" normalizeH="0" baseline="0" noProof="0">
                <a:ln>
                  <a:noFill/>
                </a:ln>
                <a:solidFill>
                  <a:srgbClr val="FFFFFF"/>
                </a:solidFill>
                <a:effectLst/>
                <a:uLnTx/>
                <a:uFillTx/>
                <a:latin typeface="Arial" panose="020B0604020202020204" pitchFamily="34" charset="0"/>
                <a:ea typeface="+mn-ea"/>
                <a:cs typeface="+mn-cs"/>
              </a:rPr>
              <a:t>Translation</a:t>
            </a:r>
          </a:p>
        </p:txBody>
      </p:sp>
      <p:sp>
        <p:nvSpPr>
          <p:cNvPr id="18" name="TextBox 17">
            <a:extLst>
              <a:ext uri="{FF2B5EF4-FFF2-40B4-BE49-F238E27FC236}">
                <a16:creationId xmlns:a16="http://schemas.microsoft.com/office/drawing/2014/main" id="{778E54AE-3116-5D41-9F9D-B7D655C75DB2}"/>
              </a:ext>
            </a:extLst>
          </p:cNvPr>
          <p:cNvSpPr txBox="1"/>
          <p:nvPr/>
        </p:nvSpPr>
        <p:spPr>
          <a:xfrm>
            <a:off x="5233145" y="3957284"/>
            <a:ext cx="4916932" cy="502920"/>
          </a:xfrm>
          <a:prstGeom prst="rect">
            <a:avLst/>
          </a:prstGeom>
          <a:solidFill>
            <a:srgbClr val="004073"/>
          </a:solidFill>
          <a:ln>
            <a:solidFill>
              <a:srgbClr val="004073"/>
            </a:solidFill>
          </a:ln>
          <a:effectLst/>
        </p:spPr>
        <p:style>
          <a:lnRef idx="1">
            <a:schemeClr val="accent6"/>
          </a:lnRef>
          <a:fillRef idx="3">
            <a:schemeClr val="accent6"/>
          </a:fillRef>
          <a:effectRef idx="2">
            <a:schemeClr val="accent6"/>
          </a:effectRef>
          <a:fontRef idx="minor">
            <a:schemeClr val="lt1"/>
          </a:fontRef>
        </p:style>
        <p:txBody>
          <a:bodyPr wrap="square" rtlCol="0" anchor="ctr" anchorCtr="0">
            <a:spAutoFit/>
          </a:bodyPr>
          <a:lstStyle/>
          <a:p>
            <a:pPr marL="0" marR="0" lvl="0" indent="0" algn="ctr" defTabSz="761939" rtl="0" eaLnBrk="1" fontAlgn="auto" latinLnBrk="0" hangingPunct="1">
              <a:lnSpc>
                <a:spcPct val="100000"/>
              </a:lnSpc>
              <a:spcBef>
                <a:spcPts val="0"/>
              </a:spcBef>
              <a:spcAft>
                <a:spcPts val="0"/>
              </a:spcAft>
              <a:buClrTx/>
              <a:buSzTx/>
              <a:buFontTx/>
              <a:buNone/>
              <a:tabLst/>
              <a:defRPr/>
            </a:pPr>
            <a:r>
              <a:rPr kumimoji="0" lang="en-US" sz="1667" b="0" i="0" u="none" strike="noStrike" kern="0" cap="none" spc="0" normalizeH="0" baseline="0" noProof="0">
                <a:ln>
                  <a:noFill/>
                </a:ln>
                <a:solidFill>
                  <a:srgbClr val="FFFFFF"/>
                </a:solidFill>
                <a:effectLst/>
                <a:uLnTx/>
                <a:uFillTx/>
                <a:latin typeface="Arial" panose="020B0604020202020204" pitchFamily="34" charset="0"/>
                <a:ea typeface="+mn-ea"/>
                <a:cs typeface="+mn-cs"/>
              </a:rPr>
              <a:t>Technology &amp; Innovation</a:t>
            </a:r>
          </a:p>
        </p:txBody>
      </p:sp>
      <p:sp>
        <p:nvSpPr>
          <p:cNvPr id="19" name="TextBox 18">
            <a:extLst>
              <a:ext uri="{FF2B5EF4-FFF2-40B4-BE49-F238E27FC236}">
                <a16:creationId xmlns:a16="http://schemas.microsoft.com/office/drawing/2014/main" id="{1B23975F-EB21-9C46-AB3B-6CC7C1D62090}"/>
              </a:ext>
            </a:extLst>
          </p:cNvPr>
          <p:cNvSpPr txBox="1"/>
          <p:nvPr/>
        </p:nvSpPr>
        <p:spPr>
          <a:xfrm>
            <a:off x="5233145" y="4538710"/>
            <a:ext cx="4916932" cy="502920"/>
          </a:xfrm>
          <a:prstGeom prst="rect">
            <a:avLst/>
          </a:prstGeom>
          <a:effectLst/>
        </p:spPr>
        <p:style>
          <a:lnRef idx="1">
            <a:schemeClr val="accent1"/>
          </a:lnRef>
          <a:fillRef idx="3">
            <a:schemeClr val="accent1"/>
          </a:fillRef>
          <a:effectRef idx="2">
            <a:schemeClr val="accent1"/>
          </a:effectRef>
          <a:fontRef idx="minor">
            <a:schemeClr val="lt1"/>
          </a:fontRef>
        </p:style>
        <p:txBody>
          <a:bodyPr wrap="square" rtlCol="0" anchor="ctr" anchorCtr="0">
            <a:spAutoFit/>
          </a:bodyPr>
          <a:lstStyle/>
          <a:p>
            <a:pPr marL="0" marR="0" lvl="0" indent="0" algn="ctr" defTabSz="761939" rtl="0" eaLnBrk="1" fontAlgn="auto" latinLnBrk="0" hangingPunct="1">
              <a:lnSpc>
                <a:spcPct val="100000"/>
              </a:lnSpc>
              <a:spcBef>
                <a:spcPts val="0"/>
              </a:spcBef>
              <a:spcAft>
                <a:spcPts val="0"/>
              </a:spcAft>
              <a:buClrTx/>
              <a:buSzTx/>
              <a:buFontTx/>
              <a:buNone/>
              <a:tabLst/>
              <a:defRPr/>
            </a:pPr>
            <a:r>
              <a:rPr kumimoji="0" lang="en-US" sz="1667" b="0" i="0" u="none" strike="noStrike" kern="0" cap="none" spc="0" normalizeH="0" baseline="0" noProof="0">
                <a:ln>
                  <a:noFill/>
                </a:ln>
                <a:solidFill>
                  <a:srgbClr val="FFFFFF"/>
                </a:solidFill>
                <a:effectLst/>
                <a:uLnTx/>
                <a:uFillTx/>
                <a:latin typeface="Arial" panose="020B0604020202020204" pitchFamily="34" charset="0"/>
                <a:ea typeface="+mn-ea"/>
                <a:cs typeface="+mn-cs"/>
              </a:rPr>
              <a:t>Partnerships</a:t>
            </a:r>
          </a:p>
        </p:txBody>
      </p:sp>
    </p:spTree>
    <p:extLst>
      <p:ext uri="{BB962C8B-B14F-4D97-AF65-F5344CB8AC3E}">
        <p14:creationId xmlns:p14="http://schemas.microsoft.com/office/powerpoint/2010/main" val="222618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5"/>
            <a:ext cx="10972800" cy="1143000"/>
          </a:xfrm>
        </p:spPr>
        <p:txBody>
          <a:bodyPr vert="horz" lIns="91440" tIns="45720" rIns="91440" bIns="45720" rtlCol="0" anchor="ctr">
            <a:noAutofit/>
          </a:bodyPr>
          <a:lstStyle/>
          <a:p>
            <a:pPr defTabSz="914400">
              <a:lnSpc>
                <a:spcPct val="90000"/>
              </a:lnSpc>
            </a:pPr>
            <a:r>
              <a:rPr lang="en-US" sz="3600" b="0">
                <a:solidFill>
                  <a:schemeClr val="tx1"/>
                </a:solidFill>
                <a:latin typeface="+mj-lt"/>
              </a:rPr>
              <a:t>NSF Office of Advanced Cyberinfrastructure (OAC)</a:t>
            </a:r>
          </a:p>
        </p:txBody>
      </p:sp>
      <p:pic>
        <p:nvPicPr>
          <p:cNvPr id="74" name="Picture 73">
            <a:extLst>
              <a:ext uri="{FF2B5EF4-FFF2-40B4-BE49-F238E27FC236}">
                <a16:creationId xmlns:a16="http://schemas.microsoft.com/office/drawing/2014/main" id="{81320001-58F8-9E44-AD86-B5769C2808B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300695" y="2001507"/>
            <a:ext cx="5678270" cy="2978765"/>
          </a:xfrm>
          <a:prstGeom prst="rect">
            <a:avLst/>
          </a:prstGeom>
        </p:spPr>
      </p:pic>
      <p:grpSp>
        <p:nvGrpSpPr>
          <p:cNvPr id="3" name="Group 2">
            <a:extLst>
              <a:ext uri="{FF2B5EF4-FFF2-40B4-BE49-F238E27FC236}">
                <a16:creationId xmlns:a16="http://schemas.microsoft.com/office/drawing/2014/main" id="{269DA6BE-F8EA-0345-8A0E-C9199809E710}"/>
              </a:ext>
            </a:extLst>
          </p:cNvPr>
          <p:cNvGrpSpPr/>
          <p:nvPr/>
        </p:nvGrpSpPr>
        <p:grpSpPr>
          <a:xfrm>
            <a:off x="200429" y="1844922"/>
            <a:ext cx="5529577" cy="4820903"/>
            <a:chOff x="200429" y="1844922"/>
            <a:chExt cx="5529577" cy="4820903"/>
          </a:xfrm>
        </p:grpSpPr>
        <p:grpSp>
          <p:nvGrpSpPr>
            <p:cNvPr id="64" name="Group 63"/>
            <p:cNvGrpSpPr/>
            <p:nvPr/>
          </p:nvGrpSpPr>
          <p:grpSpPr>
            <a:xfrm>
              <a:off x="200429" y="2015239"/>
              <a:ext cx="2482917" cy="1150973"/>
              <a:chOff x="2376585" y="4953607"/>
              <a:chExt cx="2831621" cy="1607775"/>
            </a:xfrm>
          </p:grpSpPr>
          <p:sp>
            <p:nvSpPr>
              <p:cNvPr id="102" name="Freeform 22"/>
              <p:cNvSpPr>
                <a:spLocks noChangeAspect="1" noEditPoints="1"/>
              </p:cNvSpPr>
              <p:nvPr/>
            </p:nvSpPr>
            <p:spPr bwMode="auto">
              <a:xfrm>
                <a:off x="3121020" y="4953607"/>
                <a:ext cx="1210576" cy="913583"/>
              </a:xfrm>
              <a:custGeom>
                <a:avLst/>
                <a:gdLst>
                  <a:gd name="T0" fmla="*/ 559 w 3321"/>
                  <a:gd name="T1" fmla="*/ 417 h 2485"/>
                  <a:gd name="T2" fmla="*/ 559 w 3321"/>
                  <a:gd name="T3" fmla="*/ 0 h 2485"/>
                  <a:gd name="T4" fmla="*/ 559 w 3321"/>
                  <a:gd name="T5" fmla="*/ 417 h 2485"/>
                  <a:gd name="T6" fmla="*/ 3320 w 3321"/>
                  <a:gd name="T7" fmla="*/ 1041 h 2485"/>
                  <a:gd name="T8" fmla="*/ 2996 w 3321"/>
                  <a:gd name="T9" fmla="*/ 462 h 2485"/>
                  <a:gd name="T10" fmla="*/ 2332 w 3321"/>
                  <a:gd name="T11" fmla="*/ 630 h 2485"/>
                  <a:gd name="T12" fmla="*/ 2090 w 3321"/>
                  <a:gd name="T13" fmla="*/ 630 h 2485"/>
                  <a:gd name="T14" fmla="*/ 1426 w 3321"/>
                  <a:gd name="T15" fmla="*/ 462 h 2485"/>
                  <a:gd name="T16" fmla="*/ 1111 w 3321"/>
                  <a:gd name="T17" fmla="*/ 1013 h 2485"/>
                  <a:gd name="T18" fmla="*/ 796 w 3321"/>
                  <a:gd name="T19" fmla="*/ 462 h 2485"/>
                  <a:gd name="T20" fmla="*/ 132 w 3321"/>
                  <a:gd name="T21" fmla="*/ 630 h 2485"/>
                  <a:gd name="T22" fmla="*/ 0 w 3321"/>
                  <a:gd name="T23" fmla="*/ 1094 h 2485"/>
                  <a:gd name="T24" fmla="*/ 97 w 3321"/>
                  <a:gd name="T25" fmla="*/ 1337 h 2485"/>
                  <a:gd name="T26" fmla="*/ 300 w 3321"/>
                  <a:gd name="T27" fmla="*/ 780 h 2485"/>
                  <a:gd name="T28" fmla="*/ 539 w 3321"/>
                  <a:gd name="T29" fmla="*/ 2320 h 2485"/>
                  <a:gd name="T30" fmla="*/ 582 w 3321"/>
                  <a:gd name="T31" fmla="*/ 1436 h 2485"/>
                  <a:gd name="T32" fmla="*/ 740 w 3321"/>
                  <a:gd name="T33" fmla="*/ 2478 h 2485"/>
                  <a:gd name="T34" fmla="*/ 821 w 3321"/>
                  <a:gd name="T35" fmla="*/ 780 h 2485"/>
                  <a:gd name="T36" fmla="*/ 1023 w 3321"/>
                  <a:gd name="T37" fmla="*/ 1337 h 2485"/>
                  <a:gd name="T38" fmla="*/ 1111 w 3321"/>
                  <a:gd name="T39" fmla="*/ 1401 h 2485"/>
                  <a:gd name="T40" fmla="*/ 1199 w 3321"/>
                  <a:gd name="T41" fmla="*/ 1337 h 2485"/>
                  <a:gd name="T42" fmla="*/ 1401 w 3321"/>
                  <a:gd name="T43" fmla="*/ 780 h 2485"/>
                  <a:gd name="T44" fmla="*/ 1521 w 3321"/>
                  <a:gd name="T45" fmla="*/ 2485 h 2485"/>
                  <a:gd name="T46" fmla="*/ 1640 w 3321"/>
                  <a:gd name="T47" fmla="*/ 1436 h 2485"/>
                  <a:gd name="T48" fmla="*/ 1682 w 3321"/>
                  <a:gd name="T49" fmla="*/ 2366 h 2485"/>
                  <a:gd name="T50" fmla="*/ 1922 w 3321"/>
                  <a:gd name="T51" fmla="*/ 2366 h 2485"/>
                  <a:gd name="T52" fmla="*/ 1942 w 3321"/>
                  <a:gd name="T53" fmla="*/ 780 h 2485"/>
                  <a:gd name="T54" fmla="*/ 2184 w 3321"/>
                  <a:gd name="T55" fmla="*/ 1398 h 2485"/>
                  <a:gd name="T56" fmla="*/ 2238 w 3321"/>
                  <a:gd name="T57" fmla="*/ 1398 h 2485"/>
                  <a:gd name="T58" fmla="*/ 2479 w 3321"/>
                  <a:gd name="T59" fmla="*/ 780 h 2485"/>
                  <a:gd name="T60" fmla="*/ 2500 w 3321"/>
                  <a:gd name="T61" fmla="*/ 2366 h 2485"/>
                  <a:gd name="T62" fmla="*/ 2739 w 3321"/>
                  <a:gd name="T63" fmla="*/ 2357 h 2485"/>
                  <a:gd name="T64" fmla="*/ 2781 w 3321"/>
                  <a:gd name="T65" fmla="*/ 1436 h 2485"/>
                  <a:gd name="T66" fmla="*/ 3021 w 3321"/>
                  <a:gd name="T67" fmla="*/ 2047 h 2485"/>
                  <a:gd name="T68" fmla="*/ 3041 w 3321"/>
                  <a:gd name="T69" fmla="*/ 780 h 2485"/>
                  <a:gd name="T70" fmla="*/ 3293 w 3321"/>
                  <a:gd name="T71" fmla="*/ 1399 h 2485"/>
                  <a:gd name="T72" fmla="*/ 3320 w 3321"/>
                  <a:gd name="T73" fmla="*/ 1041 h 2485"/>
                  <a:gd name="T74" fmla="*/ 1660 w 3321"/>
                  <a:gd name="T75" fmla="*/ 417 h 2485"/>
                  <a:gd name="T76" fmla="*/ 1660 w 3321"/>
                  <a:gd name="T77" fmla="*/ 0 h 2485"/>
                  <a:gd name="T78" fmla="*/ 1660 w 3321"/>
                  <a:gd name="T79" fmla="*/ 417 h 2485"/>
                  <a:gd name="T80" fmla="*/ 2759 w 3321"/>
                  <a:gd name="T81" fmla="*/ 417 h 2485"/>
                  <a:gd name="T82" fmla="*/ 2759 w 3321"/>
                  <a:gd name="T83" fmla="*/ 0 h 2485"/>
                  <a:gd name="T84" fmla="*/ 2759 w 3321"/>
                  <a:gd name="T85" fmla="*/ 417 h 2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1" h="2485">
                    <a:moveTo>
                      <a:pt x="559" y="417"/>
                    </a:moveTo>
                    <a:lnTo>
                      <a:pt x="559" y="417"/>
                    </a:lnTo>
                    <a:cubicBezTo>
                      <a:pt x="674" y="417"/>
                      <a:pt x="768" y="324"/>
                      <a:pt x="768" y="209"/>
                    </a:cubicBezTo>
                    <a:cubicBezTo>
                      <a:pt x="768" y="93"/>
                      <a:pt x="674" y="0"/>
                      <a:pt x="559" y="0"/>
                    </a:cubicBezTo>
                    <a:cubicBezTo>
                      <a:pt x="444" y="0"/>
                      <a:pt x="351" y="93"/>
                      <a:pt x="351" y="209"/>
                    </a:cubicBezTo>
                    <a:cubicBezTo>
                      <a:pt x="351" y="324"/>
                      <a:pt x="444" y="417"/>
                      <a:pt x="559" y="417"/>
                    </a:cubicBezTo>
                    <a:close/>
                    <a:moveTo>
                      <a:pt x="3320" y="1041"/>
                    </a:moveTo>
                    <a:lnTo>
                      <a:pt x="3320" y="1041"/>
                    </a:lnTo>
                    <a:cubicBezTo>
                      <a:pt x="3265" y="868"/>
                      <a:pt x="3199" y="663"/>
                      <a:pt x="3189" y="630"/>
                    </a:cubicBezTo>
                    <a:cubicBezTo>
                      <a:pt x="3157" y="532"/>
                      <a:pt x="3111" y="462"/>
                      <a:pt x="2996" y="462"/>
                    </a:cubicBezTo>
                    <a:lnTo>
                      <a:pt x="2525" y="462"/>
                    </a:lnTo>
                    <a:cubicBezTo>
                      <a:pt x="2410" y="462"/>
                      <a:pt x="2363" y="532"/>
                      <a:pt x="2332" y="630"/>
                    </a:cubicBezTo>
                    <a:cubicBezTo>
                      <a:pt x="2322" y="661"/>
                      <a:pt x="2263" y="845"/>
                      <a:pt x="2211" y="1010"/>
                    </a:cubicBezTo>
                    <a:cubicBezTo>
                      <a:pt x="2158" y="845"/>
                      <a:pt x="2100" y="661"/>
                      <a:pt x="2090" y="630"/>
                    </a:cubicBezTo>
                    <a:cubicBezTo>
                      <a:pt x="2058" y="532"/>
                      <a:pt x="2012" y="462"/>
                      <a:pt x="1897" y="462"/>
                    </a:cubicBezTo>
                    <a:lnTo>
                      <a:pt x="1426" y="462"/>
                    </a:lnTo>
                    <a:cubicBezTo>
                      <a:pt x="1311" y="462"/>
                      <a:pt x="1264" y="532"/>
                      <a:pt x="1233" y="630"/>
                    </a:cubicBezTo>
                    <a:cubicBezTo>
                      <a:pt x="1223" y="661"/>
                      <a:pt x="1164" y="847"/>
                      <a:pt x="1111" y="1013"/>
                    </a:cubicBezTo>
                    <a:cubicBezTo>
                      <a:pt x="1058" y="847"/>
                      <a:pt x="999" y="661"/>
                      <a:pt x="989" y="630"/>
                    </a:cubicBezTo>
                    <a:cubicBezTo>
                      <a:pt x="957" y="532"/>
                      <a:pt x="911" y="462"/>
                      <a:pt x="796" y="462"/>
                    </a:cubicBezTo>
                    <a:lnTo>
                      <a:pt x="325" y="462"/>
                    </a:lnTo>
                    <a:cubicBezTo>
                      <a:pt x="210" y="462"/>
                      <a:pt x="164" y="532"/>
                      <a:pt x="132" y="630"/>
                    </a:cubicBezTo>
                    <a:cubicBezTo>
                      <a:pt x="121" y="663"/>
                      <a:pt x="56" y="869"/>
                      <a:pt x="1" y="1041"/>
                    </a:cubicBezTo>
                    <a:cubicBezTo>
                      <a:pt x="1" y="1058"/>
                      <a:pt x="0" y="1076"/>
                      <a:pt x="0" y="1094"/>
                    </a:cubicBezTo>
                    <a:cubicBezTo>
                      <a:pt x="0" y="1198"/>
                      <a:pt x="10" y="1300"/>
                      <a:pt x="28" y="1399"/>
                    </a:cubicBezTo>
                    <a:cubicBezTo>
                      <a:pt x="60" y="1393"/>
                      <a:pt x="87" y="1370"/>
                      <a:pt x="97" y="1337"/>
                    </a:cubicBezTo>
                    <a:lnTo>
                      <a:pt x="280" y="780"/>
                    </a:lnTo>
                    <a:lnTo>
                      <a:pt x="300" y="780"/>
                    </a:lnTo>
                    <a:lnTo>
                      <a:pt x="300" y="2047"/>
                    </a:lnTo>
                    <a:cubicBezTo>
                      <a:pt x="370" y="2147"/>
                      <a:pt x="450" y="2239"/>
                      <a:pt x="539" y="2320"/>
                    </a:cubicBezTo>
                    <a:lnTo>
                      <a:pt x="539" y="1436"/>
                    </a:lnTo>
                    <a:lnTo>
                      <a:pt x="582" y="1436"/>
                    </a:lnTo>
                    <a:lnTo>
                      <a:pt x="582" y="2357"/>
                    </a:lnTo>
                    <a:cubicBezTo>
                      <a:pt x="632" y="2401"/>
                      <a:pt x="685" y="2441"/>
                      <a:pt x="740" y="2478"/>
                    </a:cubicBezTo>
                    <a:cubicBezTo>
                      <a:pt x="787" y="2462"/>
                      <a:pt x="821" y="2418"/>
                      <a:pt x="821" y="2366"/>
                    </a:cubicBezTo>
                    <a:lnTo>
                      <a:pt x="821" y="780"/>
                    </a:lnTo>
                    <a:lnTo>
                      <a:pt x="841" y="780"/>
                    </a:lnTo>
                    <a:lnTo>
                      <a:pt x="1023" y="1337"/>
                    </a:lnTo>
                    <a:cubicBezTo>
                      <a:pt x="1035" y="1374"/>
                      <a:pt x="1067" y="1398"/>
                      <a:pt x="1103" y="1401"/>
                    </a:cubicBezTo>
                    <a:cubicBezTo>
                      <a:pt x="1105" y="1401"/>
                      <a:pt x="1108" y="1401"/>
                      <a:pt x="1111" y="1401"/>
                    </a:cubicBezTo>
                    <a:cubicBezTo>
                      <a:pt x="1114" y="1401"/>
                      <a:pt x="1116" y="1401"/>
                      <a:pt x="1119" y="1401"/>
                    </a:cubicBezTo>
                    <a:cubicBezTo>
                      <a:pt x="1155" y="1398"/>
                      <a:pt x="1187" y="1374"/>
                      <a:pt x="1199" y="1337"/>
                    </a:cubicBezTo>
                    <a:lnTo>
                      <a:pt x="1381" y="780"/>
                    </a:lnTo>
                    <a:lnTo>
                      <a:pt x="1401" y="780"/>
                    </a:lnTo>
                    <a:lnTo>
                      <a:pt x="1401" y="2366"/>
                    </a:lnTo>
                    <a:cubicBezTo>
                      <a:pt x="1401" y="2432"/>
                      <a:pt x="1455" y="2485"/>
                      <a:pt x="1521" y="2485"/>
                    </a:cubicBezTo>
                    <a:cubicBezTo>
                      <a:pt x="1587" y="2485"/>
                      <a:pt x="1640" y="2432"/>
                      <a:pt x="1640" y="2366"/>
                    </a:cubicBezTo>
                    <a:lnTo>
                      <a:pt x="1640" y="1436"/>
                    </a:lnTo>
                    <a:lnTo>
                      <a:pt x="1682" y="1436"/>
                    </a:lnTo>
                    <a:lnTo>
                      <a:pt x="1682" y="2366"/>
                    </a:lnTo>
                    <a:cubicBezTo>
                      <a:pt x="1682" y="2432"/>
                      <a:pt x="1736" y="2485"/>
                      <a:pt x="1802" y="2485"/>
                    </a:cubicBezTo>
                    <a:cubicBezTo>
                      <a:pt x="1868" y="2485"/>
                      <a:pt x="1922" y="2432"/>
                      <a:pt x="1922" y="2366"/>
                    </a:cubicBezTo>
                    <a:lnTo>
                      <a:pt x="1922" y="780"/>
                    </a:lnTo>
                    <a:lnTo>
                      <a:pt x="1942" y="780"/>
                    </a:lnTo>
                    <a:lnTo>
                      <a:pt x="2122" y="1331"/>
                    </a:lnTo>
                    <a:cubicBezTo>
                      <a:pt x="2129" y="1362"/>
                      <a:pt x="2152" y="1388"/>
                      <a:pt x="2184" y="1398"/>
                    </a:cubicBezTo>
                    <a:cubicBezTo>
                      <a:pt x="2193" y="1400"/>
                      <a:pt x="2202" y="1401"/>
                      <a:pt x="2211" y="1401"/>
                    </a:cubicBezTo>
                    <a:cubicBezTo>
                      <a:pt x="2220" y="1401"/>
                      <a:pt x="2229" y="1400"/>
                      <a:pt x="2238" y="1398"/>
                    </a:cubicBezTo>
                    <a:cubicBezTo>
                      <a:pt x="2270" y="1388"/>
                      <a:pt x="2293" y="1361"/>
                      <a:pt x="2300" y="1331"/>
                    </a:cubicBezTo>
                    <a:lnTo>
                      <a:pt x="2479" y="780"/>
                    </a:lnTo>
                    <a:lnTo>
                      <a:pt x="2500" y="780"/>
                    </a:lnTo>
                    <a:lnTo>
                      <a:pt x="2500" y="2366"/>
                    </a:lnTo>
                    <a:cubicBezTo>
                      <a:pt x="2500" y="2418"/>
                      <a:pt x="2534" y="2462"/>
                      <a:pt x="2581" y="2478"/>
                    </a:cubicBezTo>
                    <a:cubicBezTo>
                      <a:pt x="2636" y="2441"/>
                      <a:pt x="2689" y="2401"/>
                      <a:pt x="2739" y="2357"/>
                    </a:cubicBezTo>
                    <a:lnTo>
                      <a:pt x="2739" y="1436"/>
                    </a:lnTo>
                    <a:lnTo>
                      <a:pt x="2781" y="1436"/>
                    </a:lnTo>
                    <a:lnTo>
                      <a:pt x="2781" y="2320"/>
                    </a:lnTo>
                    <a:cubicBezTo>
                      <a:pt x="2871" y="2239"/>
                      <a:pt x="2951" y="2147"/>
                      <a:pt x="3021" y="2047"/>
                    </a:cubicBezTo>
                    <a:lnTo>
                      <a:pt x="3021" y="780"/>
                    </a:lnTo>
                    <a:lnTo>
                      <a:pt x="3041" y="780"/>
                    </a:lnTo>
                    <a:lnTo>
                      <a:pt x="3223" y="1337"/>
                    </a:lnTo>
                    <a:cubicBezTo>
                      <a:pt x="3233" y="1370"/>
                      <a:pt x="3261" y="1393"/>
                      <a:pt x="3293" y="1399"/>
                    </a:cubicBezTo>
                    <a:cubicBezTo>
                      <a:pt x="3311" y="1300"/>
                      <a:pt x="3321" y="1198"/>
                      <a:pt x="3321" y="1094"/>
                    </a:cubicBezTo>
                    <a:cubicBezTo>
                      <a:pt x="3321" y="1076"/>
                      <a:pt x="3320" y="1058"/>
                      <a:pt x="3320" y="1041"/>
                    </a:cubicBezTo>
                    <a:close/>
                    <a:moveTo>
                      <a:pt x="1660" y="417"/>
                    </a:moveTo>
                    <a:lnTo>
                      <a:pt x="1660" y="417"/>
                    </a:lnTo>
                    <a:cubicBezTo>
                      <a:pt x="1775" y="417"/>
                      <a:pt x="1869" y="324"/>
                      <a:pt x="1869" y="209"/>
                    </a:cubicBezTo>
                    <a:cubicBezTo>
                      <a:pt x="1869" y="93"/>
                      <a:pt x="1775" y="0"/>
                      <a:pt x="1660" y="0"/>
                    </a:cubicBezTo>
                    <a:cubicBezTo>
                      <a:pt x="1545" y="0"/>
                      <a:pt x="1452" y="93"/>
                      <a:pt x="1452" y="209"/>
                    </a:cubicBezTo>
                    <a:cubicBezTo>
                      <a:pt x="1452" y="324"/>
                      <a:pt x="1545" y="417"/>
                      <a:pt x="1660" y="417"/>
                    </a:cubicBezTo>
                    <a:close/>
                    <a:moveTo>
                      <a:pt x="2759" y="417"/>
                    </a:moveTo>
                    <a:lnTo>
                      <a:pt x="2759" y="417"/>
                    </a:lnTo>
                    <a:cubicBezTo>
                      <a:pt x="2874" y="417"/>
                      <a:pt x="2968" y="324"/>
                      <a:pt x="2968" y="209"/>
                    </a:cubicBezTo>
                    <a:cubicBezTo>
                      <a:pt x="2968" y="93"/>
                      <a:pt x="2874" y="0"/>
                      <a:pt x="2759" y="0"/>
                    </a:cubicBezTo>
                    <a:cubicBezTo>
                      <a:pt x="2644" y="0"/>
                      <a:pt x="2551" y="93"/>
                      <a:pt x="2551" y="209"/>
                    </a:cubicBezTo>
                    <a:cubicBezTo>
                      <a:pt x="2551" y="324"/>
                      <a:pt x="2644" y="417"/>
                      <a:pt x="2759" y="417"/>
                    </a:cubicBezTo>
                    <a:close/>
                  </a:path>
                </a:pathLst>
              </a:custGeom>
              <a:solidFill>
                <a:srgbClr val="DDC779"/>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a:ea typeface="+mn-ea"/>
                  <a:cs typeface="Cambria"/>
                </a:endParaRPr>
              </a:p>
            </p:txBody>
          </p:sp>
          <p:sp>
            <p:nvSpPr>
              <p:cNvPr id="103" name="TextBox 102"/>
              <p:cNvSpPr txBox="1"/>
              <p:nvPr/>
            </p:nvSpPr>
            <p:spPr>
              <a:xfrm>
                <a:off x="2376585" y="5884516"/>
                <a:ext cx="2831621" cy="67686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People, organizations,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and communities</a:t>
                </a:r>
              </a:p>
            </p:txBody>
          </p:sp>
        </p:grpSp>
        <p:grpSp>
          <p:nvGrpSpPr>
            <p:cNvPr id="4" name="Group 3">
              <a:extLst>
                <a:ext uri="{FF2B5EF4-FFF2-40B4-BE49-F238E27FC236}">
                  <a16:creationId xmlns:a16="http://schemas.microsoft.com/office/drawing/2014/main" id="{BCC5223A-9345-4A53-8511-A506B94CB04F}"/>
                </a:ext>
              </a:extLst>
            </p:cNvPr>
            <p:cNvGrpSpPr/>
            <p:nvPr/>
          </p:nvGrpSpPr>
          <p:grpSpPr>
            <a:xfrm>
              <a:off x="265895" y="3523556"/>
              <a:ext cx="1550049" cy="1483089"/>
              <a:chOff x="4794961" y="1737753"/>
              <a:chExt cx="1550049" cy="1483089"/>
            </a:xfrm>
          </p:grpSpPr>
          <p:sp>
            <p:nvSpPr>
              <p:cNvPr id="61" name="TextBox 60"/>
              <p:cNvSpPr txBox="1"/>
              <p:nvPr/>
            </p:nvSpPr>
            <p:spPr>
              <a:xfrm>
                <a:off x="4794961" y="2636067"/>
                <a:ext cx="1550049"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Data Infrastructure</a:t>
                </a:r>
                <a:endParaRPr kumimoji="0" lang="en-US" sz="1600" b="1" i="0" u="none" strike="noStrike" kern="1200" cap="none" spc="0" normalizeH="0" baseline="0" noProof="0">
                  <a:ln>
                    <a:noFill/>
                  </a:ln>
                  <a:solidFill>
                    <a:srgbClr val="000090"/>
                  </a:solidFill>
                  <a:effectLst/>
                  <a:uLnTx/>
                  <a:uFillTx/>
                  <a:latin typeface="Calibri"/>
                  <a:ea typeface="+mn-ea"/>
                  <a:cs typeface="Cambria"/>
                </a:endParaRPr>
              </a:p>
            </p:txBody>
          </p:sp>
          <p:sp>
            <p:nvSpPr>
              <p:cNvPr id="67" name="Freeform 51"/>
              <p:cNvSpPr>
                <a:spLocks noEditPoints="1"/>
              </p:cNvSpPr>
              <p:nvPr/>
            </p:nvSpPr>
            <p:spPr bwMode="auto">
              <a:xfrm>
                <a:off x="5170649" y="1737753"/>
                <a:ext cx="766643" cy="863227"/>
              </a:xfrm>
              <a:custGeom>
                <a:avLst/>
                <a:gdLst>
                  <a:gd name="T0" fmla="*/ 42 w 114"/>
                  <a:gd name="T1" fmla="*/ 66 h 125"/>
                  <a:gd name="T2" fmla="*/ 81 w 114"/>
                  <a:gd name="T3" fmla="*/ 66 h 125"/>
                  <a:gd name="T4" fmla="*/ 87 w 114"/>
                  <a:gd name="T5" fmla="*/ 60 h 125"/>
                  <a:gd name="T6" fmla="*/ 87 w 114"/>
                  <a:gd name="T7" fmla="*/ 31 h 125"/>
                  <a:gd name="T8" fmla="*/ 81 w 114"/>
                  <a:gd name="T9" fmla="*/ 26 h 125"/>
                  <a:gd name="T10" fmla="*/ 42 w 114"/>
                  <a:gd name="T11" fmla="*/ 26 h 125"/>
                  <a:gd name="T12" fmla="*/ 37 w 114"/>
                  <a:gd name="T13" fmla="*/ 31 h 125"/>
                  <a:gd name="T14" fmla="*/ 37 w 114"/>
                  <a:gd name="T15" fmla="*/ 60 h 125"/>
                  <a:gd name="T16" fmla="*/ 42 w 114"/>
                  <a:gd name="T17" fmla="*/ 66 h 125"/>
                  <a:gd name="T18" fmla="*/ 47 w 114"/>
                  <a:gd name="T19" fmla="*/ 36 h 125"/>
                  <a:gd name="T20" fmla="*/ 76 w 114"/>
                  <a:gd name="T21" fmla="*/ 36 h 125"/>
                  <a:gd name="T22" fmla="*/ 76 w 114"/>
                  <a:gd name="T23" fmla="*/ 55 h 125"/>
                  <a:gd name="T24" fmla="*/ 47 w 114"/>
                  <a:gd name="T25" fmla="*/ 55 h 125"/>
                  <a:gd name="T26" fmla="*/ 47 w 114"/>
                  <a:gd name="T27" fmla="*/ 36 h 125"/>
                  <a:gd name="T28" fmla="*/ 108 w 114"/>
                  <a:gd name="T29" fmla="*/ 0 h 125"/>
                  <a:gd name="T30" fmla="*/ 15 w 114"/>
                  <a:gd name="T31" fmla="*/ 0 h 125"/>
                  <a:gd name="T32" fmla="*/ 10 w 114"/>
                  <a:gd name="T33" fmla="*/ 5 h 125"/>
                  <a:gd name="T34" fmla="*/ 10 w 114"/>
                  <a:gd name="T35" fmla="*/ 26 h 125"/>
                  <a:gd name="T36" fmla="*/ 9 w 114"/>
                  <a:gd name="T37" fmla="*/ 26 h 125"/>
                  <a:gd name="T38" fmla="*/ 0 w 114"/>
                  <a:gd name="T39" fmla="*/ 34 h 125"/>
                  <a:gd name="T40" fmla="*/ 9 w 114"/>
                  <a:gd name="T41" fmla="*/ 43 h 125"/>
                  <a:gd name="T42" fmla="*/ 10 w 114"/>
                  <a:gd name="T43" fmla="*/ 43 h 125"/>
                  <a:gd name="T44" fmla="*/ 10 w 114"/>
                  <a:gd name="T45" fmla="*/ 53 h 125"/>
                  <a:gd name="T46" fmla="*/ 9 w 114"/>
                  <a:gd name="T47" fmla="*/ 53 h 125"/>
                  <a:gd name="T48" fmla="*/ 0 w 114"/>
                  <a:gd name="T49" fmla="*/ 62 h 125"/>
                  <a:gd name="T50" fmla="*/ 9 w 114"/>
                  <a:gd name="T51" fmla="*/ 71 h 125"/>
                  <a:gd name="T52" fmla="*/ 10 w 114"/>
                  <a:gd name="T53" fmla="*/ 71 h 125"/>
                  <a:gd name="T54" fmla="*/ 10 w 114"/>
                  <a:gd name="T55" fmla="*/ 81 h 125"/>
                  <a:gd name="T56" fmla="*/ 9 w 114"/>
                  <a:gd name="T57" fmla="*/ 81 h 125"/>
                  <a:gd name="T58" fmla="*/ 0 w 114"/>
                  <a:gd name="T59" fmla="*/ 90 h 125"/>
                  <a:gd name="T60" fmla="*/ 9 w 114"/>
                  <a:gd name="T61" fmla="*/ 98 h 125"/>
                  <a:gd name="T62" fmla="*/ 10 w 114"/>
                  <a:gd name="T63" fmla="*/ 98 h 125"/>
                  <a:gd name="T64" fmla="*/ 10 w 114"/>
                  <a:gd name="T65" fmla="*/ 120 h 125"/>
                  <a:gd name="T66" fmla="*/ 15 w 114"/>
                  <a:gd name="T67" fmla="*/ 125 h 125"/>
                  <a:gd name="T68" fmla="*/ 108 w 114"/>
                  <a:gd name="T69" fmla="*/ 125 h 125"/>
                  <a:gd name="T70" fmla="*/ 114 w 114"/>
                  <a:gd name="T71" fmla="*/ 120 h 125"/>
                  <a:gd name="T72" fmla="*/ 114 w 114"/>
                  <a:gd name="T73" fmla="*/ 5 h 125"/>
                  <a:gd name="T74" fmla="*/ 108 w 114"/>
                  <a:gd name="T75" fmla="*/ 0 h 125"/>
                  <a:gd name="T76" fmla="*/ 103 w 114"/>
                  <a:gd name="T77" fmla="*/ 115 h 125"/>
                  <a:gd name="T78" fmla="*/ 20 w 114"/>
                  <a:gd name="T79" fmla="*/ 115 h 125"/>
                  <a:gd name="T80" fmla="*/ 20 w 114"/>
                  <a:gd name="T81" fmla="*/ 98 h 125"/>
                  <a:gd name="T82" fmla="*/ 21 w 114"/>
                  <a:gd name="T83" fmla="*/ 98 h 125"/>
                  <a:gd name="T84" fmla="*/ 30 w 114"/>
                  <a:gd name="T85" fmla="*/ 90 h 125"/>
                  <a:gd name="T86" fmla="*/ 21 w 114"/>
                  <a:gd name="T87" fmla="*/ 81 h 125"/>
                  <a:gd name="T88" fmla="*/ 20 w 114"/>
                  <a:gd name="T89" fmla="*/ 81 h 125"/>
                  <a:gd name="T90" fmla="*/ 20 w 114"/>
                  <a:gd name="T91" fmla="*/ 71 h 125"/>
                  <a:gd name="T92" fmla="*/ 21 w 114"/>
                  <a:gd name="T93" fmla="*/ 71 h 125"/>
                  <a:gd name="T94" fmla="*/ 30 w 114"/>
                  <a:gd name="T95" fmla="*/ 62 h 125"/>
                  <a:gd name="T96" fmla="*/ 21 w 114"/>
                  <a:gd name="T97" fmla="*/ 53 h 125"/>
                  <a:gd name="T98" fmla="*/ 20 w 114"/>
                  <a:gd name="T99" fmla="*/ 53 h 125"/>
                  <a:gd name="T100" fmla="*/ 20 w 114"/>
                  <a:gd name="T101" fmla="*/ 43 h 125"/>
                  <a:gd name="T102" fmla="*/ 21 w 114"/>
                  <a:gd name="T103" fmla="*/ 43 h 125"/>
                  <a:gd name="T104" fmla="*/ 30 w 114"/>
                  <a:gd name="T105" fmla="*/ 34 h 125"/>
                  <a:gd name="T106" fmla="*/ 21 w 114"/>
                  <a:gd name="T107" fmla="*/ 26 h 125"/>
                  <a:gd name="T108" fmla="*/ 20 w 114"/>
                  <a:gd name="T109" fmla="*/ 26 h 125"/>
                  <a:gd name="T110" fmla="*/ 20 w 114"/>
                  <a:gd name="T111" fmla="*/ 10 h 125"/>
                  <a:gd name="T112" fmla="*/ 103 w 114"/>
                  <a:gd name="T113" fmla="*/ 10 h 125"/>
                  <a:gd name="T114" fmla="*/ 103 w 114"/>
                  <a:gd name="T115" fmla="*/ 1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4" h="125">
                    <a:moveTo>
                      <a:pt x="42" y="66"/>
                    </a:moveTo>
                    <a:cubicBezTo>
                      <a:pt x="81" y="66"/>
                      <a:pt x="81" y="66"/>
                      <a:pt x="81" y="66"/>
                    </a:cubicBezTo>
                    <a:cubicBezTo>
                      <a:pt x="84" y="66"/>
                      <a:pt x="87" y="63"/>
                      <a:pt x="87" y="60"/>
                    </a:cubicBezTo>
                    <a:cubicBezTo>
                      <a:pt x="87" y="31"/>
                      <a:pt x="87" y="31"/>
                      <a:pt x="87" y="31"/>
                    </a:cubicBezTo>
                    <a:cubicBezTo>
                      <a:pt x="87" y="28"/>
                      <a:pt x="84" y="26"/>
                      <a:pt x="81" y="26"/>
                    </a:cubicBezTo>
                    <a:cubicBezTo>
                      <a:pt x="42" y="26"/>
                      <a:pt x="42" y="26"/>
                      <a:pt x="42" y="26"/>
                    </a:cubicBezTo>
                    <a:cubicBezTo>
                      <a:pt x="39" y="26"/>
                      <a:pt x="37" y="28"/>
                      <a:pt x="37" y="31"/>
                    </a:cubicBezTo>
                    <a:cubicBezTo>
                      <a:pt x="37" y="60"/>
                      <a:pt x="37" y="60"/>
                      <a:pt x="37" y="60"/>
                    </a:cubicBezTo>
                    <a:cubicBezTo>
                      <a:pt x="37" y="63"/>
                      <a:pt x="39" y="66"/>
                      <a:pt x="42" y="66"/>
                    </a:cubicBezTo>
                    <a:close/>
                    <a:moveTo>
                      <a:pt x="47" y="36"/>
                    </a:moveTo>
                    <a:cubicBezTo>
                      <a:pt x="76" y="36"/>
                      <a:pt x="76" y="36"/>
                      <a:pt x="76" y="36"/>
                    </a:cubicBezTo>
                    <a:cubicBezTo>
                      <a:pt x="76" y="55"/>
                      <a:pt x="76" y="55"/>
                      <a:pt x="76" y="55"/>
                    </a:cubicBezTo>
                    <a:cubicBezTo>
                      <a:pt x="47" y="55"/>
                      <a:pt x="47" y="55"/>
                      <a:pt x="47" y="55"/>
                    </a:cubicBezTo>
                    <a:lnTo>
                      <a:pt x="47" y="36"/>
                    </a:lnTo>
                    <a:close/>
                    <a:moveTo>
                      <a:pt x="108" y="0"/>
                    </a:moveTo>
                    <a:cubicBezTo>
                      <a:pt x="15" y="0"/>
                      <a:pt x="15" y="0"/>
                      <a:pt x="15" y="0"/>
                    </a:cubicBezTo>
                    <a:cubicBezTo>
                      <a:pt x="12" y="0"/>
                      <a:pt x="10" y="2"/>
                      <a:pt x="10" y="5"/>
                    </a:cubicBezTo>
                    <a:cubicBezTo>
                      <a:pt x="10" y="26"/>
                      <a:pt x="10" y="26"/>
                      <a:pt x="10" y="26"/>
                    </a:cubicBezTo>
                    <a:cubicBezTo>
                      <a:pt x="9" y="26"/>
                      <a:pt x="9" y="26"/>
                      <a:pt x="9" y="26"/>
                    </a:cubicBezTo>
                    <a:cubicBezTo>
                      <a:pt x="4" y="26"/>
                      <a:pt x="0" y="30"/>
                      <a:pt x="0" y="34"/>
                    </a:cubicBezTo>
                    <a:cubicBezTo>
                      <a:pt x="0" y="39"/>
                      <a:pt x="4" y="43"/>
                      <a:pt x="9" y="43"/>
                    </a:cubicBezTo>
                    <a:cubicBezTo>
                      <a:pt x="10" y="43"/>
                      <a:pt x="10" y="43"/>
                      <a:pt x="10" y="43"/>
                    </a:cubicBezTo>
                    <a:cubicBezTo>
                      <a:pt x="10" y="53"/>
                      <a:pt x="10" y="53"/>
                      <a:pt x="10" y="53"/>
                    </a:cubicBezTo>
                    <a:cubicBezTo>
                      <a:pt x="9" y="53"/>
                      <a:pt x="9" y="53"/>
                      <a:pt x="9" y="53"/>
                    </a:cubicBezTo>
                    <a:cubicBezTo>
                      <a:pt x="4" y="53"/>
                      <a:pt x="0" y="57"/>
                      <a:pt x="0" y="62"/>
                    </a:cubicBezTo>
                    <a:cubicBezTo>
                      <a:pt x="0" y="67"/>
                      <a:pt x="4" y="71"/>
                      <a:pt x="9" y="71"/>
                    </a:cubicBezTo>
                    <a:cubicBezTo>
                      <a:pt x="10" y="71"/>
                      <a:pt x="10" y="71"/>
                      <a:pt x="10" y="71"/>
                    </a:cubicBezTo>
                    <a:cubicBezTo>
                      <a:pt x="10" y="81"/>
                      <a:pt x="10" y="81"/>
                      <a:pt x="10" y="81"/>
                    </a:cubicBezTo>
                    <a:cubicBezTo>
                      <a:pt x="9" y="81"/>
                      <a:pt x="9" y="81"/>
                      <a:pt x="9" y="81"/>
                    </a:cubicBezTo>
                    <a:cubicBezTo>
                      <a:pt x="4" y="81"/>
                      <a:pt x="0" y="85"/>
                      <a:pt x="0" y="90"/>
                    </a:cubicBezTo>
                    <a:cubicBezTo>
                      <a:pt x="0" y="94"/>
                      <a:pt x="4" y="98"/>
                      <a:pt x="9" y="98"/>
                    </a:cubicBezTo>
                    <a:cubicBezTo>
                      <a:pt x="10" y="98"/>
                      <a:pt x="10" y="98"/>
                      <a:pt x="10" y="98"/>
                    </a:cubicBezTo>
                    <a:cubicBezTo>
                      <a:pt x="10" y="120"/>
                      <a:pt x="10" y="120"/>
                      <a:pt x="10" y="120"/>
                    </a:cubicBezTo>
                    <a:cubicBezTo>
                      <a:pt x="10" y="123"/>
                      <a:pt x="12" y="125"/>
                      <a:pt x="15" y="125"/>
                    </a:cubicBezTo>
                    <a:cubicBezTo>
                      <a:pt x="108" y="125"/>
                      <a:pt x="108" y="125"/>
                      <a:pt x="108" y="125"/>
                    </a:cubicBezTo>
                    <a:cubicBezTo>
                      <a:pt x="111" y="125"/>
                      <a:pt x="114" y="123"/>
                      <a:pt x="114" y="120"/>
                    </a:cubicBezTo>
                    <a:cubicBezTo>
                      <a:pt x="114" y="5"/>
                      <a:pt x="114" y="5"/>
                      <a:pt x="114" y="5"/>
                    </a:cubicBezTo>
                    <a:cubicBezTo>
                      <a:pt x="114" y="2"/>
                      <a:pt x="111" y="0"/>
                      <a:pt x="108" y="0"/>
                    </a:cubicBezTo>
                    <a:close/>
                    <a:moveTo>
                      <a:pt x="103" y="115"/>
                    </a:moveTo>
                    <a:cubicBezTo>
                      <a:pt x="20" y="115"/>
                      <a:pt x="20" y="115"/>
                      <a:pt x="20" y="115"/>
                    </a:cubicBezTo>
                    <a:cubicBezTo>
                      <a:pt x="20" y="98"/>
                      <a:pt x="20" y="98"/>
                      <a:pt x="20" y="98"/>
                    </a:cubicBezTo>
                    <a:cubicBezTo>
                      <a:pt x="21" y="98"/>
                      <a:pt x="21" y="98"/>
                      <a:pt x="21" y="98"/>
                    </a:cubicBezTo>
                    <a:cubicBezTo>
                      <a:pt x="26" y="98"/>
                      <a:pt x="30" y="94"/>
                      <a:pt x="30" y="90"/>
                    </a:cubicBezTo>
                    <a:cubicBezTo>
                      <a:pt x="30" y="85"/>
                      <a:pt x="26" y="81"/>
                      <a:pt x="21" y="81"/>
                    </a:cubicBezTo>
                    <a:cubicBezTo>
                      <a:pt x="20" y="81"/>
                      <a:pt x="20" y="81"/>
                      <a:pt x="20" y="81"/>
                    </a:cubicBezTo>
                    <a:cubicBezTo>
                      <a:pt x="20" y="71"/>
                      <a:pt x="20" y="71"/>
                      <a:pt x="20" y="71"/>
                    </a:cubicBezTo>
                    <a:cubicBezTo>
                      <a:pt x="21" y="71"/>
                      <a:pt x="21" y="71"/>
                      <a:pt x="21" y="71"/>
                    </a:cubicBezTo>
                    <a:cubicBezTo>
                      <a:pt x="26" y="71"/>
                      <a:pt x="30" y="67"/>
                      <a:pt x="30" y="62"/>
                    </a:cubicBezTo>
                    <a:cubicBezTo>
                      <a:pt x="30" y="57"/>
                      <a:pt x="26" y="53"/>
                      <a:pt x="21" y="53"/>
                    </a:cubicBezTo>
                    <a:cubicBezTo>
                      <a:pt x="20" y="53"/>
                      <a:pt x="20" y="53"/>
                      <a:pt x="20" y="53"/>
                    </a:cubicBezTo>
                    <a:cubicBezTo>
                      <a:pt x="20" y="43"/>
                      <a:pt x="20" y="43"/>
                      <a:pt x="20" y="43"/>
                    </a:cubicBezTo>
                    <a:cubicBezTo>
                      <a:pt x="21" y="43"/>
                      <a:pt x="21" y="43"/>
                      <a:pt x="21" y="43"/>
                    </a:cubicBezTo>
                    <a:cubicBezTo>
                      <a:pt x="26" y="43"/>
                      <a:pt x="30" y="39"/>
                      <a:pt x="30" y="34"/>
                    </a:cubicBezTo>
                    <a:cubicBezTo>
                      <a:pt x="30" y="30"/>
                      <a:pt x="26" y="26"/>
                      <a:pt x="21" y="26"/>
                    </a:cubicBezTo>
                    <a:cubicBezTo>
                      <a:pt x="20" y="26"/>
                      <a:pt x="20" y="26"/>
                      <a:pt x="20" y="26"/>
                    </a:cubicBezTo>
                    <a:cubicBezTo>
                      <a:pt x="20" y="10"/>
                      <a:pt x="20" y="10"/>
                      <a:pt x="20" y="10"/>
                    </a:cubicBezTo>
                    <a:cubicBezTo>
                      <a:pt x="103" y="10"/>
                      <a:pt x="103" y="10"/>
                      <a:pt x="103" y="10"/>
                    </a:cubicBezTo>
                    <a:lnTo>
                      <a:pt x="103" y="115"/>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4" name="Group 33"/>
            <p:cNvGrpSpPr/>
            <p:nvPr/>
          </p:nvGrpSpPr>
          <p:grpSpPr>
            <a:xfrm>
              <a:off x="4315203" y="1844922"/>
              <a:ext cx="1385628" cy="1491606"/>
              <a:chOff x="5066495" y="4892296"/>
              <a:chExt cx="1311616" cy="1441091"/>
            </a:xfrm>
          </p:grpSpPr>
          <p:pic>
            <p:nvPicPr>
              <p:cNvPr id="44" name="Picture 2" descr="C:\Users\iqualter\Pictures\20140627_Layercak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66495" y="4892296"/>
                <a:ext cx="1311616" cy="956008"/>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5134671" y="5865243"/>
                <a:ext cx="1223832" cy="468144"/>
              </a:xfrm>
              <a:prstGeom prst="rect">
                <a:avLst/>
              </a:prstGeom>
              <a:noFill/>
            </p:spPr>
            <p:txBody>
              <a:bodyPr wrap="none" rtlCol="0">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Gateways, Hubs,</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and Services</a:t>
                </a:r>
              </a:p>
            </p:txBody>
          </p:sp>
        </p:grpSp>
        <p:sp>
          <p:nvSpPr>
            <p:cNvPr id="36" name="Cloud 35"/>
            <p:cNvSpPr/>
            <p:nvPr/>
          </p:nvSpPr>
          <p:spPr>
            <a:xfrm>
              <a:off x="4275312" y="5358128"/>
              <a:ext cx="1454694" cy="1164900"/>
            </a:xfrm>
            <a:prstGeom prst="cloud">
              <a:avLst/>
            </a:prstGeom>
            <a:noFill/>
            <a:ln w="57150">
              <a:solidFill>
                <a:srgbClr val="0D5CB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Cloud Resources &amp; Services</a:t>
              </a:r>
            </a:p>
          </p:txBody>
        </p:sp>
        <p:grpSp>
          <p:nvGrpSpPr>
            <p:cNvPr id="37" name="Group 36"/>
            <p:cNvGrpSpPr/>
            <p:nvPr/>
          </p:nvGrpSpPr>
          <p:grpSpPr>
            <a:xfrm>
              <a:off x="3399551" y="3574885"/>
              <a:ext cx="1272222" cy="1380431"/>
              <a:chOff x="1282026" y="1642904"/>
              <a:chExt cx="1304952" cy="1415945"/>
            </a:xfrm>
          </p:grpSpPr>
          <p:sp>
            <p:nvSpPr>
              <p:cNvPr id="42" name="TextBox 41"/>
              <p:cNvSpPr txBox="1"/>
              <p:nvPr/>
            </p:nvSpPr>
            <p:spPr>
              <a:xfrm>
                <a:off x="1282026" y="2561829"/>
                <a:ext cx="1304952" cy="497020"/>
              </a:xfrm>
              <a:prstGeom prst="rect">
                <a:avLst/>
              </a:prstGeom>
              <a:noFill/>
            </p:spPr>
            <p:txBody>
              <a:bodyPr wrap="none" rtlCol="0">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CI-Enabled</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Instrumentation</a:t>
                </a:r>
              </a:p>
            </p:txBody>
          </p:sp>
          <p:pic>
            <p:nvPicPr>
              <p:cNvPr id="43" name="Picture 6" descr="http://www.neoninc.org/sites/default/files/NEON_2007_v5_2_WithAttribution_rev0709.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326493" y="1642904"/>
                <a:ext cx="1210743" cy="90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37"/>
            <p:cNvGrpSpPr/>
            <p:nvPr/>
          </p:nvGrpSpPr>
          <p:grpSpPr>
            <a:xfrm>
              <a:off x="775796" y="5215332"/>
              <a:ext cx="1297728" cy="1450493"/>
              <a:chOff x="2358358" y="623932"/>
              <a:chExt cx="1331114" cy="1487810"/>
            </a:xfrm>
          </p:grpSpPr>
          <p:sp>
            <p:nvSpPr>
              <p:cNvPr id="39" name="TextBox 38"/>
              <p:cNvSpPr txBox="1"/>
              <p:nvPr/>
            </p:nvSpPr>
            <p:spPr>
              <a:xfrm>
                <a:off x="2575244" y="1614721"/>
                <a:ext cx="934912" cy="497021"/>
              </a:xfrm>
              <a:prstGeom prst="rect">
                <a:avLst/>
              </a:prstGeom>
              <a:noFill/>
            </p:spPr>
            <p:txBody>
              <a:bodyPr wrap="none" rtlCol="0">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Computing</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Resources</a:t>
                </a:r>
              </a:p>
            </p:txBody>
          </p:sp>
          <p:pic>
            <p:nvPicPr>
              <p:cNvPr id="40" name="Picture 8" descr="http://androidspin.com/wp-content/uploads/2013/05/Distributed-Computing.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58358" y="623932"/>
                <a:ext cx="1229758" cy="92231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http://techzibits.com/wp-content/uploads/2015/07/computing-systems-technology-techzibits.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034264" y="1125962"/>
                <a:ext cx="655208" cy="4731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p:cNvGrpSpPr/>
            <p:nvPr/>
          </p:nvGrpSpPr>
          <p:grpSpPr>
            <a:xfrm>
              <a:off x="2463145" y="5279588"/>
              <a:ext cx="1463856" cy="1321980"/>
              <a:chOff x="1775478" y="4079464"/>
              <a:chExt cx="1986873" cy="1813364"/>
            </a:xfrm>
          </p:grpSpPr>
          <p:pic>
            <p:nvPicPr>
              <p:cNvPr id="58" name="Content Placeholder 3" descr="GLIF_5-11_NA_2k.jp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775478" y="4079464"/>
                <a:ext cx="1986873" cy="1122960"/>
              </a:xfrm>
              <a:prstGeom prst="rect">
                <a:avLst/>
              </a:prstGeom>
            </p:spPr>
          </p:pic>
          <p:sp>
            <p:nvSpPr>
              <p:cNvPr id="59" name="TextBox 58"/>
              <p:cNvSpPr txBox="1"/>
              <p:nvPr/>
            </p:nvSpPr>
            <p:spPr>
              <a:xfrm>
                <a:off x="1961129" y="5228163"/>
                <a:ext cx="1615571" cy="664665"/>
              </a:xfrm>
              <a:prstGeom prst="rect">
                <a:avLst/>
              </a:prstGeom>
              <a:noFill/>
            </p:spPr>
            <p:txBody>
              <a:bodyPr wrap="none" rtlCol="0">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R&amp;E Networks,</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Security Layers</a:t>
                </a:r>
              </a:p>
            </p:txBody>
          </p:sp>
        </p:grpSp>
        <p:grpSp>
          <p:nvGrpSpPr>
            <p:cNvPr id="48" name="Group 47"/>
            <p:cNvGrpSpPr/>
            <p:nvPr/>
          </p:nvGrpSpPr>
          <p:grpSpPr>
            <a:xfrm>
              <a:off x="2585013" y="2008193"/>
              <a:ext cx="1311470" cy="1165065"/>
              <a:chOff x="4596152" y="3837991"/>
              <a:chExt cx="1345211" cy="1195041"/>
            </a:xfrm>
          </p:grpSpPr>
          <p:pic>
            <p:nvPicPr>
              <p:cNvPr id="56" name="Picture 5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96152" y="3837991"/>
                <a:ext cx="1345211" cy="655134"/>
              </a:xfrm>
              <a:prstGeom prst="rect">
                <a:avLst/>
              </a:prstGeom>
            </p:spPr>
          </p:pic>
          <p:sp>
            <p:nvSpPr>
              <p:cNvPr id="57" name="TextBox 56"/>
              <p:cNvSpPr txBox="1"/>
              <p:nvPr/>
            </p:nvSpPr>
            <p:spPr>
              <a:xfrm>
                <a:off x="4609778" y="4536011"/>
                <a:ext cx="1237376" cy="497021"/>
              </a:xfrm>
              <a:prstGeom prst="rect">
                <a:avLst/>
              </a:prstGeom>
              <a:noFill/>
            </p:spPr>
            <p:txBody>
              <a:bodyPr wrap="none" rtlCol="0">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Coordination</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&amp; User support</a:t>
                </a:r>
              </a:p>
            </p:txBody>
          </p:sp>
        </p:grpSp>
        <p:grpSp>
          <p:nvGrpSpPr>
            <p:cNvPr id="49" name="Group 48"/>
            <p:cNvGrpSpPr/>
            <p:nvPr/>
          </p:nvGrpSpPr>
          <p:grpSpPr>
            <a:xfrm>
              <a:off x="1680360" y="3576232"/>
              <a:ext cx="1538098" cy="1377736"/>
              <a:chOff x="6549088" y="3651344"/>
              <a:chExt cx="1577669" cy="1413181"/>
            </a:xfrm>
          </p:grpSpPr>
          <p:pic>
            <p:nvPicPr>
              <p:cNvPr id="54" name="Picture 12" descr="Image result for software applications"/>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549088" y="3651344"/>
                <a:ext cx="1577669" cy="1014216"/>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6649632" y="4567505"/>
                <a:ext cx="1460217" cy="497020"/>
              </a:xfrm>
              <a:prstGeom prst="rect">
                <a:avLst/>
              </a:prstGeom>
              <a:noFill/>
            </p:spPr>
            <p:txBody>
              <a:bodyPr wrap="none" rtlCol="0">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Software and</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Workflow Systems</a:t>
                </a:r>
              </a:p>
            </p:txBody>
          </p:sp>
        </p:grpSp>
        <p:grpSp>
          <p:nvGrpSpPr>
            <p:cNvPr id="50" name="Group 49"/>
            <p:cNvGrpSpPr/>
            <p:nvPr/>
          </p:nvGrpSpPr>
          <p:grpSpPr>
            <a:xfrm>
              <a:off x="4668392" y="3572302"/>
              <a:ext cx="1061499" cy="1462868"/>
              <a:chOff x="7684424" y="3237313"/>
              <a:chExt cx="1088808" cy="1500503"/>
            </a:xfrm>
          </p:grpSpPr>
          <p:pic>
            <p:nvPicPr>
              <p:cNvPr id="51" name="Picture 4" descr="http://www.hpcwire.com/wp-content/uploads/2014/08/CloudLab-logo.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847223" y="3237313"/>
                <a:ext cx="691331" cy="859614"/>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p:cNvSpPr/>
              <p:nvPr/>
            </p:nvSpPr>
            <p:spPr>
              <a:xfrm>
                <a:off x="7684424" y="4137996"/>
                <a:ext cx="1088808" cy="599820"/>
              </a:xfrm>
              <a:prstGeom prst="rect">
                <a:avLst/>
              </a:prstGeom>
            </p:spPr>
            <p:txBody>
              <a:bodyPr wrap="square">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Pilots,</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Testbeds</a:t>
                </a:r>
              </a:p>
            </p:txBody>
          </p:sp>
        </p:grpSp>
      </p:grpSp>
      <p:sp>
        <p:nvSpPr>
          <p:cNvPr id="75" name="Right Brace 74">
            <a:extLst>
              <a:ext uri="{FF2B5EF4-FFF2-40B4-BE49-F238E27FC236}">
                <a16:creationId xmlns:a16="http://schemas.microsoft.com/office/drawing/2014/main" id="{0FD72080-F3B1-430B-A7CF-CC4D96BBBDB3}"/>
              </a:ext>
            </a:extLst>
          </p:cNvPr>
          <p:cNvSpPr/>
          <p:nvPr/>
        </p:nvSpPr>
        <p:spPr>
          <a:xfrm>
            <a:off x="5816439" y="1856092"/>
            <a:ext cx="328264" cy="4656656"/>
          </a:xfrm>
          <a:prstGeom prst="rightBrace">
            <a:avLst>
              <a:gd name="adj1" fmla="val 22704"/>
              <a:gd name="adj2" fmla="val 45221"/>
            </a:avLst>
          </a:prstGeom>
          <a:ln w="28575"/>
        </p:spPr>
        <p:style>
          <a:lnRef idx="1">
            <a:schemeClr val="accent3"/>
          </a:lnRef>
          <a:fillRef idx="0">
            <a:schemeClr val="accent3"/>
          </a:fillRef>
          <a:effectRef idx="0">
            <a:schemeClr val="accent3"/>
          </a:effectRef>
          <a:fontRef idx="minor">
            <a:schemeClr val="tx1"/>
          </a:fontRef>
        </p:style>
        <p:txBody>
          <a:bodyPr lIns="63972" tIns="31984" rIns="63972" bIns="31984" anchor="ctr"/>
          <a:lstStyle/>
          <a:p>
            <a:pPr marL="0" marR="0" lvl="0" indent="0" algn="ctr" defTabSz="91377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a:ea typeface="+mn-ea"/>
              <a:cs typeface="+mn-cs"/>
            </a:endParaRPr>
          </a:p>
        </p:txBody>
      </p:sp>
      <p:sp>
        <p:nvSpPr>
          <p:cNvPr id="35" name="Content Placeholder 2">
            <a:extLst>
              <a:ext uri="{FF2B5EF4-FFF2-40B4-BE49-F238E27FC236}">
                <a16:creationId xmlns:a16="http://schemas.microsoft.com/office/drawing/2014/main" id="{C9696EC1-DDC9-A842-9573-66F215EEC9FE}"/>
              </a:ext>
            </a:extLst>
          </p:cNvPr>
          <p:cNvSpPr txBox="1">
            <a:spLocks/>
          </p:cNvSpPr>
          <p:nvPr/>
        </p:nvSpPr>
        <p:spPr>
          <a:xfrm>
            <a:off x="1134320" y="847538"/>
            <a:ext cx="9923360" cy="1025179"/>
          </a:xfrm>
          <a:prstGeom prst="rect">
            <a:avLst/>
          </a:prstGeom>
        </p:spPr>
        <p:txBody>
          <a:bodyPr vert="horz" lIns="146304" tIns="73152" rIns="146304" bIns="73152" rtlCol="0">
            <a:noAutofit/>
          </a:bodyPr>
          <a:lstStyle>
            <a:lvl1pPr marL="457182" indent="-457182" algn="l" defTabSz="609576" rtl="0" eaLnBrk="1" latinLnBrk="0" hangingPunct="1">
              <a:spcBef>
                <a:spcPct val="20000"/>
              </a:spcBef>
              <a:buClr>
                <a:srgbClr val="000090"/>
              </a:buClr>
              <a:buFont typeface="Wingdings" charset="2"/>
              <a:buChar char="§"/>
              <a:defRPr sz="3333" kern="1200">
                <a:solidFill>
                  <a:schemeClr val="tx1">
                    <a:lumMod val="85000"/>
                    <a:lumOff val="15000"/>
                  </a:schemeClr>
                </a:solidFill>
                <a:latin typeface="Arial"/>
                <a:ea typeface="+mn-ea"/>
                <a:cs typeface="Arial"/>
              </a:defRPr>
            </a:lvl1pPr>
            <a:lvl2pPr marL="990560" indent="-380985" algn="l" defTabSz="609576" rtl="0" eaLnBrk="1" latinLnBrk="0" hangingPunct="1">
              <a:spcBef>
                <a:spcPct val="20000"/>
              </a:spcBef>
              <a:buClr>
                <a:srgbClr val="000090"/>
              </a:buClr>
              <a:buFont typeface="Arial"/>
              <a:buChar char="•"/>
              <a:defRPr sz="2917" kern="1200">
                <a:solidFill>
                  <a:schemeClr val="tx1">
                    <a:lumMod val="85000"/>
                    <a:lumOff val="15000"/>
                  </a:schemeClr>
                </a:solidFill>
                <a:latin typeface="Arial"/>
                <a:ea typeface="+mn-ea"/>
                <a:cs typeface="Arial"/>
              </a:defRPr>
            </a:lvl2pPr>
            <a:lvl3pPr marL="1523939" indent="-304788" algn="l" defTabSz="609576" rtl="0" eaLnBrk="1" latinLnBrk="0" hangingPunct="1">
              <a:spcBef>
                <a:spcPct val="20000"/>
              </a:spcBef>
              <a:buFont typeface="Arial"/>
              <a:buChar char="•"/>
              <a:defRPr sz="2667" kern="1200">
                <a:solidFill>
                  <a:schemeClr val="tx1">
                    <a:lumMod val="85000"/>
                    <a:lumOff val="15000"/>
                  </a:schemeClr>
                </a:solidFill>
                <a:latin typeface="Arial"/>
                <a:ea typeface="+mn-ea"/>
                <a:cs typeface="Arial"/>
              </a:defRPr>
            </a:lvl3pPr>
            <a:lvl4pPr marL="2133515" indent="-304788" algn="l" defTabSz="609576" rtl="0" eaLnBrk="1" latinLnBrk="0" hangingPunct="1">
              <a:spcBef>
                <a:spcPct val="20000"/>
              </a:spcBef>
              <a:buFont typeface="Arial"/>
              <a:buChar char="–"/>
              <a:defRPr sz="2417" kern="1200">
                <a:solidFill>
                  <a:schemeClr val="tx1">
                    <a:lumMod val="85000"/>
                    <a:lumOff val="15000"/>
                  </a:schemeClr>
                </a:solidFill>
                <a:latin typeface="Arial"/>
                <a:ea typeface="+mn-ea"/>
                <a:cs typeface="Arial"/>
              </a:defRPr>
            </a:lvl4pPr>
            <a:lvl5pPr marL="2743090" indent="-304788" algn="l" defTabSz="609576" rtl="0" eaLnBrk="1" latinLnBrk="0" hangingPunct="1">
              <a:spcBef>
                <a:spcPct val="20000"/>
              </a:spcBef>
              <a:buFont typeface="Arial"/>
              <a:buChar char="»"/>
              <a:defRPr sz="2167" kern="1200">
                <a:solidFill>
                  <a:schemeClr val="tx1">
                    <a:lumMod val="85000"/>
                    <a:lumOff val="15000"/>
                  </a:schemeClr>
                </a:solidFill>
                <a:latin typeface="Arial"/>
                <a:ea typeface="+mn-ea"/>
                <a:cs typeface="Arial"/>
              </a:defRPr>
            </a:lvl5pPr>
            <a:lvl6pPr marL="3352666" indent="-304788" algn="l" defTabSz="609576" rtl="0" eaLnBrk="1" latinLnBrk="0" hangingPunct="1">
              <a:spcBef>
                <a:spcPct val="20000"/>
              </a:spcBef>
              <a:buFont typeface="Arial"/>
              <a:buChar char="•"/>
              <a:defRPr sz="2667"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667"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667"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76" rtl="0" eaLnBrk="1" fontAlgn="auto" latinLnBrk="0" hangingPunct="1">
              <a:lnSpc>
                <a:spcPct val="100000"/>
              </a:lnSpc>
              <a:spcBef>
                <a:spcPct val="20000"/>
              </a:spcBef>
              <a:spcAft>
                <a:spcPts val="0"/>
              </a:spcAft>
              <a:buClr>
                <a:srgbClr val="000090"/>
              </a:buClr>
              <a:buSzTx/>
              <a:buFont typeface="Wingdings" charset="2"/>
              <a:buNone/>
              <a:tabLst/>
              <a:defRPr/>
            </a:pPr>
            <a:r>
              <a:rPr kumimoji="0" lang="en-US" sz="2200" b="0" i="1" u="none" strike="noStrike" kern="1200" cap="none" spc="0" normalizeH="0" baseline="0" noProof="0">
                <a:ln>
                  <a:noFill/>
                </a:ln>
                <a:solidFill>
                  <a:srgbClr val="FF0000"/>
                </a:solidFill>
                <a:effectLst/>
                <a:uLnTx/>
                <a:uFillTx/>
                <a:latin typeface="Calibri"/>
                <a:ea typeface="+mn-ea"/>
                <a:cs typeface="Arial"/>
              </a:rPr>
              <a:t>Foster a cyberinfrastructure ecosystem to transform science and engineering research…</a:t>
            </a:r>
            <a:r>
              <a:rPr kumimoji="0" lang="en-US" sz="2200" b="0" i="0" u="none" strike="noStrike" kern="1200" cap="none" spc="0" normalizeH="0" baseline="0" noProof="0">
                <a:ln>
                  <a:noFill/>
                </a:ln>
                <a:solidFill>
                  <a:srgbClr val="FF0000"/>
                </a:solidFill>
                <a:effectLst/>
                <a:uLnTx/>
                <a:uFillTx/>
                <a:latin typeface="Calibri"/>
                <a:ea typeface="+mn-ea"/>
                <a:cs typeface="Arial"/>
              </a:rPr>
              <a:t> </a:t>
            </a:r>
            <a:r>
              <a:rPr kumimoji="0" lang="en-US" sz="2200" b="0" i="1" u="none" strike="noStrike" kern="1200" cap="none" spc="0" normalizeH="0" baseline="0" noProof="0">
                <a:ln>
                  <a:noFill/>
                </a:ln>
                <a:solidFill>
                  <a:srgbClr val="FF0000"/>
                </a:solidFill>
                <a:effectLst/>
                <a:uLnTx/>
                <a:uFillTx/>
                <a:latin typeface="Calibri"/>
                <a:ea typeface="+mn-ea"/>
                <a:cs typeface="Arial"/>
              </a:rPr>
              <a:t>through Research CI and CI research</a:t>
            </a:r>
          </a:p>
        </p:txBody>
      </p:sp>
      <p:sp>
        <p:nvSpPr>
          <p:cNvPr id="46" name="Content Placeholder 2">
            <a:extLst>
              <a:ext uri="{FF2B5EF4-FFF2-40B4-BE49-F238E27FC236}">
                <a16:creationId xmlns:a16="http://schemas.microsoft.com/office/drawing/2014/main" id="{37A196D5-9A01-BE43-BA8E-6F5A1CC89D68}"/>
              </a:ext>
            </a:extLst>
          </p:cNvPr>
          <p:cNvSpPr txBox="1">
            <a:spLocks/>
          </p:cNvSpPr>
          <p:nvPr/>
        </p:nvSpPr>
        <p:spPr>
          <a:xfrm>
            <a:off x="6394011" y="5188763"/>
            <a:ext cx="5493188" cy="1287676"/>
          </a:xfrm>
          <a:prstGeom prst="rect">
            <a:avLst/>
          </a:prstGeom>
        </p:spPr>
        <p:txBody>
          <a:bodyPr vert="horz" lIns="146304" tIns="73152" rIns="146304" bIns="73152" rtlCol="0">
            <a:normAutofit/>
          </a:bodyPr>
          <a:lstStyle>
            <a:lvl1pPr marL="457182" indent="-457182" algn="l" defTabSz="609576" rtl="0" eaLnBrk="1" latinLnBrk="0" hangingPunct="1">
              <a:spcBef>
                <a:spcPct val="20000"/>
              </a:spcBef>
              <a:buClr>
                <a:srgbClr val="000090"/>
              </a:buClr>
              <a:buFont typeface="Wingdings" charset="2"/>
              <a:buChar char="§"/>
              <a:defRPr sz="3333" kern="1200">
                <a:solidFill>
                  <a:schemeClr val="tx1">
                    <a:lumMod val="85000"/>
                    <a:lumOff val="15000"/>
                  </a:schemeClr>
                </a:solidFill>
                <a:latin typeface="Arial"/>
                <a:ea typeface="+mn-ea"/>
                <a:cs typeface="Arial"/>
              </a:defRPr>
            </a:lvl1pPr>
            <a:lvl2pPr marL="990560" indent="-380985" algn="l" defTabSz="609576" rtl="0" eaLnBrk="1" latinLnBrk="0" hangingPunct="1">
              <a:spcBef>
                <a:spcPct val="20000"/>
              </a:spcBef>
              <a:buClr>
                <a:srgbClr val="000090"/>
              </a:buClr>
              <a:buFont typeface="Arial"/>
              <a:buChar char="•"/>
              <a:defRPr sz="2917" kern="1200">
                <a:solidFill>
                  <a:schemeClr val="tx1">
                    <a:lumMod val="85000"/>
                    <a:lumOff val="15000"/>
                  </a:schemeClr>
                </a:solidFill>
                <a:latin typeface="Arial"/>
                <a:ea typeface="+mn-ea"/>
                <a:cs typeface="Arial"/>
              </a:defRPr>
            </a:lvl2pPr>
            <a:lvl3pPr marL="1523939" indent="-304788" algn="l" defTabSz="609576" rtl="0" eaLnBrk="1" latinLnBrk="0" hangingPunct="1">
              <a:spcBef>
                <a:spcPct val="20000"/>
              </a:spcBef>
              <a:buFont typeface="Arial"/>
              <a:buChar char="•"/>
              <a:defRPr sz="2667" kern="1200">
                <a:solidFill>
                  <a:schemeClr val="tx1">
                    <a:lumMod val="85000"/>
                    <a:lumOff val="15000"/>
                  </a:schemeClr>
                </a:solidFill>
                <a:latin typeface="Arial"/>
                <a:ea typeface="+mn-ea"/>
                <a:cs typeface="Arial"/>
              </a:defRPr>
            </a:lvl3pPr>
            <a:lvl4pPr marL="2133515" indent="-304788" algn="l" defTabSz="609576" rtl="0" eaLnBrk="1" latinLnBrk="0" hangingPunct="1">
              <a:spcBef>
                <a:spcPct val="20000"/>
              </a:spcBef>
              <a:buFont typeface="Arial"/>
              <a:buChar char="–"/>
              <a:defRPr sz="2417" kern="1200">
                <a:solidFill>
                  <a:schemeClr val="tx1">
                    <a:lumMod val="85000"/>
                    <a:lumOff val="15000"/>
                  </a:schemeClr>
                </a:solidFill>
                <a:latin typeface="Arial"/>
                <a:ea typeface="+mn-ea"/>
                <a:cs typeface="Arial"/>
              </a:defRPr>
            </a:lvl4pPr>
            <a:lvl5pPr marL="2743090" indent="-304788" algn="l" defTabSz="609576" rtl="0" eaLnBrk="1" latinLnBrk="0" hangingPunct="1">
              <a:spcBef>
                <a:spcPct val="20000"/>
              </a:spcBef>
              <a:buFont typeface="Arial"/>
              <a:buChar char="»"/>
              <a:defRPr sz="2167" kern="1200">
                <a:solidFill>
                  <a:schemeClr val="tx1">
                    <a:lumMod val="85000"/>
                    <a:lumOff val="15000"/>
                  </a:schemeClr>
                </a:solidFill>
                <a:latin typeface="Arial"/>
                <a:ea typeface="+mn-ea"/>
                <a:cs typeface="Arial"/>
              </a:defRPr>
            </a:lvl5pPr>
            <a:lvl6pPr marL="3352666" indent="-304788" algn="l" defTabSz="609576" rtl="0" eaLnBrk="1" latinLnBrk="0" hangingPunct="1">
              <a:spcBef>
                <a:spcPct val="20000"/>
              </a:spcBef>
              <a:buFont typeface="Arial"/>
              <a:buChar char="•"/>
              <a:defRPr sz="2667"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667"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667"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76" rtl="0" eaLnBrk="1" fontAlgn="auto" latinLnBrk="0" hangingPunct="1">
              <a:lnSpc>
                <a:spcPct val="100000"/>
              </a:lnSpc>
              <a:spcBef>
                <a:spcPct val="20000"/>
              </a:spcBef>
              <a:spcAft>
                <a:spcPts val="0"/>
              </a:spcAft>
              <a:buClr>
                <a:srgbClr val="011790"/>
              </a:buClr>
              <a:buSzTx/>
              <a:buFont typeface="Wingdings" charset="2"/>
              <a:buNone/>
              <a:tabLst/>
              <a:defRPr/>
            </a:pPr>
            <a:r>
              <a:rPr kumimoji="0" lang="en-US" sz="2200" b="1" i="0" u="none" strike="noStrike" kern="1200" cap="none" spc="0" normalizeH="0" baseline="0" noProof="0">
                <a:ln>
                  <a:noFill/>
                </a:ln>
                <a:solidFill>
                  <a:prstClr val="black">
                    <a:lumMod val="85000"/>
                    <a:lumOff val="15000"/>
                  </a:prstClr>
                </a:solidFill>
                <a:effectLst/>
                <a:uLnTx/>
                <a:uFillTx/>
                <a:latin typeface="Calibri"/>
                <a:ea typeface="+mn-ea"/>
                <a:cs typeface="Arial"/>
              </a:rPr>
              <a:t>Rapid (disruptive ) changes in S&amp;E and CI landscapes </a:t>
            </a:r>
            <a:r>
              <a:rPr kumimoji="0" lang="en-US" sz="2200" b="1" i="0" u="none" strike="noStrike" kern="1200" cap="none" spc="0" normalizeH="0" baseline="0" noProof="0">
                <a:ln>
                  <a:noFill/>
                </a:ln>
                <a:solidFill>
                  <a:prstClr val="black">
                    <a:lumMod val="85000"/>
                    <a:lumOff val="15000"/>
                  </a:prstClr>
                </a:solidFill>
                <a:effectLst/>
                <a:uLnTx/>
                <a:uFillTx/>
                <a:latin typeface="Calibri"/>
                <a:ea typeface="+mn-ea"/>
                <a:cs typeface="Arial"/>
                <a:sym typeface="Wingdings" pitchFamily="2" charset="2"/>
              </a:rPr>
              <a:t> </a:t>
            </a:r>
            <a:r>
              <a:rPr kumimoji="0" lang="en-US" sz="2400" b="0" i="1" u="none" strike="noStrike" kern="1200" cap="none" spc="0" normalizeH="0" baseline="0" noProof="0">
                <a:ln>
                  <a:noFill/>
                </a:ln>
                <a:solidFill>
                  <a:srgbClr val="FF0000"/>
                </a:solidFill>
                <a:effectLst/>
                <a:uLnTx/>
                <a:uFillTx/>
                <a:latin typeface="Calibri"/>
                <a:ea typeface="+mn-ea"/>
                <a:cs typeface="Arial"/>
                <a:sym typeface="Wingdings" pitchFamily="2" charset="2"/>
              </a:rPr>
              <a:t>C</a:t>
            </a:r>
            <a:r>
              <a:rPr kumimoji="0" lang="en-US" sz="2400" b="0" i="1" u="none" strike="noStrike" kern="1200" cap="none" spc="0" normalizeH="0" baseline="0" noProof="0">
                <a:ln>
                  <a:noFill/>
                </a:ln>
                <a:solidFill>
                  <a:srgbClr val="FF0000"/>
                </a:solidFill>
                <a:effectLst/>
                <a:uLnTx/>
                <a:uFillTx/>
                <a:latin typeface="Calibri"/>
                <a:ea typeface="+mn-ea"/>
                <a:cs typeface="Arial"/>
              </a:rPr>
              <a:t>yberinfrastructure ecosystem must evolve!</a:t>
            </a:r>
          </a:p>
        </p:txBody>
      </p:sp>
      <p:sp>
        <p:nvSpPr>
          <p:cNvPr id="53" name="Content Placeholder 2">
            <a:extLst>
              <a:ext uri="{FF2B5EF4-FFF2-40B4-BE49-F238E27FC236}">
                <a16:creationId xmlns:a16="http://schemas.microsoft.com/office/drawing/2014/main" id="{D3ED34F1-C679-0E46-8178-17EF0E5CA396}"/>
              </a:ext>
            </a:extLst>
          </p:cNvPr>
          <p:cNvSpPr txBox="1">
            <a:spLocks/>
          </p:cNvSpPr>
          <p:nvPr/>
        </p:nvSpPr>
        <p:spPr>
          <a:xfrm>
            <a:off x="1098153" y="885314"/>
            <a:ext cx="10095034" cy="5415077"/>
          </a:xfrm>
          <a:prstGeom prst="rect">
            <a:avLst/>
          </a:prstGeom>
          <a:solidFill>
            <a:schemeClr val="bg1"/>
          </a:solidFill>
          <a:ln w="19050">
            <a:solidFill>
              <a:schemeClr val="tx1"/>
            </a:solidFill>
          </a:ln>
        </p:spPr>
        <p:txBody>
          <a:bodyPr vert="horz" lIns="146304" tIns="73152" rIns="146304" bIns="73152" rtlCol="0">
            <a:normAutofit/>
          </a:bodyPr>
          <a:lstStyle>
            <a:lvl1pPr marL="457182" indent="-457182" algn="l" defTabSz="609576" rtl="0" eaLnBrk="1" latinLnBrk="0" hangingPunct="1">
              <a:spcBef>
                <a:spcPct val="20000"/>
              </a:spcBef>
              <a:buClr>
                <a:srgbClr val="000090"/>
              </a:buClr>
              <a:buFont typeface="Wingdings" charset="2"/>
              <a:buChar char="§"/>
              <a:defRPr sz="3333" kern="1200">
                <a:solidFill>
                  <a:schemeClr val="tx1">
                    <a:lumMod val="85000"/>
                    <a:lumOff val="15000"/>
                  </a:schemeClr>
                </a:solidFill>
                <a:latin typeface="Arial"/>
                <a:ea typeface="+mn-ea"/>
                <a:cs typeface="Arial"/>
              </a:defRPr>
            </a:lvl1pPr>
            <a:lvl2pPr marL="990560" indent="-380985" algn="l" defTabSz="609576" rtl="0" eaLnBrk="1" latinLnBrk="0" hangingPunct="1">
              <a:spcBef>
                <a:spcPct val="20000"/>
              </a:spcBef>
              <a:buClr>
                <a:srgbClr val="000090"/>
              </a:buClr>
              <a:buFont typeface="Arial"/>
              <a:buChar char="•"/>
              <a:defRPr sz="2917" kern="1200">
                <a:solidFill>
                  <a:schemeClr val="tx1">
                    <a:lumMod val="85000"/>
                    <a:lumOff val="15000"/>
                  </a:schemeClr>
                </a:solidFill>
                <a:latin typeface="Arial"/>
                <a:ea typeface="+mn-ea"/>
                <a:cs typeface="Arial"/>
              </a:defRPr>
            </a:lvl2pPr>
            <a:lvl3pPr marL="1523939" indent="-304788" algn="l" defTabSz="609576" rtl="0" eaLnBrk="1" latinLnBrk="0" hangingPunct="1">
              <a:spcBef>
                <a:spcPct val="20000"/>
              </a:spcBef>
              <a:buFont typeface="Arial"/>
              <a:buChar char="•"/>
              <a:defRPr sz="2667" kern="1200">
                <a:solidFill>
                  <a:schemeClr val="tx1">
                    <a:lumMod val="85000"/>
                    <a:lumOff val="15000"/>
                  </a:schemeClr>
                </a:solidFill>
                <a:latin typeface="Arial"/>
                <a:ea typeface="+mn-ea"/>
                <a:cs typeface="Arial"/>
              </a:defRPr>
            </a:lvl3pPr>
            <a:lvl4pPr marL="2133515" indent="-304788" algn="l" defTabSz="609576" rtl="0" eaLnBrk="1" latinLnBrk="0" hangingPunct="1">
              <a:spcBef>
                <a:spcPct val="20000"/>
              </a:spcBef>
              <a:buFont typeface="Arial"/>
              <a:buChar char="–"/>
              <a:defRPr sz="2417" kern="1200">
                <a:solidFill>
                  <a:schemeClr val="tx1">
                    <a:lumMod val="85000"/>
                    <a:lumOff val="15000"/>
                  </a:schemeClr>
                </a:solidFill>
                <a:latin typeface="Arial"/>
                <a:ea typeface="+mn-ea"/>
                <a:cs typeface="Arial"/>
              </a:defRPr>
            </a:lvl4pPr>
            <a:lvl5pPr marL="2743090" indent="-304788" algn="l" defTabSz="609576" rtl="0" eaLnBrk="1" latinLnBrk="0" hangingPunct="1">
              <a:spcBef>
                <a:spcPct val="20000"/>
              </a:spcBef>
              <a:buFont typeface="Arial"/>
              <a:buChar char="»"/>
              <a:defRPr sz="2167" kern="1200">
                <a:solidFill>
                  <a:schemeClr val="tx1">
                    <a:lumMod val="85000"/>
                    <a:lumOff val="15000"/>
                  </a:schemeClr>
                </a:solidFill>
                <a:latin typeface="Arial"/>
                <a:ea typeface="+mn-ea"/>
                <a:cs typeface="Arial"/>
              </a:defRPr>
            </a:lvl5pPr>
            <a:lvl6pPr marL="3352666" indent="-304788" algn="l" defTabSz="609576" rtl="0" eaLnBrk="1" latinLnBrk="0" hangingPunct="1">
              <a:spcBef>
                <a:spcPct val="20000"/>
              </a:spcBef>
              <a:buFont typeface="Arial"/>
              <a:buChar char="•"/>
              <a:defRPr sz="2667"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667"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667"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Wingdings" charset="2"/>
              <a:buNone/>
              <a:tabLst/>
              <a:defRPr/>
            </a:pPr>
            <a:endParaRPr kumimoji="0" lang="en-US" sz="800" b="1" i="0" u="none" strike="noStrike" kern="1200" cap="none" spc="0" normalizeH="0" baseline="0" noProof="0">
              <a:ln>
                <a:noFill/>
              </a:ln>
              <a:solidFill>
                <a:srgbClr val="404040"/>
              </a:solidFill>
              <a:effectLst/>
              <a:uLnTx/>
              <a:uFillTx/>
              <a:latin typeface="Calibri" panose="020F0502020204030204"/>
              <a:ea typeface="+mn-ea"/>
              <a:cs typeface="Arial"/>
            </a:endParaRPr>
          </a:p>
          <a:p>
            <a:pPr marL="0" marR="0" lvl="0" indent="0" algn="ctr" defTabSz="914400" rtl="0" eaLnBrk="1" fontAlgn="auto" latinLnBrk="0" hangingPunct="1">
              <a:lnSpc>
                <a:spcPct val="100000"/>
              </a:lnSpc>
              <a:spcBef>
                <a:spcPts val="0"/>
              </a:spcBef>
              <a:spcAft>
                <a:spcPts val="0"/>
              </a:spcAft>
              <a:buClrTx/>
              <a:buSzTx/>
              <a:buFont typeface="Wingdings" charset="2"/>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Arial"/>
              </a:rPr>
              <a:t>NSF’s vision for a National Cyberinfrastructure Ecosystem for Science and Engineering in the 21st Century</a:t>
            </a:r>
          </a:p>
          <a:p>
            <a:pPr marL="0" marR="0" lvl="0" indent="0" algn="ctr" defTabSz="914400" rtl="0" eaLnBrk="1" fontAlgn="auto" latinLnBrk="0" hangingPunct="1">
              <a:lnSpc>
                <a:spcPct val="100000"/>
              </a:lnSpc>
              <a:spcBef>
                <a:spcPts val="0"/>
              </a:spcBef>
              <a:spcAft>
                <a:spcPts val="0"/>
              </a:spcAft>
              <a:buClrTx/>
              <a:buSzTx/>
              <a:buFont typeface="Wingdings" charset="2"/>
              <a:buNone/>
              <a:tabLst/>
              <a:defRPr/>
            </a:pPr>
            <a:endParaRPr kumimoji="0" lang="en-US" sz="800" b="1" i="0" u="none" strike="noStrike" kern="1200" cap="none" spc="0" normalizeH="0" baseline="0" noProof="0">
              <a:ln>
                <a:noFill/>
              </a:ln>
              <a:solidFill>
                <a:srgbClr val="404040"/>
              </a:solidFill>
              <a:effectLst/>
              <a:uLnTx/>
              <a:uFillTx/>
              <a:latin typeface="Calibri" panose="020F0502020204030204"/>
              <a:ea typeface="+mn-ea"/>
              <a:cs typeface="Arial"/>
            </a:endParaRPr>
          </a:p>
          <a:p>
            <a:pPr marL="0" marR="0" lvl="0" indent="0" algn="ctr" defTabSz="914400" rtl="0" eaLnBrk="1" fontAlgn="auto" latinLnBrk="0" hangingPunct="1">
              <a:lnSpc>
                <a:spcPct val="100000"/>
              </a:lnSpc>
              <a:spcBef>
                <a:spcPts val="0"/>
              </a:spcBef>
              <a:spcAft>
                <a:spcPts val="0"/>
              </a:spcAft>
              <a:buClrTx/>
              <a:buSzTx/>
              <a:buFont typeface="Wingdings" charset="2"/>
              <a:buNone/>
              <a:tabLst/>
              <a:defRPr/>
            </a:pPr>
            <a:r>
              <a:rPr kumimoji="0" lang="en-US" sz="2400" b="0" i="1" u="none" strike="noStrike" kern="1200" cap="none" spc="0" normalizeH="0" baseline="0" noProof="0">
                <a:ln>
                  <a:noFill/>
                </a:ln>
                <a:solidFill>
                  <a:prstClr val="black"/>
                </a:solidFill>
                <a:effectLst/>
                <a:uLnTx/>
                <a:uFillTx/>
                <a:latin typeface="Calibri"/>
                <a:ea typeface="+mn-ea"/>
                <a:cs typeface="Arial"/>
              </a:rPr>
              <a:t>An agile, integrated, robust, trustworthy and sustainable CI ecosystem that drives new thinking and transformative discoveries in all areas of S&amp;E research and education. </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endParaRPr kumimoji="0" lang="en-US" sz="800" b="1" i="0" u="none" strike="noStrike" kern="1200" cap="none" spc="0" normalizeH="0" baseline="0" noProof="0">
              <a:ln>
                <a:noFill/>
              </a:ln>
              <a:solidFill>
                <a:prstClr val="black">
                  <a:lumMod val="85000"/>
                  <a:lumOff val="15000"/>
                </a:prstClr>
              </a:solidFill>
              <a:effectLst/>
              <a:uLnTx/>
              <a:uFillTx/>
              <a:latin typeface="Arial"/>
              <a:ea typeface="+mn-ea"/>
              <a:cs typeface="Arial"/>
            </a:endParaRPr>
          </a:p>
          <a:p>
            <a:pPr marL="533378" marR="0" lvl="1" indent="0" algn="l" defTabSz="9144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lumMod val="85000"/>
                    <a:lumOff val="15000"/>
                  </a:prstClr>
                </a:solidFill>
                <a:effectLst/>
                <a:uLnTx/>
                <a:uFillTx/>
                <a:latin typeface="Arial"/>
                <a:ea typeface="+mn-ea"/>
                <a:cs typeface="Arial"/>
              </a:rPr>
              <a:t>Overarching principles:</a:t>
            </a:r>
            <a:endParaRPr kumimoji="0" lang="en-US" sz="2000" b="1" i="0" u="none" strike="noStrike" kern="1200" cap="none" spc="0" normalizeH="0" baseline="0" noProof="0">
              <a:ln>
                <a:noFill/>
              </a:ln>
              <a:solidFill>
                <a:srgbClr val="0070C0"/>
              </a:solidFill>
              <a:effectLst/>
              <a:uLnTx/>
              <a:uFillTx/>
              <a:latin typeface="Arial"/>
              <a:ea typeface="+mn-ea"/>
              <a:cs typeface="Arial"/>
            </a:endParaRPr>
          </a:p>
          <a:p>
            <a:pPr marL="990560" marR="0" lvl="1" indent="-457182" algn="l" defTabSz="609576" rtl="0" eaLnBrk="1" fontAlgn="auto" latinLnBrk="0" hangingPunct="1">
              <a:lnSpc>
                <a:spcPct val="120000"/>
              </a:lnSpc>
              <a:spcBef>
                <a:spcPct val="20000"/>
              </a:spcBef>
              <a:spcAft>
                <a:spcPts val="0"/>
              </a:spcAft>
              <a:buClr>
                <a:srgbClr val="000090"/>
              </a:buClr>
              <a:buSzTx/>
              <a:buFont typeface="Wingdings" charset="2"/>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View CI more holistically</a:t>
            </a:r>
            <a:endParaRPr kumimoji="0" lang="en-US" sz="400" b="0" i="0" u="none" strike="noStrike" kern="1200" cap="none" spc="0" normalizeH="0" baseline="0" noProof="0">
              <a:ln>
                <a:noFill/>
              </a:ln>
              <a:solidFill>
                <a:prstClr val="black"/>
              </a:solidFill>
              <a:effectLst/>
              <a:uLnTx/>
              <a:uFillTx/>
              <a:latin typeface="Arial"/>
              <a:ea typeface="+mn-ea"/>
              <a:cs typeface="Arial"/>
            </a:endParaRPr>
          </a:p>
          <a:p>
            <a:pPr marL="990560" marR="0" lvl="1" indent="-457182" algn="l" defTabSz="609576" rtl="0" eaLnBrk="1" fontAlgn="auto" latinLnBrk="0" hangingPunct="1">
              <a:lnSpc>
                <a:spcPct val="120000"/>
              </a:lnSpc>
              <a:spcBef>
                <a:spcPct val="20000"/>
              </a:spcBef>
              <a:spcAft>
                <a:spcPts val="0"/>
              </a:spcAft>
              <a:buClr>
                <a:srgbClr val="000090"/>
              </a:buClr>
              <a:buSzTx/>
              <a:buFont typeface="Wingdings" charset="2"/>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Support translational research</a:t>
            </a:r>
            <a:endParaRPr kumimoji="0" lang="en-US" sz="800" b="0" i="0" u="none" strike="noStrike" kern="1200" cap="none" spc="0" normalizeH="0" baseline="0" noProof="0">
              <a:ln>
                <a:noFill/>
              </a:ln>
              <a:solidFill>
                <a:prstClr val="black"/>
              </a:solidFill>
              <a:effectLst/>
              <a:uLnTx/>
              <a:uFillTx/>
              <a:latin typeface="Arial"/>
              <a:ea typeface="+mn-ea"/>
              <a:cs typeface="Arial"/>
            </a:endParaRPr>
          </a:p>
          <a:p>
            <a:pPr marL="990560" marR="0" lvl="1" indent="-457182" algn="l" defTabSz="609576" rtl="0" eaLnBrk="1" fontAlgn="auto" latinLnBrk="0" hangingPunct="1">
              <a:lnSpc>
                <a:spcPct val="120000"/>
              </a:lnSpc>
              <a:spcBef>
                <a:spcPct val="20000"/>
              </a:spcBef>
              <a:spcAft>
                <a:spcPts val="0"/>
              </a:spcAft>
              <a:buClr>
                <a:srgbClr val="000090"/>
              </a:buClr>
              <a:buSzTx/>
              <a:buFont typeface="Wingdings" charset="2"/>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Balance innovation with stability</a:t>
            </a:r>
            <a:endParaRPr kumimoji="0" lang="en-US" sz="800" b="0" i="0" u="none" strike="noStrike" kern="1200" cap="none" spc="0" normalizeH="0" baseline="0" noProof="0">
              <a:ln>
                <a:noFill/>
              </a:ln>
              <a:solidFill>
                <a:prstClr val="black"/>
              </a:solidFill>
              <a:effectLst/>
              <a:uLnTx/>
              <a:uFillTx/>
              <a:latin typeface="Arial"/>
              <a:ea typeface="+mn-ea"/>
              <a:cs typeface="Arial"/>
            </a:endParaRPr>
          </a:p>
          <a:p>
            <a:pPr marL="990560" marR="0" lvl="1" indent="-457182" algn="l" defTabSz="609576" rtl="0" eaLnBrk="1" fontAlgn="auto" latinLnBrk="0" hangingPunct="1">
              <a:lnSpc>
                <a:spcPct val="120000"/>
              </a:lnSpc>
              <a:spcBef>
                <a:spcPct val="20000"/>
              </a:spcBef>
              <a:spcAft>
                <a:spcPts val="0"/>
              </a:spcAft>
              <a:buClr>
                <a:srgbClr val="000090"/>
              </a:buClr>
              <a:buSzTx/>
              <a:buFont typeface="Wingdings" charset="2"/>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Couple discovery and CI innovation cycle</a:t>
            </a:r>
            <a:endParaRPr kumimoji="0" lang="en-US" sz="700" b="0" i="0" u="none" strike="noStrike" kern="1200" cap="none" spc="0" normalizeH="0" baseline="0" noProof="0">
              <a:ln>
                <a:noFill/>
              </a:ln>
              <a:solidFill>
                <a:prstClr val="black"/>
              </a:solidFill>
              <a:effectLst/>
              <a:uLnTx/>
              <a:uFillTx/>
              <a:latin typeface="Arial"/>
              <a:ea typeface="+mn-ea"/>
              <a:cs typeface="Arial"/>
            </a:endParaRPr>
          </a:p>
          <a:p>
            <a:pPr marL="990560" marR="0" lvl="1" indent="-457182" algn="l" defTabSz="609576" rtl="0" eaLnBrk="1" fontAlgn="auto" latinLnBrk="0" hangingPunct="1">
              <a:lnSpc>
                <a:spcPct val="120000"/>
              </a:lnSpc>
              <a:spcBef>
                <a:spcPct val="20000"/>
              </a:spcBef>
              <a:spcAft>
                <a:spcPts val="0"/>
              </a:spcAft>
              <a:buClr>
                <a:srgbClr val="000090"/>
              </a:buClr>
              <a:buSzTx/>
              <a:buFont typeface="Wingdings" charset="2"/>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Improve usability</a:t>
            </a:r>
          </a:p>
          <a:p>
            <a:pPr marL="0" marR="0" lvl="0" indent="0" algn="ctr" defTabSz="609576" rtl="0" eaLnBrk="1" fontAlgn="auto" latinLnBrk="0" hangingPunct="1">
              <a:lnSpc>
                <a:spcPct val="120000"/>
              </a:lnSpc>
              <a:spcBef>
                <a:spcPct val="20000"/>
              </a:spcBef>
              <a:spcAft>
                <a:spcPts val="0"/>
              </a:spcAft>
              <a:buClr>
                <a:srgbClr val="000090"/>
              </a:buClr>
              <a:buSzTx/>
              <a:buFont typeface="Wingdings" charset="2"/>
              <a:buNone/>
              <a:tabLst/>
              <a:defRPr/>
            </a:pPr>
            <a:r>
              <a:rPr kumimoji="0" lang="en-US" sz="2400" b="0" i="0" u="sng" strike="noStrike" kern="1200" cap="none" spc="0" normalizeH="0" baseline="0" noProof="0">
                <a:ln>
                  <a:noFill/>
                </a:ln>
                <a:solidFill>
                  <a:prstClr val="black"/>
                </a:solidFill>
                <a:effectLst/>
                <a:uLnTx/>
                <a:uFillTx/>
                <a:latin typeface="Calibri"/>
                <a:ea typeface="+mn-ea"/>
                <a:cs typeface="Arial"/>
                <a:hlinkClick r:id="rId12"/>
              </a:rPr>
              <a:t>http://go.usa.gov/xm8bU</a:t>
            </a:r>
            <a:endParaRPr kumimoji="0" lang="en-US" sz="2400" b="0" i="0" u="none" strike="noStrike" kern="1200" cap="none" spc="0" normalizeH="0" baseline="0" noProof="0">
              <a:ln>
                <a:noFill/>
              </a:ln>
              <a:solidFill>
                <a:prstClr val="black"/>
              </a:solidFill>
              <a:effectLst/>
              <a:uLnTx/>
              <a:uFillTx/>
              <a:latin typeface="Calibri"/>
              <a:ea typeface="+mn-ea"/>
              <a:cs typeface="Arial"/>
            </a:endParaRPr>
          </a:p>
          <a:p>
            <a:pPr marL="0" marR="0" lvl="0" indent="0" algn="l" defTabSz="609576" rtl="0" eaLnBrk="1" fontAlgn="auto" latinLnBrk="0" hangingPunct="1">
              <a:lnSpc>
                <a:spcPct val="120000"/>
              </a:lnSpc>
              <a:spcBef>
                <a:spcPct val="20000"/>
              </a:spcBef>
              <a:spcAft>
                <a:spcPts val="0"/>
              </a:spcAft>
              <a:buClr>
                <a:srgbClr val="000090"/>
              </a:buClr>
              <a:buSzTx/>
              <a:buFont typeface="Wingdings" charset="2"/>
              <a:buNone/>
              <a:tabLst/>
              <a:defRPr/>
            </a:pPr>
            <a:endParaRPr kumimoji="0" lang="en-US" sz="800" b="0" i="0" u="none" strike="noStrike" kern="1200" cap="none" spc="0" normalizeH="0" baseline="0" noProof="0">
              <a:ln>
                <a:noFill/>
              </a:ln>
              <a:solidFill>
                <a:prstClr val="black">
                  <a:lumMod val="85000"/>
                  <a:lumOff val="15000"/>
                </a:prstClr>
              </a:solidFill>
              <a:effectLst/>
              <a:uLnTx/>
              <a:uFillTx/>
              <a:latin typeface="Arial"/>
              <a:ea typeface="+mn-ea"/>
              <a:cs typeface="Arial"/>
            </a:endParaRPr>
          </a:p>
        </p:txBody>
      </p:sp>
    </p:spTree>
    <p:extLst>
      <p:ext uri="{BB962C8B-B14F-4D97-AF65-F5344CB8AC3E}">
        <p14:creationId xmlns:p14="http://schemas.microsoft.com/office/powerpoint/2010/main" val="416660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p:tgtEl>
                                          <p:spTgt spid="75"/>
                                        </p:tgtEl>
                                        <p:attrNameLst>
                                          <p:attrName>ppt_x</p:attrName>
                                        </p:attrNameLst>
                                      </p:cBhvr>
                                      <p:tavLst>
                                        <p:tav tm="0">
                                          <p:val>
                                            <p:strVal val="#ppt_x-#ppt_w*1.125000"/>
                                          </p:val>
                                        </p:tav>
                                        <p:tav tm="100000">
                                          <p:val>
                                            <p:strVal val="#ppt_x"/>
                                          </p:val>
                                        </p:tav>
                                      </p:tavLst>
                                    </p:anim>
                                    <p:animEffect transition="in" filter="wipe(right)">
                                      <p:cBhvr>
                                        <p:cTn id="12" dur="500"/>
                                        <p:tgtEl>
                                          <p:spTgt spid="75"/>
                                        </p:tgtEl>
                                      </p:cBhvr>
                                    </p:animEffect>
                                  </p:childTnLst>
                                </p:cTn>
                              </p:par>
                            </p:childTnLst>
                          </p:cTn>
                        </p:par>
                        <p:par>
                          <p:cTn id="13" fill="hold">
                            <p:stCondLst>
                              <p:cond delay="500"/>
                            </p:stCondLst>
                            <p:childTnLst>
                              <p:par>
                                <p:cTn id="14" presetID="12" presetClass="entr" presetSubtype="8" fill="hold" nodeType="afterEffect">
                                  <p:stCondLst>
                                    <p:cond delay="500"/>
                                  </p:stCondLst>
                                  <p:childTnLst>
                                    <p:set>
                                      <p:cBhvr>
                                        <p:cTn id="15" dur="1" fill="hold">
                                          <p:stCondLst>
                                            <p:cond delay="0"/>
                                          </p:stCondLst>
                                        </p:cTn>
                                        <p:tgtEl>
                                          <p:spTgt spid="74"/>
                                        </p:tgtEl>
                                        <p:attrNameLst>
                                          <p:attrName>style.visibility</p:attrName>
                                        </p:attrNameLst>
                                      </p:cBhvr>
                                      <p:to>
                                        <p:strVal val="visible"/>
                                      </p:to>
                                    </p:set>
                                    <p:anim calcmode="lin" valueType="num">
                                      <p:cBhvr additive="base">
                                        <p:cTn id="16" dur="500"/>
                                        <p:tgtEl>
                                          <p:spTgt spid="74"/>
                                        </p:tgtEl>
                                        <p:attrNameLst>
                                          <p:attrName>ppt_x</p:attrName>
                                        </p:attrNameLst>
                                      </p:cBhvr>
                                      <p:tavLst>
                                        <p:tav tm="0">
                                          <p:val>
                                            <p:strVal val="#ppt_x-#ppt_w*1.125000"/>
                                          </p:val>
                                        </p:tav>
                                        <p:tav tm="100000">
                                          <p:val>
                                            <p:strVal val="#ppt_x"/>
                                          </p:val>
                                        </p:tav>
                                      </p:tavLst>
                                    </p:anim>
                                    <p:animEffect transition="in" filter="wipe(right)">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Diagram&#10;&#10;Description automatically generated">
            <a:extLst>
              <a:ext uri="{FF2B5EF4-FFF2-40B4-BE49-F238E27FC236}">
                <a16:creationId xmlns:a16="http://schemas.microsoft.com/office/drawing/2014/main" id="{BD2ED2DB-57EF-914A-A2EC-4DB5C549B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51" y="2536611"/>
            <a:ext cx="2527190" cy="1743684"/>
          </a:xfrm>
          <a:prstGeom prst="rect">
            <a:avLst/>
          </a:prstGeom>
        </p:spPr>
      </p:pic>
      <p:sp>
        <p:nvSpPr>
          <p:cNvPr id="2" name="Title 1">
            <a:extLst>
              <a:ext uri="{FF2B5EF4-FFF2-40B4-BE49-F238E27FC236}">
                <a16:creationId xmlns:a16="http://schemas.microsoft.com/office/drawing/2014/main" id="{B1CD5472-A792-2B4F-8923-8898CFB02206}"/>
              </a:ext>
            </a:extLst>
          </p:cNvPr>
          <p:cNvSpPr>
            <a:spLocks noGrp="1"/>
          </p:cNvSpPr>
          <p:nvPr>
            <p:ph type="title"/>
          </p:nvPr>
        </p:nvSpPr>
        <p:spPr>
          <a:xfrm>
            <a:off x="351990" y="259624"/>
            <a:ext cx="11459010" cy="1270715"/>
          </a:xfrm>
        </p:spPr>
        <p:txBody>
          <a:bodyPr>
            <a:noAutofit/>
          </a:bodyPr>
          <a:lstStyle/>
          <a:p>
            <a:pPr algn="ctr" defTabSz="609576"/>
            <a:r>
              <a:rPr lang="en-US" sz="3600" b="0">
                <a:solidFill>
                  <a:schemeClr val="tx1"/>
                </a:solidFill>
                <a:latin typeface="+mj-lt"/>
                <a:cs typeface="Arial"/>
              </a:rPr>
              <a:t>NSF’s vision for a National Cyberinfrastructure Ecosystem for Science and Engineering in the 21</a:t>
            </a:r>
            <a:r>
              <a:rPr lang="en-US" sz="3600" b="0" baseline="30000">
                <a:solidFill>
                  <a:schemeClr val="tx1"/>
                </a:solidFill>
                <a:latin typeface="+mj-lt"/>
                <a:cs typeface="Arial"/>
              </a:rPr>
              <a:t>st</a:t>
            </a:r>
            <a:r>
              <a:rPr lang="en-US" sz="3600" b="0">
                <a:solidFill>
                  <a:schemeClr val="tx1"/>
                </a:solidFill>
                <a:latin typeface="+mj-lt"/>
                <a:cs typeface="Arial"/>
              </a:rPr>
              <a:t>  Century</a:t>
            </a:r>
          </a:p>
        </p:txBody>
      </p:sp>
      <p:sp>
        <p:nvSpPr>
          <p:cNvPr id="14" name="TextBox 13">
            <a:extLst>
              <a:ext uri="{FF2B5EF4-FFF2-40B4-BE49-F238E27FC236}">
                <a16:creationId xmlns:a16="http://schemas.microsoft.com/office/drawing/2014/main" id="{01910511-3615-4DD5-BDEB-435CB9067F9D}"/>
              </a:ext>
            </a:extLst>
          </p:cNvPr>
          <p:cNvSpPr txBox="1"/>
          <p:nvPr/>
        </p:nvSpPr>
        <p:spPr>
          <a:xfrm>
            <a:off x="2830620" y="6381113"/>
            <a:ext cx="6244145" cy="461665"/>
          </a:xfrm>
          <a:prstGeom prst="rect">
            <a:avLst/>
          </a:prstGeom>
          <a:solidFill>
            <a:schemeClr val="accent1">
              <a:lumMod val="40000"/>
              <a:lumOff val="60000"/>
            </a:schemeClr>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More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information at: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http://go.usa.gov/xm8bU</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922CB053-95D0-AD46-8C31-0D5483EDD699}"/>
              </a:ext>
            </a:extLst>
          </p:cNvPr>
          <p:cNvSpPr txBox="1">
            <a:spLocks/>
          </p:cNvSpPr>
          <p:nvPr/>
        </p:nvSpPr>
        <p:spPr>
          <a:xfrm>
            <a:off x="745723" y="1530339"/>
            <a:ext cx="10700554" cy="817368"/>
          </a:xfrm>
          <a:prstGeom prst="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Community-informed blueprints provide implementation strategies for different elements of the CI ecosystem</a:t>
            </a:r>
          </a:p>
        </p:txBody>
      </p:sp>
      <p:pic>
        <p:nvPicPr>
          <p:cNvPr id="7" name="Picture 6" descr="A picture containing diagram&#10;&#10;Description automatically generated">
            <a:extLst>
              <a:ext uri="{FF2B5EF4-FFF2-40B4-BE49-F238E27FC236}">
                <a16:creationId xmlns:a16="http://schemas.microsoft.com/office/drawing/2014/main" id="{F81267DB-FB8E-C443-B6A8-F3BB21B15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3669" y="4000501"/>
            <a:ext cx="1908071" cy="2205230"/>
          </a:xfrm>
          <a:prstGeom prst="rect">
            <a:avLst/>
          </a:prstGeom>
        </p:spPr>
      </p:pic>
      <p:pic>
        <p:nvPicPr>
          <p:cNvPr id="18" name="Picture 17" descr="Diagram&#10;&#10;Description automatically generated">
            <a:extLst>
              <a:ext uri="{FF2B5EF4-FFF2-40B4-BE49-F238E27FC236}">
                <a16:creationId xmlns:a16="http://schemas.microsoft.com/office/drawing/2014/main" id="{70BBBB72-0A77-7E4A-A825-67AA4C31AF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8133" y="4367402"/>
            <a:ext cx="2610736" cy="1838329"/>
          </a:xfrm>
          <a:prstGeom prst="rect">
            <a:avLst/>
          </a:prstGeom>
        </p:spPr>
      </p:pic>
      <p:pic>
        <p:nvPicPr>
          <p:cNvPr id="22" name="Picture 21">
            <a:extLst>
              <a:ext uri="{FF2B5EF4-FFF2-40B4-BE49-F238E27FC236}">
                <a16:creationId xmlns:a16="http://schemas.microsoft.com/office/drawing/2014/main" id="{D91855C6-23FB-654B-9F2F-D6652F3C8D9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403911" y="2335307"/>
            <a:ext cx="2079758" cy="1988541"/>
          </a:xfrm>
          <a:prstGeom prst="rect">
            <a:avLst/>
          </a:prstGeom>
        </p:spPr>
      </p:pic>
      <p:pic>
        <p:nvPicPr>
          <p:cNvPr id="4" name="Picture 3">
            <a:extLst>
              <a:ext uri="{FF2B5EF4-FFF2-40B4-BE49-F238E27FC236}">
                <a16:creationId xmlns:a16="http://schemas.microsoft.com/office/drawing/2014/main" id="{8D7C297C-B3C0-4B4C-8D59-1A3210C292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4067" y="2682516"/>
            <a:ext cx="2234182" cy="1597779"/>
          </a:xfrm>
          <a:prstGeom prst="rect">
            <a:avLst/>
          </a:prstGeom>
        </p:spPr>
      </p:pic>
    </p:spTree>
    <p:extLst>
      <p:ext uri="{BB962C8B-B14F-4D97-AF65-F5344CB8AC3E}">
        <p14:creationId xmlns:p14="http://schemas.microsoft.com/office/powerpoint/2010/main" val="62277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716 -0.00764 L -0.35065 0.11157 " pathEditMode="relative" rAng="0" ptsTypes="AA">
                                      <p:cBhvr>
                                        <p:cTn id="22" dur="1000" fill="hold"/>
                                        <p:tgtEl>
                                          <p:spTgt spid="4"/>
                                        </p:tgtEl>
                                        <p:attrNameLst>
                                          <p:attrName>ppt_x</p:attrName>
                                          <p:attrName>ppt_y</p:attrName>
                                        </p:attrNameLst>
                                      </p:cBhvr>
                                      <p:rCtr x="-17174" y="5949"/>
                                    </p:animMotion>
                                  </p:childTnLst>
                                </p:cTn>
                              </p:par>
                            </p:childTnLst>
                          </p:cTn>
                        </p:par>
                        <p:par>
                          <p:cTn id="23" fill="hold">
                            <p:stCondLst>
                              <p:cond delay="1000"/>
                            </p:stCondLst>
                            <p:childTnLst>
                              <p:par>
                                <p:cTn id="24" presetID="6" presetClass="emph" presetSubtype="0" fill="hold" nodeType="afterEffect">
                                  <p:stCondLst>
                                    <p:cond delay="500"/>
                                  </p:stCondLst>
                                  <p:childTnLst>
                                    <p:animScale>
                                      <p:cBhvr>
                                        <p:cTn id="25" dur="1000" fill="hold"/>
                                        <p:tgtEl>
                                          <p:spTgt spid="4"/>
                                        </p:tgtEl>
                                      </p:cBhvr>
                                      <p:by x="250000" y="250000"/>
                                    </p:animScale>
                                  </p:childTnLst>
                                </p:cTn>
                              </p:par>
                              <p:par>
                                <p:cTn id="26" presetID="9" presetClass="emph" presetSubtype="0" nodeType="withEffect">
                                  <p:stCondLst>
                                    <p:cond delay="0"/>
                                  </p:stCondLst>
                                  <p:childTnLst>
                                    <p:set>
                                      <p:cBhvr>
                                        <p:cTn id="27" dur="indefinite"/>
                                        <p:tgtEl>
                                          <p:spTgt spid="20"/>
                                        </p:tgtEl>
                                        <p:attrNameLst>
                                          <p:attrName>style.opacity</p:attrName>
                                        </p:attrNameLst>
                                      </p:cBhvr>
                                      <p:to>
                                        <p:strVal val="0.05"/>
                                      </p:to>
                                    </p:set>
                                    <p:animEffect filter="image" prLst="opacity: 0.05">
                                      <p:cBhvr rctx="IE">
                                        <p:cTn id="28" dur="indefinite"/>
                                        <p:tgtEl>
                                          <p:spTgt spid="20"/>
                                        </p:tgtEl>
                                      </p:cBhvr>
                                    </p:animEffect>
                                  </p:childTnLst>
                                </p:cTn>
                              </p:par>
                              <p:par>
                                <p:cTn id="29" presetID="9" presetClass="emph" presetSubtype="0" nodeType="withEffect">
                                  <p:stCondLst>
                                    <p:cond delay="0"/>
                                  </p:stCondLst>
                                  <p:childTnLst>
                                    <p:set>
                                      <p:cBhvr>
                                        <p:cTn id="30" dur="indefinite"/>
                                        <p:tgtEl>
                                          <p:spTgt spid="22"/>
                                        </p:tgtEl>
                                        <p:attrNameLst>
                                          <p:attrName>style.opacity</p:attrName>
                                        </p:attrNameLst>
                                      </p:cBhvr>
                                      <p:to>
                                        <p:strVal val="0.05"/>
                                      </p:to>
                                    </p:set>
                                    <p:animEffect filter="image" prLst="opacity: 0.05">
                                      <p:cBhvr rctx="IE">
                                        <p:cTn id="31" dur="indefinite"/>
                                        <p:tgtEl>
                                          <p:spTgt spid="22"/>
                                        </p:tgtEl>
                                      </p:cBhvr>
                                    </p:animEffect>
                                  </p:childTnLst>
                                </p:cTn>
                              </p:par>
                              <p:par>
                                <p:cTn id="32" presetID="9" presetClass="emph" presetSubtype="0" nodeType="withEffect">
                                  <p:stCondLst>
                                    <p:cond delay="0"/>
                                  </p:stCondLst>
                                  <p:childTnLst>
                                    <p:set>
                                      <p:cBhvr>
                                        <p:cTn id="33" dur="indefinite"/>
                                        <p:tgtEl>
                                          <p:spTgt spid="7"/>
                                        </p:tgtEl>
                                        <p:attrNameLst>
                                          <p:attrName>style.opacity</p:attrName>
                                        </p:attrNameLst>
                                      </p:cBhvr>
                                      <p:to>
                                        <p:strVal val="0.05"/>
                                      </p:to>
                                    </p:set>
                                    <p:animEffect filter="image" prLst="opacity: 0.05">
                                      <p:cBhvr rctx="IE">
                                        <p:cTn id="34" dur="indefinite"/>
                                        <p:tgtEl>
                                          <p:spTgt spid="7"/>
                                        </p:tgtEl>
                                      </p:cBhvr>
                                    </p:animEffect>
                                  </p:childTnLst>
                                </p:cTn>
                              </p:par>
                              <p:par>
                                <p:cTn id="35" presetID="9" presetClass="emph" presetSubtype="0" nodeType="withEffect">
                                  <p:stCondLst>
                                    <p:cond delay="0"/>
                                  </p:stCondLst>
                                  <p:childTnLst>
                                    <p:set>
                                      <p:cBhvr>
                                        <p:cTn id="36" dur="indefinite"/>
                                        <p:tgtEl>
                                          <p:spTgt spid="18"/>
                                        </p:tgtEl>
                                        <p:attrNameLst>
                                          <p:attrName>style.opacity</p:attrName>
                                        </p:attrNameLst>
                                      </p:cBhvr>
                                      <p:to>
                                        <p:strVal val="0.05"/>
                                      </p:to>
                                    </p:set>
                                    <p:animEffect filter="image" prLst="opacity: 0.05">
                                      <p:cBhvr rctx="IE">
                                        <p:cTn id="37" dur="indefinite"/>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2">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4">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3F08064-EC48-464B-883B-C3A3CAB606D1}"/>
              </a:ext>
            </a:extLst>
          </p:cNvPr>
          <p:cNvSpPr>
            <a:spLocks noGrp="1"/>
          </p:cNvSpPr>
          <p:nvPr>
            <p:ph type="title"/>
          </p:nvPr>
        </p:nvSpPr>
        <p:spPr>
          <a:xfrm>
            <a:off x="618187" y="640263"/>
            <a:ext cx="3554568" cy="5254510"/>
          </a:xfrm>
        </p:spPr>
        <p:txBody>
          <a:bodyPr>
            <a:normAutofit/>
          </a:bodyPr>
          <a:lstStyle/>
          <a:p>
            <a:r>
              <a:rPr lang="en-US" sz="4800"/>
              <a:t>Outline</a:t>
            </a:r>
            <a:endParaRPr lang="en-US"/>
          </a:p>
        </p:txBody>
      </p:sp>
      <p:sp>
        <p:nvSpPr>
          <p:cNvPr id="19" name="Text Placeholder 6">
            <a:extLst>
              <a:ext uri="{FF2B5EF4-FFF2-40B4-BE49-F238E27FC236}">
                <a16:creationId xmlns:a16="http://schemas.microsoft.com/office/drawing/2014/main" id="{E6A29172-A503-5A48-BA99-A847BE78FAA9}"/>
              </a:ext>
            </a:extLst>
          </p:cNvPr>
          <p:cNvSpPr txBox="1">
            <a:spLocks/>
          </p:cNvSpPr>
          <p:nvPr/>
        </p:nvSpPr>
        <p:spPr>
          <a:xfrm>
            <a:off x="5045502" y="390386"/>
            <a:ext cx="6808632" cy="8989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0" name="Content Placeholder 5">
            <a:extLst>
              <a:ext uri="{FF2B5EF4-FFF2-40B4-BE49-F238E27FC236}">
                <a16:creationId xmlns:a16="http://schemas.microsoft.com/office/drawing/2014/main" id="{820B1184-519A-5C43-9189-C7BB016E1682}"/>
              </a:ext>
            </a:extLst>
          </p:cNvPr>
          <p:cNvSpPr txBox="1">
            <a:spLocks/>
          </p:cNvSpPr>
          <p:nvPr/>
        </p:nvSpPr>
        <p:spPr>
          <a:xfrm>
            <a:off x="4883455" y="486137"/>
            <a:ext cx="7090241" cy="60990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609576" rtl="0" eaLnBrk="1" fontAlgn="auto" latinLnBrk="0" hangingPunct="1">
              <a:lnSpc>
                <a:spcPct val="110000"/>
              </a:lnSpc>
              <a:spcBef>
                <a:spcPct val="20000"/>
              </a:spcBef>
              <a:spcAft>
                <a:spcPts val="0"/>
              </a:spcAft>
              <a:buClr>
                <a:srgbClr val="000090"/>
              </a:buClr>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609576" rtl="0" eaLnBrk="1" fontAlgn="auto" latinLnBrk="0" hangingPunct="1">
              <a:lnSpc>
                <a:spcPct val="110000"/>
              </a:lnSpc>
              <a:spcBef>
                <a:spcPct val="20000"/>
              </a:spcBef>
              <a:spcAft>
                <a:spcPts val="0"/>
              </a:spcAft>
              <a:buClr>
                <a:srgbClr val="000090"/>
              </a:buClr>
              <a:buSzTx/>
              <a:buFont typeface="Arial" panose="020B0604020202020204" pitchFamily="34" charset="0"/>
              <a:buChar char="•"/>
              <a:tabLst/>
              <a:defRPr/>
            </a:pPr>
            <a:r>
              <a:rPr kumimoji="0" lang="en-US" sz="3200" b="0" i="0" u="none" strike="noStrike" kern="1200" cap="none" spc="0" normalizeH="0" baseline="0" noProof="0" dirty="0">
                <a:ln>
                  <a:noFill/>
                </a:ln>
                <a:solidFill>
                  <a:schemeClr val="tx1">
                    <a:lumMod val="85000"/>
                  </a:schemeClr>
                </a:solidFill>
                <a:effectLst/>
                <a:uLnTx/>
                <a:uFillTx/>
                <a:latin typeface="Calibri" panose="020F0502020204030204"/>
                <a:ea typeface="+mn-ea"/>
                <a:cs typeface="+mn-cs"/>
              </a:rPr>
              <a:t>NSF and OAC</a:t>
            </a:r>
          </a:p>
          <a:p>
            <a:pPr marL="228600" marR="0" lvl="0" indent="-228600" algn="l" defTabSz="609576" rtl="0" eaLnBrk="1" fontAlgn="auto" latinLnBrk="0" hangingPunct="1">
              <a:lnSpc>
                <a:spcPct val="110000"/>
              </a:lnSpc>
              <a:spcBef>
                <a:spcPct val="20000"/>
              </a:spcBef>
              <a:spcAft>
                <a:spcPts val="0"/>
              </a:spcAft>
              <a:buClr>
                <a:srgbClr val="000090"/>
              </a:buClr>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609576" rtl="0" eaLnBrk="1" fontAlgn="auto" latinLnBrk="0" hangingPunct="1">
              <a:lnSpc>
                <a:spcPct val="110000"/>
              </a:lnSpc>
              <a:spcBef>
                <a:spcPct val="20000"/>
              </a:spcBef>
              <a:spcAft>
                <a:spcPts val="0"/>
              </a:spcAft>
              <a:buClr>
                <a:srgbClr val="000090"/>
              </a:buClr>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Democratizing access to the National Cyberinfrastructure Ecosystem</a:t>
            </a:r>
          </a:p>
          <a:p>
            <a:pPr marL="228600" marR="0" lvl="0" indent="-228600" algn="l" defTabSz="609576" rtl="0" eaLnBrk="1" fontAlgn="auto" latinLnBrk="0" hangingPunct="1">
              <a:lnSpc>
                <a:spcPct val="110000"/>
              </a:lnSpc>
              <a:spcBef>
                <a:spcPct val="20000"/>
              </a:spcBef>
              <a:spcAft>
                <a:spcPts val="0"/>
              </a:spcAft>
              <a:buClr>
                <a:srgbClr val="000090"/>
              </a:buClr>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609576" rtl="0" eaLnBrk="1" fontAlgn="auto" latinLnBrk="0" hangingPunct="1">
              <a:lnSpc>
                <a:spcPct val="110000"/>
              </a:lnSpc>
              <a:spcBef>
                <a:spcPct val="20000"/>
              </a:spcBef>
              <a:spcAft>
                <a:spcPts val="0"/>
              </a:spcAft>
              <a:buClr>
                <a:srgbClr val="000090"/>
              </a:buClr>
              <a:buSzTx/>
              <a:buFont typeface="Arial" panose="020B0604020202020204" pitchFamily="34" charset="0"/>
              <a:buChar char="•"/>
              <a:tabLst/>
              <a:defRPr/>
            </a:pPr>
            <a:r>
              <a:rPr kumimoji="0" lang="en-US" sz="3200" b="0" i="0" u="none" strike="noStrike" kern="1200" cap="none" spc="0" normalizeH="0" baseline="0" noProof="0" dirty="0">
                <a:ln>
                  <a:noFill/>
                </a:ln>
                <a:solidFill>
                  <a:schemeClr val="tx1">
                    <a:lumMod val="85000"/>
                  </a:schemeClr>
                </a:solidFill>
                <a:effectLst/>
                <a:uLnTx/>
                <a:uFillTx/>
                <a:latin typeface="Calibri" panose="020F0502020204030204"/>
                <a:ea typeface="+mn-ea"/>
                <a:cs typeface="+mn-cs"/>
              </a:rPr>
              <a:t>CC*, </a:t>
            </a:r>
            <a:r>
              <a:rPr kumimoji="0" lang="en-US" sz="3200" b="0" i="0" u="none" strike="noStrike" kern="1200" cap="none" spc="0" normalizeH="0" baseline="0" noProof="0" dirty="0" err="1">
                <a:ln>
                  <a:noFill/>
                </a:ln>
                <a:solidFill>
                  <a:schemeClr val="tx1">
                    <a:lumMod val="85000"/>
                  </a:schemeClr>
                </a:solidFill>
                <a:effectLst/>
                <a:uLnTx/>
                <a:uFillTx/>
                <a:latin typeface="Calibri" panose="020F0502020204030204"/>
                <a:ea typeface="+mn-ea"/>
                <a:cs typeface="+mn-cs"/>
              </a:rPr>
              <a:t>CyberTraining</a:t>
            </a:r>
            <a:r>
              <a:rPr kumimoji="0" lang="en-US" sz="3200" b="0" i="0" u="none" strike="noStrike" kern="1200" cap="none" spc="0" normalizeH="0" baseline="0" noProof="0" dirty="0">
                <a:ln>
                  <a:noFill/>
                </a:ln>
                <a:solidFill>
                  <a:schemeClr val="tx1">
                    <a:lumMod val="85000"/>
                  </a:schemeClr>
                </a:solidFill>
                <a:effectLst/>
                <a:uLnTx/>
                <a:uFillTx/>
                <a:latin typeface="Calibri" panose="020F0502020204030204"/>
                <a:ea typeface="+mn-ea"/>
                <a:cs typeface="+mn-cs"/>
              </a:rPr>
              <a:t>, and the HTC DCL</a:t>
            </a:r>
          </a:p>
        </p:txBody>
      </p:sp>
      <p:pic>
        <p:nvPicPr>
          <p:cNvPr id="8" name="Picture 7">
            <a:extLst>
              <a:ext uri="{FF2B5EF4-FFF2-40B4-BE49-F238E27FC236}">
                <a16:creationId xmlns:a16="http://schemas.microsoft.com/office/drawing/2014/main" id="{14C15E75-F39F-674E-A5A5-4F3290F0A3A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24" r="1" b="475"/>
          <a:stretch/>
        </p:blipFill>
        <p:spPr>
          <a:xfrm>
            <a:off x="81782" y="5420138"/>
            <a:ext cx="1403643" cy="1403643"/>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
        <p:nvSpPr>
          <p:cNvPr id="2" name="Slide Number Placeholder 1">
            <a:extLst>
              <a:ext uri="{FF2B5EF4-FFF2-40B4-BE49-F238E27FC236}">
                <a16:creationId xmlns:a16="http://schemas.microsoft.com/office/drawing/2014/main" id="{A2023953-41B5-4814-9349-2D7135D7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854F1-4203-412A-BBC9-C51A1ECC89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88970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ustom Desig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blk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63BADC01-3A43-A242-BFBA-ED0B13C564A3}"/>
    </a:ext>
  </a:ext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2_blk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63BADC01-3A43-A242-BFBA-ED0B13C564A3}"/>
    </a:ext>
  </a:extLst>
</a:theme>
</file>

<file path=ppt/theme/theme9.xml><?xml version="1.0" encoding="utf-8"?>
<a:theme xmlns:a="http://schemas.openxmlformats.org/drawingml/2006/main" name="11_Office Theme">
  <a:themeElements>
    <a:clrScheme name="NSF">
      <a:dk1>
        <a:srgbClr val="000000"/>
      </a:dk1>
      <a:lt1>
        <a:srgbClr val="FFFFFF"/>
      </a:lt1>
      <a:dk2>
        <a:srgbClr val="44546A"/>
      </a:dk2>
      <a:lt2>
        <a:srgbClr val="E7E6E6"/>
      </a:lt2>
      <a:accent1>
        <a:srgbClr val="005699"/>
      </a:accent1>
      <a:accent2>
        <a:srgbClr val="99ADD2"/>
      </a:accent2>
      <a:accent3>
        <a:srgbClr val="D3B34E"/>
      </a:accent3>
      <a:accent4>
        <a:srgbClr val="0C5D7E"/>
      </a:accent4>
      <a:accent5>
        <a:srgbClr val="005699"/>
      </a:accent5>
      <a:accent6>
        <a:srgbClr val="050543"/>
      </a:accent6>
      <a:hlink>
        <a:srgbClr val="000000"/>
      </a:hlink>
      <a:folHlink>
        <a:srgbClr val="000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CD003A400CD846A7E150A708029E7C" ma:contentTypeVersion="13" ma:contentTypeDescription="Create a new document." ma:contentTypeScope="" ma:versionID="bc461313632e5c3c60a73e3676493e68">
  <xsd:schema xmlns:xsd="http://www.w3.org/2001/XMLSchema" xmlns:xs="http://www.w3.org/2001/XMLSchema" xmlns:p="http://schemas.microsoft.com/office/2006/metadata/properties" xmlns:ns1="http://schemas.microsoft.com/sharepoint/v3" xmlns:ns3="87a1d6e2-4f50-4f68-8283-d88bddcdcdb1" xmlns:ns4="112b505b-d57b-4287-b771-522895fbf314" targetNamespace="http://schemas.microsoft.com/office/2006/metadata/properties" ma:root="true" ma:fieldsID="eea09752bcd465e71edc0987b2e0dab8" ns1:_="" ns3:_="" ns4:_="">
    <xsd:import namespace="http://schemas.microsoft.com/sharepoint/v3"/>
    <xsd:import namespace="87a1d6e2-4f50-4f68-8283-d88bddcdcdb1"/>
    <xsd:import namespace="112b505b-d57b-4287-b771-522895fbf314"/>
    <xsd:element name="properties">
      <xsd:complexType>
        <xsd:sequence>
          <xsd:element name="documentManagement">
            <xsd:complexType>
              <xsd:all>
                <xsd:element ref="ns3:SharedWithDetails" minOccurs="0"/>
                <xsd:element ref="ns3:SharedWithUsers" minOccurs="0"/>
                <xsd:element ref="ns3:SharingHintHash" minOccurs="0"/>
                <xsd:element ref="ns1:_ip_UnifiedCompliancePolicyProperties" minOccurs="0"/>
                <xsd:element ref="ns1:_ip_UnifiedCompliancePolicyUIAction"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description="" ma:hidden="true" ma:internalName="_ip_UnifiedCompliancePolicyProperties">
      <xsd:simpleType>
        <xsd:restriction base="dms:Note"/>
      </xsd:simpleType>
    </xsd:element>
    <xsd:element name="_ip_UnifiedCompliancePolicyUIAction" ma:index="12"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a1d6e2-4f50-4f68-8283-d88bddcdcdb1"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2b505b-d57b-4287-b771-522895fbf314"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E19010-7025-447C-9764-A0867BF0B0CA}">
  <ds:schemaRefs>
    <ds:schemaRef ds:uri="112b505b-d57b-4287-b771-522895fbf314"/>
    <ds:schemaRef ds:uri="87a1d6e2-4f50-4f68-8283-d88bddcdcd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C17D37A-CCEE-4F11-8525-487D5BAC88AC}">
  <ds:schemaRefs>
    <ds:schemaRef ds:uri="http://schemas.microsoft.com/office/2006/documentManagement/types"/>
    <ds:schemaRef ds:uri="http://purl.org/dc/terms/"/>
    <ds:schemaRef ds:uri="http://purl.org/dc/elements/1.1/"/>
    <ds:schemaRef ds:uri="http://schemas.microsoft.com/office/infopath/2007/PartnerControls"/>
    <ds:schemaRef ds:uri="http://schemas.microsoft.com/office/2006/metadata/properties"/>
    <ds:schemaRef ds:uri="http://www.w3.org/XML/1998/namespace"/>
    <ds:schemaRef ds:uri="http://purl.org/dc/dcmitype/"/>
    <ds:schemaRef ds:uri="http://schemas.openxmlformats.org/package/2006/metadata/core-properties"/>
    <ds:schemaRef ds:uri="112b505b-d57b-4287-b771-522895fbf314"/>
    <ds:schemaRef ds:uri="87a1d6e2-4f50-4f68-8283-d88bddcdcdb1"/>
    <ds:schemaRef ds:uri="http://schemas.microsoft.com/sharepoint/v3"/>
  </ds:schemaRefs>
</ds:datastoreItem>
</file>

<file path=customXml/itemProps3.xml><?xml version="1.0" encoding="utf-8"?>
<ds:datastoreItem xmlns:ds="http://schemas.openxmlformats.org/officeDocument/2006/customXml" ds:itemID="{60871841-CBE7-4747-8535-A5832E4353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1155</TotalTime>
  <Words>3206</Words>
  <Application>Microsoft Macintosh PowerPoint</Application>
  <PresentationFormat>Widescreen</PresentationFormat>
  <Paragraphs>456</Paragraphs>
  <Slides>28</Slides>
  <Notes>23</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28</vt:i4>
      </vt:variant>
    </vt:vector>
  </HeadingPairs>
  <TitlesOfParts>
    <vt:vector size="51" baseType="lpstr">
      <vt:lpstr>Arial</vt:lpstr>
      <vt:lpstr>Calibri</vt:lpstr>
      <vt:lpstr>Calibri Light</vt:lpstr>
      <vt:lpstr>Cambria</vt:lpstr>
      <vt:lpstr>Chalkboard</vt:lpstr>
      <vt:lpstr>Formata BQ Regular</vt:lpstr>
      <vt:lpstr>Helvetica</vt:lpstr>
      <vt:lpstr>Helvetica Neue</vt:lpstr>
      <vt:lpstr>IBM Plex Sans</vt:lpstr>
      <vt:lpstr>IBM Plex Sans Light</vt:lpstr>
      <vt:lpstr>Times</vt:lpstr>
      <vt:lpstr>Tw Cen MT</vt:lpstr>
      <vt:lpstr>Wingdings</vt:lpstr>
      <vt:lpstr>1_Office Theme</vt:lpstr>
      <vt:lpstr>4_Office Theme</vt:lpstr>
      <vt:lpstr>11_blk_background_2017</vt:lpstr>
      <vt:lpstr>8_Office Theme</vt:lpstr>
      <vt:lpstr>7_Office Theme</vt:lpstr>
      <vt:lpstr>9_Office Theme</vt:lpstr>
      <vt:lpstr>10_Office Theme</vt:lpstr>
      <vt:lpstr>12_blk_background_2017</vt:lpstr>
      <vt:lpstr>11_Office Theme</vt:lpstr>
      <vt:lpstr>Custom Design</vt:lpstr>
      <vt:lpstr>Democratizing Access to Cyberinfrastructure</vt:lpstr>
      <vt:lpstr>Outline</vt:lpstr>
      <vt:lpstr>Outline</vt:lpstr>
      <vt:lpstr>PowerPoint Presentation</vt:lpstr>
      <vt:lpstr>FY 2022 NSF Priorities</vt:lpstr>
      <vt:lpstr>Designing for the Future: A New Horizontal</vt:lpstr>
      <vt:lpstr>NSF Office of Advanced Cyberinfrastructure (OAC)</vt:lpstr>
      <vt:lpstr>NSF’s vision for a National Cyberinfrastructure Ecosystem for Science and Engineering in the 21st  Century</vt:lpstr>
      <vt:lpstr>Outline</vt:lpstr>
      <vt:lpstr>PowerPoint Presentation</vt:lpstr>
      <vt:lpstr>Democratizing access to the National Research Infrastructure</vt:lpstr>
      <vt:lpstr>Democratizing access to the National Research Infrastructure</vt:lpstr>
      <vt:lpstr>Democratizing access to the National Research Infrastructure</vt:lpstr>
      <vt:lpstr>Democratizing access to the National Research Infrastructure</vt:lpstr>
      <vt:lpstr>Strengthening the CI  Professionals Workforce</vt:lpstr>
      <vt:lpstr>Strengthening the CI  Professionals Workforce</vt:lpstr>
      <vt:lpstr>PowerPoint Presentation</vt:lpstr>
      <vt:lpstr>Envisioning a National Research Ecosystem (Cloud)</vt:lpstr>
      <vt:lpstr>Outline</vt:lpstr>
      <vt:lpstr>PowerPoint Presentation</vt:lpstr>
      <vt:lpstr>PowerPoint Presentation</vt:lpstr>
      <vt:lpstr>The Campus Cyberinfrastructure (CC*) Program</vt:lpstr>
      <vt:lpstr>CC* 21-528 - Campus Cyberinfrastructure</vt:lpstr>
      <vt:lpstr>CC* Area#4 – Campus Computing and the Computing Continuum</vt:lpstr>
      <vt:lpstr>Awards from Area#4 FY21 (~31 prior to these)</vt:lpstr>
      <vt:lpstr>“CC* Compute: A HPC Cluster for Science Research and Education at Tennessee Tech University” #2127188 Tennessee Tech University PI: Michael Rogers</vt:lpstr>
      <vt:lpstr>Thank You</vt:lpstr>
      <vt:lpstr>NSF Office of Advanced Cyberinfrastructure (OAC)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Friedlander</dc:creator>
  <dc:description>Builds on SC Town Hall 2019</dc:description>
  <cp:lastModifiedBy>JANET L STATHAS</cp:lastModifiedBy>
  <cp:revision>7</cp:revision>
  <cp:lastPrinted>2021-10-22T22:14:35Z</cp:lastPrinted>
  <dcterms:created xsi:type="dcterms:W3CDTF">2019-11-07T21:19:39Z</dcterms:created>
  <dcterms:modified xsi:type="dcterms:W3CDTF">2022-03-16T14:40:02Z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0x0101002ECD003A400CD846A7E150A708029E7C</vt:lpwstr>
  </property>
</Properties>
</file>