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7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2/2/2022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2/2/2022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2/2/2022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2/2/2022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2/2/2022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2/2/2022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2/2/2022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2/2/2022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2/2/2022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2/2/2022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2/2/2022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2/2/2022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February 2,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75619" y="-43408"/>
            <a:ext cx="4719249" cy="59634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Past 48 Hours:</a:t>
            </a:r>
          </a:p>
          <a:p>
            <a:pPr marL="0" indent="0">
              <a:buNone/>
            </a:pPr>
            <a:endParaRPr lang="en-US" altLang="en-US" sz="18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Daily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Performed footprint walkthroughs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Monitored systems &amp; machine tuning</a:t>
            </a:r>
          </a:p>
          <a:p>
            <a:pPr marL="0" indent="0">
              <a:buNone/>
            </a:pPr>
            <a:endParaRPr lang="en-US" altLang="en-US" sz="18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sz="1600" dirty="0"/>
              <a:t>Monday</a:t>
            </a:r>
          </a:p>
          <a:p>
            <a:r>
              <a:rPr lang="en-US" sz="1400" dirty="0"/>
              <a:t>The </a:t>
            </a:r>
            <a:r>
              <a:rPr lang="en-US" sz="1400" dirty="0" err="1"/>
              <a:t>elog</a:t>
            </a:r>
            <a:r>
              <a:rPr lang="en-US" sz="1400" dirty="0"/>
              <a:t> was </a:t>
            </a:r>
            <a:r>
              <a:rPr lang="en-US" sz="1400"/>
              <a:t>down for </a:t>
            </a:r>
            <a:r>
              <a:rPr lang="en-US" sz="1400" dirty="0"/>
              <a:t>a short time in the morning</a:t>
            </a:r>
          </a:p>
          <a:p>
            <a:r>
              <a:rPr lang="en-US" sz="1400" dirty="0"/>
              <a:t>KRF2 was hit hard by a reflected power trip</a:t>
            </a:r>
          </a:p>
          <a:p>
            <a:r>
              <a:rPr lang="en-US" sz="1400" dirty="0"/>
              <a:t>Accessed the source A HV cabinet, also on Tuesday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600" dirty="0"/>
              <a:t>Tuesday</a:t>
            </a:r>
          </a:p>
          <a:p>
            <a:r>
              <a:rPr lang="en-US" sz="1400" dirty="0"/>
              <a:t>BNB was off for DI bottle change out all shift</a:t>
            </a:r>
          </a:p>
          <a:p>
            <a:r>
              <a:rPr lang="en-US" sz="1400" dirty="0"/>
              <a:t>MI beam off for 15 minutes to change a module in the modulator for MIRF5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Muon and RR studies</a:t>
            </a:r>
          </a:p>
          <a:p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0EFB944E-8770-47E3-BF46-CA9F2131F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925042" y="869826"/>
            <a:ext cx="6088784" cy="43491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1635</TotalTime>
  <Words>87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263</cp:revision>
  <cp:lastPrinted>2019-03-11T13:45:25Z</cp:lastPrinted>
  <dcterms:created xsi:type="dcterms:W3CDTF">2015-11-15T15:32:11Z</dcterms:created>
  <dcterms:modified xsi:type="dcterms:W3CDTF">2022-02-02T14:47:20Z</dcterms:modified>
</cp:coreProperties>
</file>