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B0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B6B4-0DBB-4FE3-B086-5B3CA66888EA}" type="datetimeFigureOut">
              <a:rPr lang="en-US" smtClean="0"/>
              <a:t>2/28/2012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0A3A4-B774-477B-BC27-BD5AAD274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6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7"/>
          <p:cNvCxnSpPr/>
          <p:nvPr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6324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228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A. Bross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3276600" cy="365125"/>
          </a:xfrm>
        </p:spPr>
        <p:txBody>
          <a:bodyPr/>
          <a:lstStyle>
            <a:lvl1pPr>
              <a:defRPr dirty="0"/>
            </a:lvl1pPr>
          </a:lstStyle>
          <a:p>
            <a:r>
              <a:rPr lang="en-US" smtClean="0"/>
              <a:t>VLENF MTG   January 20, 2012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C8D23FA9-D81C-4E4D-A0E2-E892DA2A89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cxnSp>
        <p:nvCxnSpPr>
          <p:cNvPr id="6" name="Straight Connector 8"/>
          <p:cNvCxnSpPr/>
          <p:nvPr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324600" cy="1066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A. Bross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3352800" cy="365125"/>
          </a:xfrm>
        </p:spPr>
        <p:txBody>
          <a:bodyPr/>
          <a:lstStyle>
            <a:lvl1pPr>
              <a:defRPr dirty="0"/>
            </a:lvl1pPr>
          </a:lstStyle>
          <a:p>
            <a:r>
              <a:rPr lang="en-US" smtClean="0"/>
              <a:t>VLENF MTG   January 20, 2012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C8D23FA9-D81C-4E4D-A0E2-E892DA2A89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A. Bross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VLENF MTG   January 20,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8D23FA9-D81C-4E4D-A0E2-E892DA2A894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048000" cy="3124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Sergei </a:t>
            </a:r>
            <a:r>
              <a:rPr lang="en-US" sz="2000" dirty="0" err="1" smtClean="0"/>
              <a:t>Striganov</a:t>
            </a:r>
            <a:r>
              <a:rPr lang="en-US" sz="2000" dirty="0" smtClean="0"/>
              <a:t> looked at 8 GeV vs. 60 </a:t>
            </a:r>
            <a:r>
              <a:rPr lang="en-US" sz="2000" dirty="0" err="1" smtClean="0"/>
              <a:t>Gev</a:t>
            </a:r>
            <a:r>
              <a:rPr lang="en-US" sz="2000" dirty="0" smtClean="0"/>
              <a:t> protons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VLENF MTG   January 20,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FA9-D81C-4E4D-A0E2-E892DA2A8948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119222"/>
            <a:ext cx="4413990" cy="510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9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GeV vs. 60 GeV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VLENF MTG   January 20,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FA9-D81C-4E4D-A0E2-E892DA2A8948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987" y="1371600"/>
            <a:ext cx="6460026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566446"/>
      </p:ext>
    </p:extLst>
  </p:cSld>
  <p:clrMapOvr>
    <a:masterClrMapping/>
  </p:clrMapOvr>
</p:sld>
</file>

<file path=ppt/theme/theme1.xml><?xml version="1.0" encoding="utf-8"?>
<a:theme xmlns:a="http://schemas.openxmlformats.org/drawingml/2006/main" name="MAP Review Template-R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 Review Template-R2</Template>
  <TotalTime>865</TotalTime>
  <Words>33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MAP Review Template-R2</vt:lpstr>
      <vt:lpstr>Targeting Optimization</vt:lpstr>
      <vt:lpstr>8 GeV vs. 60 GeV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D. Bross</dc:creator>
  <cp:lastModifiedBy>Alan D. Bross</cp:lastModifiedBy>
  <cp:revision>43</cp:revision>
  <dcterms:created xsi:type="dcterms:W3CDTF">2011-07-05T11:47:09Z</dcterms:created>
  <dcterms:modified xsi:type="dcterms:W3CDTF">2012-02-28T06:31:21Z</dcterms:modified>
</cp:coreProperties>
</file>