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58" d="100"/>
          <a:sy n="58" d="100"/>
        </p:scale>
        <p:origin x="259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r>
              <a:rPr lang="en-US" sz="1400" dirty="0"/>
              <a:t>Weekend	Source heater trips</a:t>
            </a:r>
          </a:p>
          <a:p>
            <a:r>
              <a:rPr lang="en-US" sz="1400" dirty="0"/>
              <a:t>		LRF5 driver screen failure</a:t>
            </a:r>
          </a:p>
          <a:p>
            <a:r>
              <a:rPr lang="en-US" sz="1400" dirty="0"/>
              <a:t>Monday	KRF2 phase regulation issues</a:t>
            </a:r>
          </a:p>
          <a:p>
            <a:r>
              <a:rPr lang="en-US" sz="1400" dirty="0"/>
              <a:t>Thursday	</a:t>
            </a:r>
            <a:r>
              <a:rPr lang="en-US" sz="1400" dirty="0" err="1"/>
              <a:t>Preacc</a:t>
            </a:r>
            <a:r>
              <a:rPr lang="en-US" sz="1400" dirty="0"/>
              <a:t> LEBT neutralization scan</a:t>
            </a:r>
          </a:p>
          <a:p>
            <a:r>
              <a:rPr lang="en-US" sz="1400" dirty="0"/>
              <a:t>		Source heater trip	</a:t>
            </a:r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11417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26162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E881B-EE1F-4819-919D-134996A3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79629"/>
            <a:ext cx="5164980" cy="4131984"/>
          </a:xfrm>
          <a:prstGeom prst="rect">
            <a:avLst/>
          </a:prstGeom>
        </p:spPr>
      </p:pic>
      <p:pic>
        <p:nvPicPr>
          <p:cNvPr id="17" name="Picture 16" descr="Chart, pie chart&#10;&#10;Description automatically generated">
            <a:extLst>
              <a:ext uri="{FF2B5EF4-FFF2-40B4-BE49-F238E27FC236}">
                <a16:creationId xmlns:a16="http://schemas.microsoft.com/office/drawing/2014/main" id="{F4A176E8-7805-42C2-B3CE-0E4001144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972" y="679629"/>
            <a:ext cx="2822214" cy="2052519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CACE54B7-3D1C-41BE-81AE-D7118537D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972" y="2773643"/>
            <a:ext cx="2822214" cy="2052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C6A49-449A-4323-B8D0-D54F0D4E0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79" y="674750"/>
            <a:ext cx="5164979" cy="4141652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F161EF54-7934-4609-B336-722CDA031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972" y="721124"/>
            <a:ext cx="2822215" cy="205252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3B2B20A-478C-4D93-AE25-F3784F37A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965" y="2793070"/>
            <a:ext cx="2822215" cy="2052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78E4F-C3D3-4088-AEE6-A41DD67FF0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181" y="674750"/>
            <a:ext cx="5164980" cy="41319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BBEC43-98EB-4325-AA21-C4DDB5C2C6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815" y="676318"/>
            <a:ext cx="2888371" cy="2100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4EC7-336C-40A7-92A6-ACB729F9F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0053" y="2694214"/>
            <a:ext cx="2916522" cy="21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50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21 mA, 4.3 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 request</a:t>
            </a:r>
          </a:p>
          <a:p>
            <a:pPr marL="0" indent="0">
              <a:buNone/>
            </a:pPr>
            <a:r>
              <a:rPr lang="en-US" dirty="0"/>
              <a:t>30 min. to check source emittance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9397</TotalTime>
  <Words>101</Words>
  <Application>Microsoft Office PowerPoint</Application>
  <PresentationFormat>On-screen Show (4:3)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477</cp:revision>
  <cp:lastPrinted>2014-01-20T19:40:21Z</cp:lastPrinted>
  <dcterms:created xsi:type="dcterms:W3CDTF">2014-01-03T20:18:13Z</dcterms:created>
  <dcterms:modified xsi:type="dcterms:W3CDTF">2022-02-04T14:59:20Z</dcterms:modified>
</cp:coreProperties>
</file>