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02/04/22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04 Feb 2022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NuMI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numi_week_performance_chart (10).png" descr="numi_week_performance_chart (10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Muon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0" name="muon_week_performance_chart (13).png" descr="muon_week_performance_chart (13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sy_week_performance_chart (12).png" descr="sy_week_performance_chart (12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052512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R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Downtime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8" name="rr_week_downtime_gantt_chart (12).png" descr="rr_week_downtime_gantt_chart (12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50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I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 downtime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2" name="mi_week_downtime_gantt_chart (11).png" descr="mi_week_downtime_gantt_chart (1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52512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mmary + Next wee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 + Next week</a:t>
            </a:r>
          </a:p>
        </p:txBody>
      </p:sp>
      <p:sp>
        <p:nvSpPr>
          <p:cNvPr id="155" name="Machines are running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Machines are running well</a:t>
            </a:r>
          </a:p>
          <a:p>
            <a:pPr/>
            <a:r>
              <a:t>Tested $2D DC ramp study yesterday</a:t>
            </a:r>
          </a:p>
          <a:p>
            <a:pPr lvl="1"/>
            <a:r>
              <a:t>Looking to do an 8hr study next week sometime</a:t>
            </a:r>
          </a:p>
          <a:p>
            <a:pPr lvl="1"/>
            <a:r>
              <a:t>Impact to users - Two $2As replaced a $2D and dry $2A each super cycle</a:t>
            </a:r>
          </a:p>
          <a:p>
            <a:pPr/>
          </a:p>
          <a:p>
            <a:pPr/>
            <a:r>
              <a:t>Study request for today: $E0 under the $20 this afternoon. No impact to users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