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84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2/4/2022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February 4,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75619" y="-43408"/>
            <a:ext cx="4719249" cy="59634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Past 48 Hours:</a:t>
            </a:r>
          </a:p>
          <a:p>
            <a:pPr marL="0" indent="0">
              <a:buNone/>
            </a:pP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Daily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Performed footprint walkthroughs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Monitored systems &amp; machine tuning</a:t>
            </a:r>
          </a:p>
          <a:p>
            <a:pPr marL="0" indent="0">
              <a:buNone/>
            </a:pP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sz="1600" dirty="0"/>
              <a:t>Wednesday</a:t>
            </a:r>
          </a:p>
          <a:p>
            <a:r>
              <a:rPr lang="en-US" sz="1400" dirty="0"/>
              <a:t>Column 1 at CUB was regenerated, regulator issue keeps us in internal recirculation mode</a:t>
            </a:r>
          </a:p>
          <a:p>
            <a:r>
              <a:rPr lang="en-US" sz="1400" dirty="0"/>
              <a:t>G-2 trolley run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/>
              <a:t>Thursday</a:t>
            </a:r>
          </a:p>
          <a:p>
            <a:r>
              <a:rPr lang="en-US" sz="1400" dirty="0"/>
              <a:t>Recycler and Main Injector studies</a:t>
            </a:r>
          </a:p>
          <a:p>
            <a:r>
              <a:rPr lang="en-US" sz="1400" dirty="0"/>
              <a:t>Center Anode tripped twice on Mod Deck Fault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AP0 target blower maintenance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22DA7F9B-26A4-4C35-A5D0-3B3A211A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69936" y="1159558"/>
            <a:ext cx="6858003" cy="45388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NuMI: 615kW, 49.2E12 per pulse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g-2: 1.02 POT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BNB: 5.75E16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@ 4.09Hz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MCenter and MTest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1690</TotalTime>
  <Words>96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268</cp:revision>
  <cp:lastPrinted>2019-03-11T13:45:25Z</cp:lastPrinted>
  <dcterms:created xsi:type="dcterms:W3CDTF">2015-11-15T15:32:11Z</dcterms:created>
  <dcterms:modified xsi:type="dcterms:W3CDTF">2022-02-04T14:28:12Z</dcterms:modified>
</cp:coreProperties>
</file>