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67" r:id="rId4"/>
    <p:sldId id="266" r:id="rId5"/>
  </p:sldIdLst>
  <p:sldSz cx="9144000" cy="6858000" type="screen4x3"/>
  <p:notesSz cx="69850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7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5" tIns="46477" rIns="92955" bIns="4647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5" tIns="46477" rIns="92955" bIns="4647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5" tIns="46477" rIns="92955" bIns="4647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wrap="square" lIns="92955" tIns="46477" rIns="92955" bIns="464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84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2/4/2022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  <p:sldLayoutId id="2147484106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48 Hour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Pat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Dowdle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Friday 09:00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February 4, 2022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1" name="Content Placeholder 9"/>
          <p:cNvSpPr>
            <a:spLocks noGrp="1"/>
          </p:cNvSpPr>
          <p:nvPr>
            <p:ph sz="half" idx="13"/>
          </p:nvPr>
        </p:nvSpPr>
        <p:spPr bwMode="auto">
          <a:xfrm>
            <a:off x="75619" y="-43408"/>
            <a:ext cx="4719249" cy="59634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en-US" altLang="en-US" sz="12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r>
              <a:rPr lang="en-US" altLang="en-US" sz="1800" dirty="0">
                <a:latin typeface="Helvetica" panose="020B0604020202020204" pitchFamily="34" charset="0"/>
                <a:ea typeface="Geneva" pitchFamily="121" charset="-128"/>
              </a:rPr>
              <a:t>Past 48 Hours:</a:t>
            </a:r>
          </a:p>
          <a:p>
            <a:pPr marL="0" indent="0">
              <a:buNone/>
            </a:pPr>
            <a:endParaRPr lang="en-US" altLang="en-US" sz="18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Daily</a:t>
            </a:r>
          </a:p>
          <a:p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Performed footprint walkthroughs</a:t>
            </a:r>
          </a:p>
          <a:p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Monitored systems &amp; machine tuning</a:t>
            </a:r>
          </a:p>
          <a:p>
            <a:pPr marL="0" indent="0">
              <a:buNone/>
            </a:pPr>
            <a:endParaRPr lang="en-US" altLang="en-US" sz="18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r>
              <a:rPr lang="en-US" sz="1600" dirty="0"/>
              <a:t>Wednesday</a:t>
            </a:r>
          </a:p>
          <a:p>
            <a:r>
              <a:rPr lang="en-US" sz="1400" dirty="0"/>
              <a:t>Column 1 at CUB was regenerated, regulator issue keeps us in internal recirculation mode</a:t>
            </a:r>
          </a:p>
          <a:p>
            <a:r>
              <a:rPr lang="en-US" sz="1400" dirty="0"/>
              <a:t>G-2 trolley run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600" dirty="0"/>
              <a:t>Thursday</a:t>
            </a:r>
          </a:p>
          <a:p>
            <a:r>
              <a:rPr lang="en-US" sz="1400" dirty="0"/>
              <a:t>Recycler and Main Injector studies</a:t>
            </a:r>
          </a:p>
          <a:p>
            <a:r>
              <a:rPr lang="en-US" sz="1400" dirty="0"/>
              <a:t>Center Anode tripped twice on Mod Deck Fault</a:t>
            </a:r>
          </a:p>
          <a:p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AP0 target blower maintenance</a:t>
            </a:r>
          </a:p>
          <a:p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endParaRPr lang="en-US" altLang="en-US" sz="1400" dirty="0">
              <a:latin typeface="Helvetica" panose="020B0604020202020204" pitchFamily="34" charset="0"/>
              <a:ea typeface="Geneva" pitchFamily="121" charset="-128"/>
            </a:endParaRPr>
          </a:p>
        </p:txBody>
      </p:sp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22DA7F9B-26A4-4C35-A5D0-3B3A211A27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369936" y="1159558"/>
            <a:ext cx="6858003" cy="453888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90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Current Conditions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2" y="884945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NuMI: 615kW, 49.2E12 per pulse</a:t>
            </a:r>
          </a:p>
          <a:p>
            <a:pPr marL="457200" lvl="1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g-2: 1.02 POT</a:t>
            </a:r>
          </a:p>
          <a:p>
            <a:pPr marL="457200" lvl="1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BNB: 5.75E16 p/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hr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@ 4.09Hz</a:t>
            </a:r>
          </a:p>
          <a:p>
            <a:pPr marL="457200" lvl="1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MCenter and MTest</a:t>
            </a:r>
          </a:p>
          <a:p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1690</TotalTime>
  <Words>96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FNAL_TemplateMac_060514</vt:lpstr>
      <vt:lpstr>Fermilab: Footer Only</vt:lpstr>
      <vt:lpstr>48 Hour Summary</vt:lpstr>
      <vt:lpstr>PowerPoint Presentation</vt:lpstr>
      <vt:lpstr>Current Conditions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bd-cap-ccdesk</cp:lastModifiedBy>
  <cp:revision>268</cp:revision>
  <cp:lastPrinted>2019-03-11T13:45:25Z</cp:lastPrinted>
  <dcterms:created xsi:type="dcterms:W3CDTF">2015-11-15T15:32:11Z</dcterms:created>
  <dcterms:modified xsi:type="dcterms:W3CDTF">2022-02-04T14:28:12Z</dcterms:modified>
</cp:coreProperties>
</file>