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88" d="100"/>
          <a:sy n="88" d="100"/>
        </p:scale>
        <p:origin x="175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2/4/2022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2/4/2022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67175797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541351" y="113724"/>
            <a:ext cx="3527106" cy="175432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HEvCM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removed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cooldown almost complete with cavities near 10 K 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286000"/>
            <a:ext cx="4466691" cy="1231106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shut down and isolated at RT except LN2 tank cold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CC2, and CM at RT with cave configured for ODH=0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though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running fine with test stands at 4 K and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12242" y="5668694"/>
            <a:ext cx="46783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69277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K, though excess capacity and magnet </a:t>
            </a:r>
            <a:r>
              <a:rPr lang="en-US" sz="1600" b="1" i="1" dirty="0" err="1">
                <a:solidFill>
                  <a:srgbClr val="996600"/>
                </a:solidFill>
              </a:rPr>
              <a:t>LHe</a:t>
            </a:r>
            <a:r>
              <a:rPr lang="en-US" sz="1600" b="1" i="1" dirty="0">
                <a:solidFill>
                  <a:srgbClr val="996600"/>
                </a:solidFill>
              </a:rPr>
              <a:t> flow are dropping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1" y="412854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87" y="5574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7072B0CD-8365-4516-A0F4-2B04E56B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385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25" y="30468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29302-000C-4A7F-BA04-0A3B753C7B1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9000"/>
          </a:blip>
          <a:stretch>
            <a:fillRect/>
          </a:stretch>
        </p:blipFill>
        <p:spPr>
          <a:xfrm>
            <a:off x="2875194" y="3924021"/>
            <a:ext cx="1891098" cy="1265419"/>
          </a:xfrm>
          <a:prstGeom prst="rect">
            <a:avLst/>
          </a:prstGeom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30B8965A-ED68-4922-8082-7C2789B5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13" y="1307256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0BC2504C-0D4A-48C2-9364-29267152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90" y="914400"/>
            <a:ext cx="298555" cy="5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C:\Users\makara\Desktop\thermometer hot.JPG">
            <a:extLst>
              <a:ext uri="{FF2B5EF4-FFF2-40B4-BE49-F238E27FC236}">
                <a16:creationId xmlns:a16="http://schemas.microsoft.com/office/drawing/2014/main" id="{BE4CF906-F9AD-407D-90E9-16F37B8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09" y="141208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24925</TotalTime>
  <Words>179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745</cp:revision>
  <dcterms:created xsi:type="dcterms:W3CDTF">2013-09-14T14:02:30Z</dcterms:created>
  <dcterms:modified xsi:type="dcterms:W3CDTF">2022-02-04T13:09:27Z</dcterms:modified>
</cp:coreProperties>
</file>