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2/7/2022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Kelli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Rubrecht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February 7,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the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users as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g-2 trolley run and cryo maintenance kept Muon off until early Saturday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Good uptime!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NuMI, BNB, Muon, MCenter, MTest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2/7/2022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Rubrecht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| 9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O’Clock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8BFD7E-0EFB-4EBC-99F5-2CA58C1813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3745741" y="932054"/>
            <a:ext cx="6080754" cy="42585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563</TotalTime>
  <Words>59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76</cp:revision>
  <cp:lastPrinted>2014-01-20T19:40:21Z</cp:lastPrinted>
  <dcterms:created xsi:type="dcterms:W3CDTF">2019-06-21T13:10:56Z</dcterms:created>
  <dcterms:modified xsi:type="dcterms:W3CDTF">2022-02-07T14:21:36Z</dcterms:modified>
</cp:coreProperties>
</file>