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10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2/9/2022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2/9/2022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2/9/2022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2/9/2022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2/9/2022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2/9/2022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2/9/2022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2/9/2022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2/9/2022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2/9/2022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2/9/2022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2/9/2022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O’Clock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Gilberto Perez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Wednesday, February 9, 2022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1400" y="1050208"/>
            <a:ext cx="4733583" cy="52168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Monday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Source A boiler heater PS tripped off.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MIRF Center Anode Supply tripped off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Booster West Anode Supply tripped off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Tuesday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g-2 experienced problems with their kicker early on the owl shift. Resumed beam around 10:30am.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Source A boiler heater PS tripped off.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MIRF Center Anode Supply tripped off.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Experienced problems with SWD beam in Booster. Traced the problem to a bad ORBUMP trigger.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Wednesday</a:t>
            </a:r>
            <a:endParaRPr lang="en-US" sz="22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ORBUMP trigger on the $13 changed again.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Monday…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2/9/2022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Perez |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Picture 4" descr="Chart, line chart&#10;&#10;Description automatically generated">
            <a:extLst>
              <a:ext uri="{FF2B5EF4-FFF2-40B4-BE49-F238E27FC236}">
                <a16:creationId xmlns:a16="http://schemas.microsoft.com/office/drawing/2014/main" id="{C58F3812-B23B-41BF-8B34-26A8CA0888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91" r="4729"/>
          <a:stretch/>
        </p:blipFill>
        <p:spPr>
          <a:xfrm rot="5400000">
            <a:off x="4280242" y="1443612"/>
            <a:ext cx="5401559" cy="42454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787</TotalTime>
  <Words>105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O’Clock Meeting</vt:lpstr>
      <vt:lpstr>Since Monday…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113</cp:revision>
  <cp:lastPrinted>2014-01-20T19:40:21Z</cp:lastPrinted>
  <dcterms:created xsi:type="dcterms:W3CDTF">2019-06-21T13:10:56Z</dcterms:created>
  <dcterms:modified xsi:type="dcterms:W3CDTF">2022-02-09T14:36:16Z</dcterms:modified>
</cp:coreProperties>
</file>