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94" r:id="rId5"/>
    <p:sldId id="296" r:id="rId6"/>
    <p:sldId id="299" r:id="rId7"/>
    <p:sldId id="298" r:id="rId8"/>
    <p:sldId id="300" r:id="rId9"/>
    <p:sldId id="30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FF86F5-5C50-420B-A329-F97DE4ABD14C}" v="2" dt="2022-12-05T21:08:26.519"/>
    <p1510:client id="{F6295460-2725-4C3E-9ADB-6E353AC5BC15}" v="22" dt="2022-12-06T11:11:56.7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3" autoAdjust="0"/>
    <p:restoredTop sz="94660"/>
  </p:normalViewPr>
  <p:slideViewPr>
    <p:cSldViewPr snapToGrid="0">
      <p:cViewPr varScale="1">
        <p:scale>
          <a:sx n="114" d="100"/>
          <a:sy n="114" d="100"/>
        </p:scale>
        <p:origin x="30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ral H. Patel" userId="aed4aa37-7423-4b56-9596-066f783aa839" providerId="ADAL" clId="{F6295460-2725-4C3E-9ADB-6E353AC5BC15}"/>
    <pc:docChg chg="undo custSel addSld delSld modSld sldOrd">
      <pc:chgData name="Niral H. Patel" userId="aed4aa37-7423-4b56-9596-066f783aa839" providerId="ADAL" clId="{F6295460-2725-4C3E-9ADB-6E353AC5BC15}" dt="2022-12-06T11:11:58.432" v="1084" actId="2696"/>
      <pc:docMkLst>
        <pc:docMk/>
      </pc:docMkLst>
      <pc:sldChg chg="addSp delSp modSp">
        <pc:chgData name="Niral H. Patel" userId="aed4aa37-7423-4b56-9596-066f783aa839" providerId="ADAL" clId="{F6295460-2725-4C3E-9ADB-6E353AC5BC15}" dt="2022-12-06T11:07:07.602" v="828"/>
        <pc:sldMkLst>
          <pc:docMk/>
          <pc:sldMk cId="1223862178" sldId="296"/>
        </pc:sldMkLst>
        <pc:spChg chg="mod">
          <ac:chgData name="Niral H. Patel" userId="aed4aa37-7423-4b56-9596-066f783aa839" providerId="ADAL" clId="{F6295460-2725-4C3E-9ADB-6E353AC5BC15}" dt="2022-12-06T11:06:11.042" v="785" actId="14100"/>
          <ac:spMkLst>
            <pc:docMk/>
            <pc:sldMk cId="1223862178" sldId="296"/>
            <ac:spMk id="2" creationId="{00000000-0000-0000-0000-000000000000}"/>
          </ac:spMkLst>
        </pc:spChg>
        <pc:spChg chg="del">
          <ac:chgData name="Niral H. Patel" userId="aed4aa37-7423-4b56-9596-066f783aa839" providerId="ADAL" clId="{F6295460-2725-4C3E-9ADB-6E353AC5BC15}" dt="2022-12-06T11:06:14.297" v="786" actId="478"/>
          <ac:spMkLst>
            <pc:docMk/>
            <pc:sldMk cId="1223862178" sldId="296"/>
            <ac:spMk id="4" creationId="{00000000-0000-0000-0000-000000000000}"/>
          </ac:spMkLst>
        </pc:spChg>
        <pc:spChg chg="del">
          <ac:chgData name="Niral H. Patel" userId="aed4aa37-7423-4b56-9596-066f783aa839" providerId="ADAL" clId="{F6295460-2725-4C3E-9ADB-6E353AC5BC15}" dt="2022-12-06T11:06:20.481" v="788" actId="478"/>
          <ac:spMkLst>
            <pc:docMk/>
            <pc:sldMk cId="1223862178" sldId="296"/>
            <ac:spMk id="6" creationId="{00000000-0000-0000-0000-000000000000}"/>
          </ac:spMkLst>
        </pc:spChg>
        <pc:spChg chg="add mod">
          <ac:chgData name="Niral H. Patel" userId="aed4aa37-7423-4b56-9596-066f783aa839" providerId="ADAL" clId="{F6295460-2725-4C3E-9ADB-6E353AC5BC15}" dt="2022-12-06T11:07:03.898" v="826" actId="1076"/>
          <ac:spMkLst>
            <pc:docMk/>
            <pc:sldMk cId="1223862178" sldId="296"/>
            <ac:spMk id="7" creationId="{5853AF2A-6A5A-43F4-8123-99CD7821328A}"/>
          </ac:spMkLst>
        </pc:spChg>
        <pc:spChg chg="add del">
          <ac:chgData name="Niral H. Patel" userId="aed4aa37-7423-4b56-9596-066f783aa839" providerId="ADAL" clId="{F6295460-2725-4C3E-9ADB-6E353AC5BC15}" dt="2022-12-06T11:07:07.602" v="828"/>
          <ac:spMkLst>
            <pc:docMk/>
            <pc:sldMk cId="1223862178" sldId="296"/>
            <ac:spMk id="8" creationId="{5944149B-8894-4F73-AD7E-810BA133F5F0}"/>
          </ac:spMkLst>
        </pc:spChg>
      </pc:sldChg>
      <pc:sldChg chg="addSp delSp modSp ord">
        <pc:chgData name="Niral H. Patel" userId="aed4aa37-7423-4b56-9596-066f783aa839" providerId="ADAL" clId="{F6295460-2725-4C3E-9ADB-6E353AC5BC15}" dt="2022-12-06T11:11:23.657" v="1081"/>
        <pc:sldMkLst>
          <pc:docMk/>
          <pc:sldMk cId="881859308" sldId="298"/>
        </pc:sldMkLst>
        <pc:spChg chg="del">
          <ac:chgData name="Niral H. Patel" userId="aed4aa37-7423-4b56-9596-066f783aa839" providerId="ADAL" clId="{F6295460-2725-4C3E-9ADB-6E353AC5BC15}" dt="2022-12-06T11:06:43.715" v="823" actId="478"/>
          <ac:spMkLst>
            <pc:docMk/>
            <pc:sldMk cId="881859308" sldId="298"/>
            <ac:spMk id="4" creationId="{00000000-0000-0000-0000-000000000000}"/>
          </ac:spMkLst>
        </pc:spChg>
        <pc:spChg chg="del">
          <ac:chgData name="Niral H. Patel" userId="aed4aa37-7423-4b56-9596-066f783aa839" providerId="ADAL" clId="{F6295460-2725-4C3E-9ADB-6E353AC5BC15}" dt="2022-12-06T11:07:17.920" v="832" actId="478"/>
          <ac:spMkLst>
            <pc:docMk/>
            <pc:sldMk cId="881859308" sldId="298"/>
            <ac:spMk id="6" creationId="{00000000-0000-0000-0000-000000000000}"/>
          </ac:spMkLst>
        </pc:spChg>
        <pc:spChg chg="add mod">
          <ac:chgData name="Niral H. Patel" userId="aed4aa37-7423-4b56-9596-066f783aa839" providerId="ADAL" clId="{F6295460-2725-4C3E-9ADB-6E353AC5BC15}" dt="2022-12-06T11:06:45.732" v="824" actId="1076"/>
          <ac:spMkLst>
            <pc:docMk/>
            <pc:sldMk cId="881859308" sldId="298"/>
            <ac:spMk id="8" creationId="{55E66CBD-15FA-4AAF-BD19-2764933CAA46}"/>
          </ac:spMkLst>
        </pc:spChg>
        <pc:spChg chg="add">
          <ac:chgData name="Niral H. Patel" userId="aed4aa37-7423-4b56-9596-066f783aa839" providerId="ADAL" clId="{F6295460-2725-4C3E-9ADB-6E353AC5BC15}" dt="2022-12-06T11:07:18.223" v="833"/>
          <ac:spMkLst>
            <pc:docMk/>
            <pc:sldMk cId="881859308" sldId="298"/>
            <ac:spMk id="9" creationId="{C9C6A97F-E26F-4441-8468-72097F05E797}"/>
          </ac:spMkLst>
        </pc:spChg>
        <pc:picChg chg="add del">
          <ac:chgData name="Niral H. Patel" userId="aed4aa37-7423-4b56-9596-066f783aa839" providerId="ADAL" clId="{F6295460-2725-4C3E-9ADB-6E353AC5BC15}" dt="2022-12-06T11:11:19.627" v="1080"/>
          <ac:picMkLst>
            <pc:docMk/>
            <pc:sldMk cId="881859308" sldId="298"/>
            <ac:picMk id="7" creationId="{34468800-6BD7-4570-9000-A170E17D231C}"/>
          </ac:picMkLst>
        </pc:picChg>
      </pc:sldChg>
      <pc:sldChg chg="addSp delSp modSp add">
        <pc:chgData name="Niral H. Patel" userId="aed4aa37-7423-4b56-9596-066f783aa839" providerId="ADAL" clId="{F6295460-2725-4C3E-9ADB-6E353AC5BC15}" dt="2022-12-06T11:11:17.179" v="1079"/>
        <pc:sldMkLst>
          <pc:docMk/>
          <pc:sldMk cId="873781343" sldId="299"/>
        </pc:sldMkLst>
        <pc:spChg chg="mod">
          <ac:chgData name="Niral H. Patel" userId="aed4aa37-7423-4b56-9596-066f783aa839" providerId="ADAL" clId="{F6295460-2725-4C3E-9ADB-6E353AC5BC15}" dt="2022-12-06T11:06:31.287" v="820" actId="20577"/>
          <ac:spMkLst>
            <pc:docMk/>
            <pc:sldMk cId="873781343" sldId="299"/>
            <ac:spMk id="4" creationId="{00000000-0000-0000-0000-000000000000}"/>
          </ac:spMkLst>
        </pc:spChg>
        <pc:spChg chg="del">
          <ac:chgData name="Niral H. Patel" userId="aed4aa37-7423-4b56-9596-066f783aa839" providerId="ADAL" clId="{F6295460-2725-4C3E-9ADB-6E353AC5BC15}" dt="2022-12-06T11:07:12.193" v="829" actId="478"/>
          <ac:spMkLst>
            <pc:docMk/>
            <pc:sldMk cId="873781343" sldId="299"/>
            <ac:spMk id="6" creationId="{00000000-0000-0000-0000-000000000000}"/>
          </ac:spMkLst>
        </pc:spChg>
        <pc:spChg chg="mod">
          <ac:chgData name="Niral H. Patel" userId="aed4aa37-7423-4b56-9596-066f783aa839" providerId="ADAL" clId="{F6295460-2725-4C3E-9ADB-6E353AC5BC15}" dt="2022-12-06T11:10:46.751" v="1070" actId="1076"/>
          <ac:spMkLst>
            <pc:docMk/>
            <pc:sldMk cId="873781343" sldId="299"/>
            <ac:spMk id="9" creationId="{0693CBF6-0337-42B8-A37F-740A021F80D8}"/>
          </ac:spMkLst>
        </pc:spChg>
        <pc:spChg chg="add">
          <ac:chgData name="Niral H. Patel" userId="aed4aa37-7423-4b56-9596-066f783aa839" providerId="ADAL" clId="{F6295460-2725-4C3E-9ADB-6E353AC5BC15}" dt="2022-12-06T11:07:12.429" v="830"/>
          <ac:spMkLst>
            <pc:docMk/>
            <pc:sldMk cId="873781343" sldId="299"/>
            <ac:spMk id="10" creationId="{776792AB-2C50-400B-B636-122DD157B4DC}"/>
          </ac:spMkLst>
        </pc:spChg>
        <pc:picChg chg="mod">
          <ac:chgData name="Niral H. Patel" userId="aed4aa37-7423-4b56-9596-066f783aa839" providerId="ADAL" clId="{F6295460-2725-4C3E-9ADB-6E353AC5BC15}" dt="2022-12-06T11:10:42.863" v="1069" actId="1076"/>
          <ac:picMkLst>
            <pc:docMk/>
            <pc:sldMk cId="873781343" sldId="299"/>
            <ac:picMk id="7" creationId="{79F2B9E0-8A3A-45D8-8110-8F3D5351597E}"/>
          </ac:picMkLst>
        </pc:picChg>
        <pc:picChg chg="add del mod">
          <ac:chgData name="Niral H. Patel" userId="aed4aa37-7423-4b56-9596-066f783aa839" providerId="ADAL" clId="{F6295460-2725-4C3E-9ADB-6E353AC5BC15}" dt="2022-12-06T11:11:17.179" v="1079"/>
          <ac:picMkLst>
            <pc:docMk/>
            <pc:sldMk cId="873781343" sldId="299"/>
            <ac:picMk id="8" creationId="{F651FBA0-7B37-479B-A4C0-D21EB1B62A8E}"/>
          </ac:picMkLst>
        </pc:picChg>
      </pc:sldChg>
      <pc:sldChg chg="addSp modSp add">
        <pc:chgData name="Niral H. Patel" userId="aed4aa37-7423-4b56-9596-066f783aa839" providerId="ADAL" clId="{F6295460-2725-4C3E-9ADB-6E353AC5BC15}" dt="2022-12-06T11:09:57.619" v="1068" actId="20577"/>
        <pc:sldMkLst>
          <pc:docMk/>
          <pc:sldMk cId="4291477366" sldId="300"/>
        </pc:sldMkLst>
        <pc:spChg chg="mod">
          <ac:chgData name="Niral H. Patel" userId="aed4aa37-7423-4b56-9596-066f783aa839" providerId="ADAL" clId="{F6295460-2725-4C3E-9ADB-6E353AC5BC15}" dt="2022-12-06T11:09:57.619" v="1068" actId="20577"/>
          <ac:spMkLst>
            <pc:docMk/>
            <pc:sldMk cId="4291477366" sldId="300"/>
            <ac:spMk id="2" creationId="{A2D8C15D-9374-4BBB-AFF9-605D6737E7C0}"/>
          </ac:spMkLst>
        </pc:spChg>
        <pc:spChg chg="mod">
          <ac:chgData name="Niral H. Patel" userId="aed4aa37-7423-4b56-9596-066f783aa839" providerId="ADAL" clId="{F6295460-2725-4C3E-9ADB-6E353AC5BC15}" dt="2022-12-06T09:09:51.427" v="382" actId="20577"/>
          <ac:spMkLst>
            <pc:docMk/>
            <pc:sldMk cId="4291477366" sldId="300"/>
            <ac:spMk id="3" creationId="{3AECFE45-2F08-40D0-B69F-2AD14F5A6493}"/>
          </ac:spMkLst>
        </pc:spChg>
        <pc:spChg chg="add">
          <ac:chgData name="Niral H. Patel" userId="aed4aa37-7423-4b56-9596-066f783aa839" providerId="ADAL" clId="{F6295460-2725-4C3E-9ADB-6E353AC5BC15}" dt="2022-12-06T11:06:38.366" v="821"/>
          <ac:spMkLst>
            <pc:docMk/>
            <pc:sldMk cId="4291477366" sldId="300"/>
            <ac:spMk id="4" creationId="{1999E185-D10F-4501-A318-B3A3075CC019}"/>
          </ac:spMkLst>
        </pc:spChg>
        <pc:spChg chg="add">
          <ac:chgData name="Niral H. Patel" userId="aed4aa37-7423-4b56-9596-066f783aa839" providerId="ADAL" clId="{F6295460-2725-4C3E-9ADB-6E353AC5BC15}" dt="2022-12-06T11:06:57.601" v="825"/>
          <ac:spMkLst>
            <pc:docMk/>
            <pc:sldMk cId="4291477366" sldId="300"/>
            <ac:spMk id="5" creationId="{030CC38A-222B-4DA8-A314-E65D67F667E9}"/>
          </ac:spMkLst>
        </pc:spChg>
        <pc:spChg chg="add">
          <ac:chgData name="Niral H. Patel" userId="aed4aa37-7423-4b56-9596-066f783aa839" providerId="ADAL" clId="{F6295460-2725-4C3E-9ADB-6E353AC5BC15}" dt="2022-12-06T11:07:14.633" v="831"/>
          <ac:spMkLst>
            <pc:docMk/>
            <pc:sldMk cId="4291477366" sldId="300"/>
            <ac:spMk id="6" creationId="{AF7BF48B-43DA-4A45-A1B0-C79405F0B890}"/>
          </ac:spMkLst>
        </pc:spChg>
      </pc:sldChg>
      <pc:sldChg chg="add del">
        <pc:chgData name="Niral H. Patel" userId="aed4aa37-7423-4b56-9596-066f783aa839" providerId="ADAL" clId="{F6295460-2725-4C3E-9ADB-6E353AC5BC15}" dt="2022-12-06T11:11:58.432" v="1084" actId="2696"/>
        <pc:sldMkLst>
          <pc:docMk/>
          <pc:sldMk cId="2287440373" sldId="301"/>
        </pc:sldMkLst>
      </pc:sldChg>
      <pc:sldChg chg="add">
        <pc:chgData name="Niral H. Patel" userId="aed4aa37-7423-4b56-9596-066f783aa839" providerId="ADAL" clId="{F6295460-2725-4C3E-9ADB-6E353AC5BC15}" dt="2022-12-06T11:11:56.720" v="1083"/>
        <pc:sldMkLst>
          <pc:docMk/>
          <pc:sldMk cId="1846793874" sldId="309"/>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4F80C-E3EF-4747-B5D5-31BE4A6566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828FB11-C165-4695-B731-F60ADEDE74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33F2D58-DE4B-4011-9430-467CB90F27C9}"/>
              </a:ext>
            </a:extLst>
          </p:cNvPr>
          <p:cNvSpPr>
            <a:spLocks noGrp="1"/>
          </p:cNvSpPr>
          <p:nvPr>
            <p:ph type="dt" sz="half" idx="10"/>
          </p:nvPr>
        </p:nvSpPr>
        <p:spPr/>
        <p:txBody>
          <a:bodyPr/>
          <a:lstStyle/>
          <a:p>
            <a:fld id="{62FC0472-48B4-4305-9DD5-CB8296EE107B}" type="datetimeFigureOut">
              <a:rPr lang="en-US" smtClean="0"/>
              <a:t>12/6/2022</a:t>
            </a:fld>
            <a:endParaRPr lang="en-US"/>
          </a:p>
        </p:txBody>
      </p:sp>
      <p:sp>
        <p:nvSpPr>
          <p:cNvPr id="5" name="Footer Placeholder 4">
            <a:extLst>
              <a:ext uri="{FF2B5EF4-FFF2-40B4-BE49-F238E27FC236}">
                <a16:creationId xmlns:a16="http://schemas.microsoft.com/office/drawing/2014/main" id="{F63CBA1A-582D-4C6F-8CD1-C073EA1DD1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08B7A8-0D2B-44A8-BE26-62CDF65E40DE}"/>
              </a:ext>
            </a:extLst>
          </p:cNvPr>
          <p:cNvSpPr>
            <a:spLocks noGrp="1"/>
          </p:cNvSpPr>
          <p:nvPr>
            <p:ph type="sldNum" sz="quarter" idx="12"/>
          </p:nvPr>
        </p:nvSpPr>
        <p:spPr/>
        <p:txBody>
          <a:bodyPr/>
          <a:lstStyle/>
          <a:p>
            <a:fld id="{AA8A543A-E471-4CBB-AC5A-7A68D502480E}" type="slidenum">
              <a:rPr lang="en-US" smtClean="0"/>
              <a:t>‹#›</a:t>
            </a:fld>
            <a:endParaRPr lang="en-US"/>
          </a:p>
        </p:txBody>
      </p:sp>
    </p:spTree>
    <p:extLst>
      <p:ext uri="{BB962C8B-B14F-4D97-AF65-F5344CB8AC3E}">
        <p14:creationId xmlns:p14="http://schemas.microsoft.com/office/powerpoint/2010/main" val="2799791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CA654-F5AC-486C-BD82-0228A9B0B6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0997C8F-7EF8-41CE-AECA-99A78A60A7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2017BB-B005-47A4-AA66-01CEBFD6178D}"/>
              </a:ext>
            </a:extLst>
          </p:cNvPr>
          <p:cNvSpPr>
            <a:spLocks noGrp="1"/>
          </p:cNvSpPr>
          <p:nvPr>
            <p:ph type="dt" sz="half" idx="10"/>
          </p:nvPr>
        </p:nvSpPr>
        <p:spPr/>
        <p:txBody>
          <a:bodyPr/>
          <a:lstStyle/>
          <a:p>
            <a:fld id="{62FC0472-48B4-4305-9DD5-CB8296EE107B}" type="datetimeFigureOut">
              <a:rPr lang="en-US" smtClean="0"/>
              <a:t>12/6/2022</a:t>
            </a:fld>
            <a:endParaRPr lang="en-US"/>
          </a:p>
        </p:txBody>
      </p:sp>
      <p:sp>
        <p:nvSpPr>
          <p:cNvPr id="5" name="Footer Placeholder 4">
            <a:extLst>
              <a:ext uri="{FF2B5EF4-FFF2-40B4-BE49-F238E27FC236}">
                <a16:creationId xmlns:a16="http://schemas.microsoft.com/office/drawing/2014/main" id="{D8C4975B-7ADA-4115-8A6A-EECCA1C8B2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502C39-8592-4BCA-A2E1-E976A4210A57}"/>
              </a:ext>
            </a:extLst>
          </p:cNvPr>
          <p:cNvSpPr>
            <a:spLocks noGrp="1"/>
          </p:cNvSpPr>
          <p:nvPr>
            <p:ph type="sldNum" sz="quarter" idx="12"/>
          </p:nvPr>
        </p:nvSpPr>
        <p:spPr/>
        <p:txBody>
          <a:bodyPr/>
          <a:lstStyle/>
          <a:p>
            <a:fld id="{AA8A543A-E471-4CBB-AC5A-7A68D502480E}" type="slidenum">
              <a:rPr lang="en-US" smtClean="0"/>
              <a:t>‹#›</a:t>
            </a:fld>
            <a:endParaRPr lang="en-US"/>
          </a:p>
        </p:txBody>
      </p:sp>
    </p:spTree>
    <p:extLst>
      <p:ext uri="{BB962C8B-B14F-4D97-AF65-F5344CB8AC3E}">
        <p14:creationId xmlns:p14="http://schemas.microsoft.com/office/powerpoint/2010/main" val="3135839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EC03D7-E27C-4119-B170-48B88C94BF6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F892BB5-ED14-4D08-B385-C7442CAD6D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103247-3236-4DE8-81C2-C5CF755BAB12}"/>
              </a:ext>
            </a:extLst>
          </p:cNvPr>
          <p:cNvSpPr>
            <a:spLocks noGrp="1"/>
          </p:cNvSpPr>
          <p:nvPr>
            <p:ph type="dt" sz="half" idx="10"/>
          </p:nvPr>
        </p:nvSpPr>
        <p:spPr/>
        <p:txBody>
          <a:bodyPr/>
          <a:lstStyle/>
          <a:p>
            <a:fld id="{62FC0472-48B4-4305-9DD5-CB8296EE107B}" type="datetimeFigureOut">
              <a:rPr lang="en-US" smtClean="0"/>
              <a:t>12/6/2022</a:t>
            </a:fld>
            <a:endParaRPr lang="en-US"/>
          </a:p>
        </p:txBody>
      </p:sp>
      <p:sp>
        <p:nvSpPr>
          <p:cNvPr id="5" name="Footer Placeholder 4">
            <a:extLst>
              <a:ext uri="{FF2B5EF4-FFF2-40B4-BE49-F238E27FC236}">
                <a16:creationId xmlns:a16="http://schemas.microsoft.com/office/drawing/2014/main" id="{8A747A05-6535-4369-84B4-FD3ED6622F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5293B4-7765-4441-8998-AF3674C31C87}"/>
              </a:ext>
            </a:extLst>
          </p:cNvPr>
          <p:cNvSpPr>
            <a:spLocks noGrp="1"/>
          </p:cNvSpPr>
          <p:nvPr>
            <p:ph type="sldNum" sz="quarter" idx="12"/>
          </p:nvPr>
        </p:nvSpPr>
        <p:spPr/>
        <p:txBody>
          <a:bodyPr/>
          <a:lstStyle/>
          <a:p>
            <a:fld id="{AA8A543A-E471-4CBB-AC5A-7A68D502480E}" type="slidenum">
              <a:rPr lang="en-US" smtClean="0"/>
              <a:t>‹#›</a:t>
            </a:fld>
            <a:endParaRPr lang="en-US"/>
          </a:p>
        </p:txBody>
      </p:sp>
    </p:spTree>
    <p:extLst>
      <p:ext uri="{BB962C8B-B14F-4D97-AF65-F5344CB8AC3E}">
        <p14:creationId xmlns:p14="http://schemas.microsoft.com/office/powerpoint/2010/main" val="3249465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chemeClr val="bg1">
            <a:alpha val="0"/>
          </a:schemeClr>
        </a:solidFill>
        <a:effectLst/>
      </p:bgPr>
    </p:bg>
    <p:spTree>
      <p:nvGrpSpPr>
        <p:cNvPr id="1" name=""/>
        <p:cNvGrpSpPr/>
        <p:nvPr/>
      </p:nvGrpSpPr>
      <p:grpSpPr>
        <a:xfrm>
          <a:off x="0" y="0"/>
          <a:ext cx="0" cy="0"/>
          <a:chOff x="0" y="0"/>
          <a:chExt cx="0" cy="0"/>
        </a:xfrm>
      </p:grpSpPr>
      <p:sp>
        <p:nvSpPr>
          <p:cNvPr id="10" name="Text Placeholder 23">
            <a:extLst>
              <a:ext uri="{FF2B5EF4-FFF2-40B4-BE49-F238E27FC236}">
                <a16:creationId xmlns:a16="http://schemas.microsoft.com/office/drawing/2014/main" id="{951E3324-B190-3841-A93F-DE47A042CC38}"/>
              </a:ext>
            </a:extLst>
          </p:cNvPr>
          <p:cNvSpPr>
            <a:spLocks noGrp="1"/>
          </p:cNvSpPr>
          <p:nvPr>
            <p:ph type="body" sz="quarter" idx="10" hasCustomPrompt="1"/>
          </p:nvPr>
        </p:nvSpPr>
        <p:spPr>
          <a:xfrm>
            <a:off x="455901" y="5013474"/>
            <a:ext cx="11332308"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r>
              <a:rPr lang="en-US" dirty="0"/>
              <a:t>Speaker Name [20pt Reg]</a:t>
            </a:r>
          </a:p>
          <a:p>
            <a:r>
              <a:rPr lang="en-US" dirty="0"/>
              <a:t>PIP-II DOE IPR CD-2/3a Review</a:t>
            </a:r>
          </a:p>
          <a:p>
            <a:r>
              <a:rPr lang="en-US" dirty="0"/>
              <a:t>28 - 30 January 2020</a:t>
            </a:r>
          </a:p>
        </p:txBody>
      </p:sp>
      <p:sp>
        <p:nvSpPr>
          <p:cNvPr id="15" name="Rectangle 14">
            <a:extLst>
              <a:ext uri="{FF2B5EF4-FFF2-40B4-BE49-F238E27FC236}">
                <a16:creationId xmlns:a16="http://schemas.microsoft.com/office/drawing/2014/main" id="{300B77DE-EA49-F14C-BB2B-DB97C27A998D}"/>
              </a:ext>
            </a:extLst>
          </p:cNvPr>
          <p:cNvSpPr/>
          <p:nvPr userDrawn="1"/>
        </p:nvSpPr>
        <p:spPr>
          <a:xfrm>
            <a:off x="-23683" y="-53011"/>
            <a:ext cx="12215683" cy="923441"/>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7" name="Picture 16" descr="FermiLogoBar_DOE_KO_horiz.eps">
            <a:extLst>
              <a:ext uri="{FF2B5EF4-FFF2-40B4-BE49-F238E27FC236}">
                <a16:creationId xmlns:a16="http://schemas.microsoft.com/office/drawing/2014/main" id="{9EED839A-F47A-5140-81A9-35BAE477BA3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3681" y="249844"/>
            <a:ext cx="12014381" cy="301891"/>
          </a:xfrm>
          <a:prstGeom prst="rect">
            <a:avLst/>
          </a:prstGeom>
        </p:spPr>
      </p:pic>
      <p:pic>
        <p:nvPicPr>
          <p:cNvPr id="18" name="Picture 17">
            <a:extLst>
              <a:ext uri="{FF2B5EF4-FFF2-40B4-BE49-F238E27FC236}">
                <a16:creationId xmlns:a16="http://schemas.microsoft.com/office/drawing/2014/main" id="{F99CDA1F-7AE3-9F4B-933F-1FAC95639D53}"/>
              </a:ext>
            </a:extLst>
          </p:cNvPr>
          <p:cNvPicPr>
            <a:picLocks noChangeAspect="1"/>
          </p:cNvPicPr>
          <p:nvPr userDrawn="1"/>
        </p:nvPicPr>
        <p:blipFill>
          <a:blip r:embed="rId3"/>
          <a:stretch>
            <a:fillRect/>
          </a:stretch>
        </p:blipFill>
        <p:spPr>
          <a:xfrm>
            <a:off x="-20251" y="870432"/>
            <a:ext cx="12212251" cy="2875985"/>
          </a:xfrm>
          <a:prstGeom prst="rect">
            <a:avLst/>
          </a:prstGeom>
        </p:spPr>
      </p:pic>
      <p:pic>
        <p:nvPicPr>
          <p:cNvPr id="19" name="Picture 18">
            <a:extLst>
              <a:ext uri="{FF2B5EF4-FFF2-40B4-BE49-F238E27FC236}">
                <a16:creationId xmlns:a16="http://schemas.microsoft.com/office/drawing/2014/main" id="{6DD13327-9754-6041-8DD1-933219419DF8}"/>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1" y="898427"/>
            <a:ext cx="12192001" cy="2867342"/>
          </a:xfrm>
          <a:prstGeom prst="rect">
            <a:avLst/>
          </a:prstGeom>
        </p:spPr>
      </p:pic>
      <p:sp>
        <p:nvSpPr>
          <p:cNvPr id="20" name="TextBox 19">
            <a:extLst>
              <a:ext uri="{FF2B5EF4-FFF2-40B4-BE49-F238E27FC236}">
                <a16:creationId xmlns:a16="http://schemas.microsoft.com/office/drawing/2014/main" id="{9ED24C11-61C8-6848-BA1F-F5B3A43D4B6B}"/>
              </a:ext>
            </a:extLst>
          </p:cNvPr>
          <p:cNvSpPr txBox="1"/>
          <p:nvPr userDrawn="1"/>
        </p:nvSpPr>
        <p:spPr>
          <a:xfrm>
            <a:off x="7655232" y="4819166"/>
            <a:ext cx="4821381" cy="1723549"/>
          </a:xfrm>
          <a:prstGeom prst="rect">
            <a:avLst/>
          </a:prstGeom>
          <a:noFill/>
        </p:spPr>
        <p:txBody>
          <a:bodyPr wrap="square" lIns="0" tIns="0" rIns="0" bIns="0"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600" dirty="0">
                <a:latin typeface="Helvetica"/>
                <a:cs typeface="Helvetica"/>
              </a:rPr>
              <a:t>A Partnership of: </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US/DOE</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India/DAE</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Italy/INFN</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UK/UKRI-STFC</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France/CEA, CNRS/IN2P3</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Poland/WUST </a:t>
            </a:r>
            <a:endParaRPr lang="en-US" sz="1600" kern="1200" baseline="0" dirty="0">
              <a:solidFill>
                <a:schemeClr val="tx1"/>
              </a:solidFill>
              <a:latin typeface="Helvetica"/>
              <a:cs typeface="Helvetica"/>
            </a:endParaRPr>
          </a:p>
        </p:txBody>
      </p:sp>
      <p:pic>
        <p:nvPicPr>
          <p:cNvPr id="21" name="Picture 20">
            <a:extLst>
              <a:ext uri="{FF2B5EF4-FFF2-40B4-BE49-F238E27FC236}">
                <a16:creationId xmlns:a16="http://schemas.microsoft.com/office/drawing/2014/main" id="{CA2A345B-7BEB-994E-9D51-8C4EB6EEF7F2}"/>
              </a:ext>
            </a:extLst>
          </p:cNvPr>
          <p:cNvPicPr>
            <a:picLocks/>
          </p:cNvPicPr>
          <p:nvPr userDrawn="1"/>
        </p:nvPicPr>
        <p:blipFill>
          <a:blip r:embed="rId5"/>
          <a:stretch>
            <a:fillRect/>
          </a:stretch>
        </p:blipFill>
        <p:spPr>
          <a:xfrm>
            <a:off x="11443712" y="6312189"/>
            <a:ext cx="451104" cy="210312"/>
          </a:xfrm>
          <a:prstGeom prst="rect">
            <a:avLst/>
          </a:prstGeom>
          <a:effectLst>
            <a:outerShdw blurRad="38100" dist="38100" dir="2700000" algn="tl" rotWithShape="0">
              <a:prstClr val="black">
                <a:alpha val="40000"/>
              </a:prstClr>
            </a:outerShdw>
          </a:effectLst>
        </p:spPr>
      </p:pic>
      <p:sp>
        <p:nvSpPr>
          <p:cNvPr id="22" name="Rectangle 21">
            <a:extLst>
              <a:ext uri="{FF2B5EF4-FFF2-40B4-BE49-F238E27FC236}">
                <a16:creationId xmlns:a16="http://schemas.microsoft.com/office/drawing/2014/main" id="{F3CAA6F3-FFCC-354A-A2C6-37D95284D01F}"/>
              </a:ext>
            </a:extLst>
          </p:cNvPr>
          <p:cNvSpPr/>
          <p:nvPr userDrawn="1"/>
        </p:nvSpPr>
        <p:spPr>
          <a:xfrm>
            <a:off x="11435908" y="5559009"/>
            <a:ext cx="426720" cy="210312"/>
          </a:xfrm>
          <a:prstGeom prst="rect">
            <a:avLst/>
          </a:prstGeom>
          <a:blipFill>
            <a:blip r:embed="rId6">
              <a:extLst>
                <a:ext uri="{96DAC541-7B7A-43D3-8B79-37D633B846F1}">
                  <asvg:svgBlip xmlns:asvg="http://schemas.microsoft.com/office/drawing/2016/SVG/main" r:embed="rId7"/>
                </a:ext>
              </a:extLst>
            </a:blip>
            <a:stretch>
              <a:fillRect/>
            </a:stretch>
          </a:blipFill>
          <a:ln>
            <a:noFill/>
          </a:ln>
          <a:effectLst>
            <a:outerShdw blurRad="381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3" name="Rectangle 22">
            <a:extLst>
              <a:ext uri="{FF2B5EF4-FFF2-40B4-BE49-F238E27FC236}">
                <a16:creationId xmlns:a16="http://schemas.microsoft.com/office/drawing/2014/main" id="{287756E5-C406-2642-B9BD-638816F9F528}"/>
              </a:ext>
            </a:extLst>
          </p:cNvPr>
          <p:cNvSpPr/>
          <p:nvPr userDrawn="1"/>
        </p:nvSpPr>
        <p:spPr>
          <a:xfrm>
            <a:off x="11435905" y="5300598"/>
            <a:ext cx="426720" cy="210312"/>
          </a:xfrm>
          <a:prstGeom prst="rect">
            <a:avLst/>
          </a:prstGeom>
          <a:blipFill>
            <a:blip r:embed="rId8" cstate="screen">
              <a:extLst>
                <a:ext uri="{28A0092B-C50C-407E-A947-70E740481C1C}">
                  <a14:useLocalDpi xmlns:a14="http://schemas.microsoft.com/office/drawing/2010/main"/>
                </a:ext>
              </a:extLst>
            </a:blip>
            <a:stretch>
              <a:fillRect/>
            </a:stretch>
          </a:blipFill>
          <a:ln>
            <a:noFill/>
          </a:ln>
          <a:effectLst>
            <a:outerShdw blurRad="381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24" name="Picture 23">
            <a:extLst>
              <a:ext uri="{FF2B5EF4-FFF2-40B4-BE49-F238E27FC236}">
                <a16:creationId xmlns:a16="http://schemas.microsoft.com/office/drawing/2014/main" id="{9B460601-041F-2C4B-BAA3-3C443534ECE4}"/>
              </a:ext>
            </a:extLst>
          </p:cNvPr>
          <p:cNvPicPr>
            <a:picLocks/>
          </p:cNvPicPr>
          <p:nvPr userDrawn="1"/>
        </p:nvPicPr>
        <p:blipFill>
          <a:blip r:embed="rId9"/>
          <a:stretch>
            <a:fillRect/>
          </a:stretch>
        </p:blipFill>
        <p:spPr>
          <a:xfrm>
            <a:off x="11435100" y="5062166"/>
            <a:ext cx="536448" cy="210312"/>
          </a:xfrm>
          <a:prstGeom prst="rect">
            <a:avLst/>
          </a:prstGeom>
          <a:blipFill>
            <a:blip r:embed="rId8" cstate="screen">
              <a:extLst>
                <a:ext uri="{28A0092B-C50C-407E-A947-70E740481C1C}">
                  <a14:useLocalDpi xmlns:a14="http://schemas.microsoft.com/office/drawing/2010/main"/>
                </a:ext>
              </a:extLst>
            </a:blip>
            <a:stretch>
              <a:fillRect/>
            </a:stretch>
          </a:blipFill>
          <a:effectLst>
            <a:outerShdw blurRad="38100" dist="38100" dir="2700000" algn="tl" rotWithShape="0">
              <a:prstClr val="black">
                <a:alpha val="40000"/>
              </a:prstClr>
            </a:outerShdw>
          </a:effectLst>
        </p:spPr>
      </p:pic>
      <p:sp>
        <p:nvSpPr>
          <p:cNvPr id="25" name="Rectangle 24">
            <a:extLst>
              <a:ext uri="{FF2B5EF4-FFF2-40B4-BE49-F238E27FC236}">
                <a16:creationId xmlns:a16="http://schemas.microsoft.com/office/drawing/2014/main" id="{51AAE328-C739-C849-85F1-5AA51655A279}"/>
              </a:ext>
            </a:extLst>
          </p:cNvPr>
          <p:cNvSpPr/>
          <p:nvPr userDrawn="1"/>
        </p:nvSpPr>
        <p:spPr>
          <a:xfrm>
            <a:off x="11435908" y="5813959"/>
            <a:ext cx="560832" cy="210312"/>
          </a:xfrm>
          <a:prstGeom prst="rect">
            <a:avLst/>
          </a:prstGeom>
          <a:blipFill>
            <a:blip r:embed="rId10"/>
            <a:stretch>
              <a:fillRect/>
            </a:stretch>
          </a:blipFill>
          <a:ln>
            <a:noFill/>
          </a:ln>
          <a:effectLst>
            <a:outerShdw blurRad="381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6" name="Rectangle 25">
            <a:extLst>
              <a:ext uri="{FF2B5EF4-FFF2-40B4-BE49-F238E27FC236}">
                <a16:creationId xmlns:a16="http://schemas.microsoft.com/office/drawing/2014/main" id="{B44BEAD8-2DA1-1F49-9F03-59311903D998}"/>
              </a:ext>
            </a:extLst>
          </p:cNvPr>
          <p:cNvSpPr/>
          <p:nvPr userDrawn="1"/>
        </p:nvSpPr>
        <p:spPr>
          <a:xfrm>
            <a:off x="11443712" y="6071826"/>
            <a:ext cx="426720" cy="210312"/>
          </a:xfrm>
          <a:prstGeom prst="rect">
            <a:avLst/>
          </a:prstGeom>
          <a:blipFill>
            <a:blip r:embed="rId11"/>
            <a:stretch>
              <a:fillRect/>
            </a:stretch>
          </a:blipFill>
          <a:ln>
            <a:noFill/>
          </a:ln>
          <a:effectLst>
            <a:outerShdw blurRad="381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27" name="Straight Connector 26">
            <a:extLst>
              <a:ext uri="{FF2B5EF4-FFF2-40B4-BE49-F238E27FC236}">
                <a16:creationId xmlns:a16="http://schemas.microsoft.com/office/drawing/2014/main" id="{D93A1C23-7746-B24F-B17F-6EE76878B4D6}"/>
              </a:ext>
            </a:extLst>
          </p:cNvPr>
          <p:cNvCxnSpPr>
            <a:cxnSpLocks/>
          </p:cNvCxnSpPr>
          <p:nvPr userDrawn="1"/>
        </p:nvCxnSpPr>
        <p:spPr>
          <a:xfrm>
            <a:off x="7788286" y="6634281"/>
            <a:ext cx="4004996"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
        <p:nvSpPr>
          <p:cNvPr id="28" name="Text Placeholder 24">
            <a:extLst>
              <a:ext uri="{FF2B5EF4-FFF2-40B4-BE49-F238E27FC236}">
                <a16:creationId xmlns:a16="http://schemas.microsoft.com/office/drawing/2014/main" id="{CE45FE05-EE3E-A447-A5C4-7D2E5F2B2110}"/>
              </a:ext>
            </a:extLst>
          </p:cNvPr>
          <p:cNvSpPr>
            <a:spLocks noGrp="1"/>
          </p:cNvSpPr>
          <p:nvPr>
            <p:ph type="body" sz="quarter" idx="11"/>
          </p:nvPr>
        </p:nvSpPr>
        <p:spPr>
          <a:xfrm>
            <a:off x="455899" y="3951842"/>
            <a:ext cx="11332309"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dirty="0"/>
              <a:t>Click to edit Master text styles</a:t>
            </a:r>
          </a:p>
        </p:txBody>
      </p:sp>
    </p:spTree>
    <p:extLst>
      <p:ext uri="{BB962C8B-B14F-4D97-AF65-F5344CB8AC3E}">
        <p14:creationId xmlns:p14="http://schemas.microsoft.com/office/powerpoint/2010/main" val="1191078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04801" y="971551"/>
            <a:ext cx="11563351"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304800" y="251753"/>
            <a:ext cx="115824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11" name="Date Placeholder 3">
            <a:extLst>
              <a:ext uri="{FF2B5EF4-FFF2-40B4-BE49-F238E27FC236}">
                <a16:creationId xmlns:a16="http://schemas.microsoft.com/office/drawing/2014/main" id="{8DD1A452-4B3B-1245-BE47-0EA6AC6FF9CF}"/>
              </a:ext>
            </a:extLst>
          </p:cNvPr>
          <p:cNvSpPr>
            <a:spLocks noGrp="1"/>
          </p:cNvSpPr>
          <p:nvPr>
            <p:ph type="dt" sz="half" idx="2"/>
          </p:nvPr>
        </p:nvSpPr>
        <p:spPr>
          <a:xfrm>
            <a:off x="982435" y="6502641"/>
            <a:ext cx="1253367" cy="242873"/>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Sept, 9 2021</a:t>
            </a:r>
            <a:endParaRPr lang="en-US" dirty="0"/>
          </a:p>
        </p:txBody>
      </p:sp>
      <p:sp>
        <p:nvSpPr>
          <p:cNvPr id="13" name="Slide Number Placeholder 5">
            <a:extLst>
              <a:ext uri="{FF2B5EF4-FFF2-40B4-BE49-F238E27FC236}">
                <a16:creationId xmlns:a16="http://schemas.microsoft.com/office/drawing/2014/main" id="{CA627D44-EEC2-3341-A6F3-B343A5732495}"/>
              </a:ext>
            </a:extLst>
          </p:cNvPr>
          <p:cNvSpPr>
            <a:spLocks noGrp="1"/>
          </p:cNvSpPr>
          <p:nvPr>
            <p:ph type="sldNum" sz="quarter" idx="4"/>
          </p:nvPr>
        </p:nvSpPr>
        <p:spPr>
          <a:xfrm>
            <a:off x="296333" y="6504214"/>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cxnSp>
        <p:nvCxnSpPr>
          <p:cNvPr id="8" name="Straight Connector 7">
            <a:extLst>
              <a:ext uri="{FF2B5EF4-FFF2-40B4-BE49-F238E27FC236}">
                <a16:creationId xmlns:a16="http://schemas.microsoft.com/office/drawing/2014/main" id="{C0FA1544-3923-294B-8A83-AC75048E30FE}"/>
              </a:ext>
            </a:extLst>
          </p:cNvPr>
          <p:cNvCxnSpPr>
            <a:cxnSpLocks/>
          </p:cNvCxnSpPr>
          <p:nvPr userDrawn="1"/>
        </p:nvCxnSpPr>
        <p:spPr>
          <a:xfrm>
            <a:off x="287867" y="6362733"/>
            <a:ext cx="11519445"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
        <p:nvSpPr>
          <p:cNvPr id="9" name="Footer Placeholder 4">
            <a:extLst>
              <a:ext uri="{FF2B5EF4-FFF2-40B4-BE49-F238E27FC236}">
                <a16:creationId xmlns:a16="http://schemas.microsoft.com/office/drawing/2014/main" id="{E39A3C7E-A5B8-4D43-BC94-380C999D23B4}"/>
              </a:ext>
            </a:extLst>
          </p:cNvPr>
          <p:cNvSpPr>
            <a:spLocks noGrp="1"/>
          </p:cNvSpPr>
          <p:nvPr>
            <p:ph type="ftr" sz="quarter" idx="3"/>
          </p:nvPr>
        </p:nvSpPr>
        <p:spPr>
          <a:xfrm>
            <a:off x="2384214" y="6504214"/>
            <a:ext cx="800378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lgn="ctr">
              <a:defRPr/>
            </a:pPr>
            <a:endParaRPr lang="en-US" b="1" dirty="0"/>
          </a:p>
        </p:txBody>
      </p:sp>
    </p:spTree>
    <p:extLst>
      <p:ext uri="{BB962C8B-B14F-4D97-AF65-F5344CB8AC3E}">
        <p14:creationId xmlns:p14="http://schemas.microsoft.com/office/powerpoint/2010/main" val="3389585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C4C96-6765-412E-B6A5-992B4A785A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CB721E-78FA-48FA-9315-6818E70988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059A2E-4FEB-45D0-8BE6-13636B11F10B}"/>
              </a:ext>
            </a:extLst>
          </p:cNvPr>
          <p:cNvSpPr>
            <a:spLocks noGrp="1"/>
          </p:cNvSpPr>
          <p:nvPr>
            <p:ph type="dt" sz="half" idx="10"/>
          </p:nvPr>
        </p:nvSpPr>
        <p:spPr/>
        <p:txBody>
          <a:bodyPr/>
          <a:lstStyle/>
          <a:p>
            <a:fld id="{62FC0472-48B4-4305-9DD5-CB8296EE107B}" type="datetimeFigureOut">
              <a:rPr lang="en-US" smtClean="0"/>
              <a:t>12/6/2022</a:t>
            </a:fld>
            <a:endParaRPr lang="en-US"/>
          </a:p>
        </p:txBody>
      </p:sp>
      <p:sp>
        <p:nvSpPr>
          <p:cNvPr id="5" name="Footer Placeholder 4">
            <a:extLst>
              <a:ext uri="{FF2B5EF4-FFF2-40B4-BE49-F238E27FC236}">
                <a16:creationId xmlns:a16="http://schemas.microsoft.com/office/drawing/2014/main" id="{99105125-42B9-4CE3-B3E7-2D0967B9AD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8316A8-3024-4EAB-9A13-B8B09F37D2FB}"/>
              </a:ext>
            </a:extLst>
          </p:cNvPr>
          <p:cNvSpPr>
            <a:spLocks noGrp="1"/>
          </p:cNvSpPr>
          <p:nvPr>
            <p:ph type="sldNum" sz="quarter" idx="12"/>
          </p:nvPr>
        </p:nvSpPr>
        <p:spPr/>
        <p:txBody>
          <a:bodyPr/>
          <a:lstStyle/>
          <a:p>
            <a:fld id="{AA8A543A-E471-4CBB-AC5A-7A68D502480E}" type="slidenum">
              <a:rPr lang="en-US" smtClean="0"/>
              <a:t>‹#›</a:t>
            </a:fld>
            <a:endParaRPr lang="en-US"/>
          </a:p>
        </p:txBody>
      </p:sp>
    </p:spTree>
    <p:extLst>
      <p:ext uri="{BB962C8B-B14F-4D97-AF65-F5344CB8AC3E}">
        <p14:creationId xmlns:p14="http://schemas.microsoft.com/office/powerpoint/2010/main" val="1023208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38FC3-7254-4C90-9429-D81665DC51C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39E0421-1EF0-4E90-9FBE-15EBC1AD6E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3EC7116-6B32-48C7-A935-90E75AFC768A}"/>
              </a:ext>
            </a:extLst>
          </p:cNvPr>
          <p:cNvSpPr>
            <a:spLocks noGrp="1"/>
          </p:cNvSpPr>
          <p:nvPr>
            <p:ph type="dt" sz="half" idx="10"/>
          </p:nvPr>
        </p:nvSpPr>
        <p:spPr/>
        <p:txBody>
          <a:bodyPr/>
          <a:lstStyle/>
          <a:p>
            <a:fld id="{62FC0472-48B4-4305-9DD5-CB8296EE107B}" type="datetimeFigureOut">
              <a:rPr lang="en-US" smtClean="0"/>
              <a:t>12/6/2022</a:t>
            </a:fld>
            <a:endParaRPr lang="en-US"/>
          </a:p>
        </p:txBody>
      </p:sp>
      <p:sp>
        <p:nvSpPr>
          <p:cNvPr id="5" name="Footer Placeholder 4">
            <a:extLst>
              <a:ext uri="{FF2B5EF4-FFF2-40B4-BE49-F238E27FC236}">
                <a16:creationId xmlns:a16="http://schemas.microsoft.com/office/drawing/2014/main" id="{5CCE8B7F-2BCF-4DA8-98B8-5D10195CB5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182ADF-0889-4602-BF29-67C4FA1C0E8E}"/>
              </a:ext>
            </a:extLst>
          </p:cNvPr>
          <p:cNvSpPr>
            <a:spLocks noGrp="1"/>
          </p:cNvSpPr>
          <p:nvPr>
            <p:ph type="sldNum" sz="quarter" idx="12"/>
          </p:nvPr>
        </p:nvSpPr>
        <p:spPr/>
        <p:txBody>
          <a:bodyPr/>
          <a:lstStyle/>
          <a:p>
            <a:fld id="{AA8A543A-E471-4CBB-AC5A-7A68D502480E}" type="slidenum">
              <a:rPr lang="en-US" smtClean="0"/>
              <a:t>‹#›</a:t>
            </a:fld>
            <a:endParaRPr lang="en-US"/>
          </a:p>
        </p:txBody>
      </p:sp>
    </p:spTree>
    <p:extLst>
      <p:ext uri="{BB962C8B-B14F-4D97-AF65-F5344CB8AC3E}">
        <p14:creationId xmlns:p14="http://schemas.microsoft.com/office/powerpoint/2010/main" val="3077115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671E0-D6D1-49F9-AEDF-182C41D74D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531904-CD1A-4428-A1DE-4A41200F899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33396A3-88C3-477D-986D-8E273411708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48DB558-E0CE-4633-8105-5612D20A6598}"/>
              </a:ext>
            </a:extLst>
          </p:cNvPr>
          <p:cNvSpPr>
            <a:spLocks noGrp="1"/>
          </p:cNvSpPr>
          <p:nvPr>
            <p:ph type="dt" sz="half" idx="10"/>
          </p:nvPr>
        </p:nvSpPr>
        <p:spPr/>
        <p:txBody>
          <a:bodyPr/>
          <a:lstStyle/>
          <a:p>
            <a:fld id="{62FC0472-48B4-4305-9DD5-CB8296EE107B}" type="datetimeFigureOut">
              <a:rPr lang="en-US" smtClean="0"/>
              <a:t>12/6/2022</a:t>
            </a:fld>
            <a:endParaRPr lang="en-US"/>
          </a:p>
        </p:txBody>
      </p:sp>
      <p:sp>
        <p:nvSpPr>
          <p:cNvPr id="6" name="Footer Placeholder 5">
            <a:extLst>
              <a:ext uri="{FF2B5EF4-FFF2-40B4-BE49-F238E27FC236}">
                <a16:creationId xmlns:a16="http://schemas.microsoft.com/office/drawing/2014/main" id="{2B686C4A-A5E2-40A0-AE99-00480F7351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11164E-5DB0-4BC3-BE8E-AE23C896A44C}"/>
              </a:ext>
            </a:extLst>
          </p:cNvPr>
          <p:cNvSpPr>
            <a:spLocks noGrp="1"/>
          </p:cNvSpPr>
          <p:nvPr>
            <p:ph type="sldNum" sz="quarter" idx="12"/>
          </p:nvPr>
        </p:nvSpPr>
        <p:spPr/>
        <p:txBody>
          <a:bodyPr/>
          <a:lstStyle/>
          <a:p>
            <a:fld id="{AA8A543A-E471-4CBB-AC5A-7A68D502480E}" type="slidenum">
              <a:rPr lang="en-US" smtClean="0"/>
              <a:t>‹#›</a:t>
            </a:fld>
            <a:endParaRPr lang="en-US"/>
          </a:p>
        </p:txBody>
      </p:sp>
    </p:spTree>
    <p:extLst>
      <p:ext uri="{BB962C8B-B14F-4D97-AF65-F5344CB8AC3E}">
        <p14:creationId xmlns:p14="http://schemas.microsoft.com/office/powerpoint/2010/main" val="1547174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0CCCF-4492-4A11-8DD8-8DBFAFDAF3E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0AB0D5-AD24-4E18-8A49-0E04046D8F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21A28D-97D1-48FB-A526-2D293265BD6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FA6B30-1914-4F5A-9E10-F14CC6A32B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DE8E16-8515-4AFB-8F4F-46F6ACBBBE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B35366A-B990-4AB0-9162-D3B0E0441652}"/>
              </a:ext>
            </a:extLst>
          </p:cNvPr>
          <p:cNvSpPr>
            <a:spLocks noGrp="1"/>
          </p:cNvSpPr>
          <p:nvPr>
            <p:ph type="dt" sz="half" idx="10"/>
          </p:nvPr>
        </p:nvSpPr>
        <p:spPr/>
        <p:txBody>
          <a:bodyPr/>
          <a:lstStyle/>
          <a:p>
            <a:fld id="{62FC0472-48B4-4305-9DD5-CB8296EE107B}" type="datetimeFigureOut">
              <a:rPr lang="en-US" smtClean="0"/>
              <a:t>12/6/2022</a:t>
            </a:fld>
            <a:endParaRPr lang="en-US"/>
          </a:p>
        </p:txBody>
      </p:sp>
      <p:sp>
        <p:nvSpPr>
          <p:cNvPr id="8" name="Footer Placeholder 7">
            <a:extLst>
              <a:ext uri="{FF2B5EF4-FFF2-40B4-BE49-F238E27FC236}">
                <a16:creationId xmlns:a16="http://schemas.microsoft.com/office/drawing/2014/main" id="{36AF4079-ECED-4662-8585-6A720CCB391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44E8A30-3208-4C7F-8AE6-D5542EC43214}"/>
              </a:ext>
            </a:extLst>
          </p:cNvPr>
          <p:cNvSpPr>
            <a:spLocks noGrp="1"/>
          </p:cNvSpPr>
          <p:nvPr>
            <p:ph type="sldNum" sz="quarter" idx="12"/>
          </p:nvPr>
        </p:nvSpPr>
        <p:spPr/>
        <p:txBody>
          <a:bodyPr/>
          <a:lstStyle/>
          <a:p>
            <a:fld id="{AA8A543A-E471-4CBB-AC5A-7A68D502480E}" type="slidenum">
              <a:rPr lang="en-US" smtClean="0"/>
              <a:t>‹#›</a:t>
            </a:fld>
            <a:endParaRPr lang="en-US"/>
          </a:p>
        </p:txBody>
      </p:sp>
    </p:spTree>
    <p:extLst>
      <p:ext uri="{BB962C8B-B14F-4D97-AF65-F5344CB8AC3E}">
        <p14:creationId xmlns:p14="http://schemas.microsoft.com/office/powerpoint/2010/main" val="3392996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40295-83E6-4879-BE9B-AA89469C33B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0BA8AA0-243C-4C6E-88F3-81D3C05EDEE3}"/>
              </a:ext>
            </a:extLst>
          </p:cNvPr>
          <p:cNvSpPr>
            <a:spLocks noGrp="1"/>
          </p:cNvSpPr>
          <p:nvPr>
            <p:ph type="dt" sz="half" idx="10"/>
          </p:nvPr>
        </p:nvSpPr>
        <p:spPr/>
        <p:txBody>
          <a:bodyPr/>
          <a:lstStyle/>
          <a:p>
            <a:fld id="{62FC0472-48B4-4305-9DD5-CB8296EE107B}" type="datetimeFigureOut">
              <a:rPr lang="en-US" smtClean="0"/>
              <a:t>12/6/2022</a:t>
            </a:fld>
            <a:endParaRPr lang="en-US"/>
          </a:p>
        </p:txBody>
      </p:sp>
      <p:sp>
        <p:nvSpPr>
          <p:cNvPr id="4" name="Footer Placeholder 3">
            <a:extLst>
              <a:ext uri="{FF2B5EF4-FFF2-40B4-BE49-F238E27FC236}">
                <a16:creationId xmlns:a16="http://schemas.microsoft.com/office/drawing/2014/main" id="{7515F2A5-DF7A-40F4-86C2-C31FA106AAE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1A7610-6928-439E-A08D-F437DB7615BB}"/>
              </a:ext>
            </a:extLst>
          </p:cNvPr>
          <p:cNvSpPr>
            <a:spLocks noGrp="1"/>
          </p:cNvSpPr>
          <p:nvPr>
            <p:ph type="sldNum" sz="quarter" idx="12"/>
          </p:nvPr>
        </p:nvSpPr>
        <p:spPr/>
        <p:txBody>
          <a:bodyPr/>
          <a:lstStyle/>
          <a:p>
            <a:fld id="{AA8A543A-E471-4CBB-AC5A-7A68D502480E}" type="slidenum">
              <a:rPr lang="en-US" smtClean="0"/>
              <a:t>‹#›</a:t>
            </a:fld>
            <a:endParaRPr lang="en-US"/>
          </a:p>
        </p:txBody>
      </p:sp>
    </p:spTree>
    <p:extLst>
      <p:ext uri="{BB962C8B-B14F-4D97-AF65-F5344CB8AC3E}">
        <p14:creationId xmlns:p14="http://schemas.microsoft.com/office/powerpoint/2010/main" val="367866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383C47-9500-469C-A20A-071CEB16DFF6}"/>
              </a:ext>
            </a:extLst>
          </p:cNvPr>
          <p:cNvSpPr>
            <a:spLocks noGrp="1"/>
          </p:cNvSpPr>
          <p:nvPr>
            <p:ph type="dt" sz="half" idx="10"/>
          </p:nvPr>
        </p:nvSpPr>
        <p:spPr/>
        <p:txBody>
          <a:bodyPr/>
          <a:lstStyle/>
          <a:p>
            <a:fld id="{62FC0472-48B4-4305-9DD5-CB8296EE107B}" type="datetimeFigureOut">
              <a:rPr lang="en-US" smtClean="0"/>
              <a:t>12/6/2022</a:t>
            </a:fld>
            <a:endParaRPr lang="en-US"/>
          </a:p>
        </p:txBody>
      </p:sp>
      <p:sp>
        <p:nvSpPr>
          <p:cNvPr id="3" name="Footer Placeholder 2">
            <a:extLst>
              <a:ext uri="{FF2B5EF4-FFF2-40B4-BE49-F238E27FC236}">
                <a16:creationId xmlns:a16="http://schemas.microsoft.com/office/drawing/2014/main" id="{F3E5F852-7504-44AC-A8F2-159B50CB6F6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5EEEE6D-7EB8-4A43-9EBD-A634F69E79CB}"/>
              </a:ext>
            </a:extLst>
          </p:cNvPr>
          <p:cNvSpPr>
            <a:spLocks noGrp="1"/>
          </p:cNvSpPr>
          <p:nvPr>
            <p:ph type="sldNum" sz="quarter" idx="12"/>
          </p:nvPr>
        </p:nvSpPr>
        <p:spPr/>
        <p:txBody>
          <a:bodyPr/>
          <a:lstStyle/>
          <a:p>
            <a:fld id="{AA8A543A-E471-4CBB-AC5A-7A68D502480E}" type="slidenum">
              <a:rPr lang="en-US" smtClean="0"/>
              <a:t>‹#›</a:t>
            </a:fld>
            <a:endParaRPr lang="en-US"/>
          </a:p>
        </p:txBody>
      </p:sp>
    </p:spTree>
    <p:extLst>
      <p:ext uri="{BB962C8B-B14F-4D97-AF65-F5344CB8AC3E}">
        <p14:creationId xmlns:p14="http://schemas.microsoft.com/office/powerpoint/2010/main" val="2416524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E683C-2EAA-4321-8E6C-9C0E84FDE7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6D8F318-AF0B-407A-AE5F-AFA3F0063F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A647F6A-FA9B-455B-80E1-3C80FBCC59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21AC82-514C-46EC-84F6-2F8B75924157}"/>
              </a:ext>
            </a:extLst>
          </p:cNvPr>
          <p:cNvSpPr>
            <a:spLocks noGrp="1"/>
          </p:cNvSpPr>
          <p:nvPr>
            <p:ph type="dt" sz="half" idx="10"/>
          </p:nvPr>
        </p:nvSpPr>
        <p:spPr/>
        <p:txBody>
          <a:bodyPr/>
          <a:lstStyle/>
          <a:p>
            <a:fld id="{62FC0472-48B4-4305-9DD5-CB8296EE107B}" type="datetimeFigureOut">
              <a:rPr lang="en-US" smtClean="0"/>
              <a:t>12/6/2022</a:t>
            </a:fld>
            <a:endParaRPr lang="en-US"/>
          </a:p>
        </p:txBody>
      </p:sp>
      <p:sp>
        <p:nvSpPr>
          <p:cNvPr id="6" name="Footer Placeholder 5">
            <a:extLst>
              <a:ext uri="{FF2B5EF4-FFF2-40B4-BE49-F238E27FC236}">
                <a16:creationId xmlns:a16="http://schemas.microsoft.com/office/drawing/2014/main" id="{17E7A9CF-9B12-41D4-BC19-231D69FFC0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C6FC4B-9F00-4FCB-9E7A-D2F3DB73AC8E}"/>
              </a:ext>
            </a:extLst>
          </p:cNvPr>
          <p:cNvSpPr>
            <a:spLocks noGrp="1"/>
          </p:cNvSpPr>
          <p:nvPr>
            <p:ph type="sldNum" sz="quarter" idx="12"/>
          </p:nvPr>
        </p:nvSpPr>
        <p:spPr/>
        <p:txBody>
          <a:bodyPr/>
          <a:lstStyle/>
          <a:p>
            <a:fld id="{AA8A543A-E471-4CBB-AC5A-7A68D502480E}" type="slidenum">
              <a:rPr lang="en-US" smtClean="0"/>
              <a:t>‹#›</a:t>
            </a:fld>
            <a:endParaRPr lang="en-US"/>
          </a:p>
        </p:txBody>
      </p:sp>
    </p:spTree>
    <p:extLst>
      <p:ext uri="{BB962C8B-B14F-4D97-AF65-F5344CB8AC3E}">
        <p14:creationId xmlns:p14="http://schemas.microsoft.com/office/powerpoint/2010/main" val="2504629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CB826-2B01-4C87-A10D-97FEBA7297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1D50FAE-769E-42F7-9C4F-7104D80BFC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F768C5F-DF5C-435E-AACB-9D70103698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11E28E-BF33-4534-A3E3-7B3FD749D0E0}"/>
              </a:ext>
            </a:extLst>
          </p:cNvPr>
          <p:cNvSpPr>
            <a:spLocks noGrp="1"/>
          </p:cNvSpPr>
          <p:nvPr>
            <p:ph type="dt" sz="half" idx="10"/>
          </p:nvPr>
        </p:nvSpPr>
        <p:spPr/>
        <p:txBody>
          <a:bodyPr/>
          <a:lstStyle/>
          <a:p>
            <a:fld id="{62FC0472-48B4-4305-9DD5-CB8296EE107B}" type="datetimeFigureOut">
              <a:rPr lang="en-US" smtClean="0"/>
              <a:t>12/6/2022</a:t>
            </a:fld>
            <a:endParaRPr lang="en-US"/>
          </a:p>
        </p:txBody>
      </p:sp>
      <p:sp>
        <p:nvSpPr>
          <p:cNvPr id="6" name="Footer Placeholder 5">
            <a:extLst>
              <a:ext uri="{FF2B5EF4-FFF2-40B4-BE49-F238E27FC236}">
                <a16:creationId xmlns:a16="http://schemas.microsoft.com/office/drawing/2014/main" id="{502374C5-569C-4F78-85EB-AF2ED048B9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79C5AC-505D-439A-82D1-7F2FB595C776}"/>
              </a:ext>
            </a:extLst>
          </p:cNvPr>
          <p:cNvSpPr>
            <a:spLocks noGrp="1"/>
          </p:cNvSpPr>
          <p:nvPr>
            <p:ph type="sldNum" sz="quarter" idx="12"/>
          </p:nvPr>
        </p:nvSpPr>
        <p:spPr/>
        <p:txBody>
          <a:bodyPr/>
          <a:lstStyle/>
          <a:p>
            <a:fld id="{AA8A543A-E471-4CBB-AC5A-7A68D502480E}" type="slidenum">
              <a:rPr lang="en-US" smtClean="0"/>
              <a:t>‹#›</a:t>
            </a:fld>
            <a:endParaRPr lang="en-US"/>
          </a:p>
        </p:txBody>
      </p:sp>
    </p:spTree>
    <p:extLst>
      <p:ext uri="{BB962C8B-B14F-4D97-AF65-F5344CB8AC3E}">
        <p14:creationId xmlns:p14="http://schemas.microsoft.com/office/powerpoint/2010/main" val="2961619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4F6E30-E649-4A28-B39D-2B2468EF17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AEF3C17-1DF6-425A-B7B9-B3513E81E3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0D4D1A-E6D9-4353-94D1-FA16C5A486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FC0472-48B4-4305-9DD5-CB8296EE107B}" type="datetimeFigureOut">
              <a:rPr lang="en-US" smtClean="0"/>
              <a:t>12/6/2022</a:t>
            </a:fld>
            <a:endParaRPr lang="en-US"/>
          </a:p>
        </p:txBody>
      </p:sp>
      <p:sp>
        <p:nvSpPr>
          <p:cNvPr id="5" name="Footer Placeholder 4">
            <a:extLst>
              <a:ext uri="{FF2B5EF4-FFF2-40B4-BE49-F238E27FC236}">
                <a16:creationId xmlns:a16="http://schemas.microsoft.com/office/drawing/2014/main" id="{398EE3FF-BF30-4FF8-9484-016BF93508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810B231-E67F-41D8-AD42-5B490850D8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8A543A-E471-4CBB-AC5A-7A68D502480E}" type="slidenum">
              <a:rPr lang="en-US" smtClean="0"/>
              <a:t>‹#›</a:t>
            </a:fld>
            <a:endParaRPr lang="en-US"/>
          </a:p>
        </p:txBody>
      </p:sp>
    </p:spTree>
    <p:extLst>
      <p:ext uri="{BB962C8B-B14F-4D97-AF65-F5344CB8AC3E}">
        <p14:creationId xmlns:p14="http://schemas.microsoft.com/office/powerpoint/2010/main" val="38090720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4">
            <a:extLst>
              <a:ext uri="{FF2B5EF4-FFF2-40B4-BE49-F238E27FC236}">
                <a16:creationId xmlns:a16="http://schemas.microsoft.com/office/drawing/2014/main" id="{A1EB35AA-ADA6-AE40-B284-41DA09DE90EB}"/>
              </a:ext>
            </a:extLst>
          </p:cNvPr>
          <p:cNvSpPr txBox="1">
            <a:spLocks/>
          </p:cNvSpPr>
          <p:nvPr/>
        </p:nvSpPr>
        <p:spPr>
          <a:xfrm>
            <a:off x="1865924" y="3951842"/>
            <a:ext cx="8499232" cy="1003049"/>
          </a:xfrm>
          <a:prstGeom prst="rect">
            <a:avLst/>
          </a:prstGeom>
        </p:spPr>
        <p:txBody>
          <a:bodyPr vert="horz" wrap="square" lIns="0" tIns="45720" anchor="ctr" anchorCtr="0">
            <a:normAutofit/>
          </a:bodyPr>
          <a:lstStyle>
            <a:lvl1pPr marL="0" indent="0" algn="l" defTabSz="457200" rtl="0" eaLnBrk="1" fontAlgn="base" hangingPunct="1">
              <a:lnSpc>
                <a:spcPct val="100000"/>
              </a:lnSpc>
              <a:spcBef>
                <a:spcPts val="700"/>
              </a:spcBef>
              <a:spcAft>
                <a:spcPts val="0"/>
              </a:spcAft>
              <a:buFontTx/>
              <a:buNone/>
              <a:defRPr sz="3200" b="1" i="0" kern="1200">
                <a:solidFill>
                  <a:srgbClr val="004C97"/>
                </a:solidFill>
                <a:latin typeface="Helvetica"/>
                <a:ea typeface="Geneva" charset="0"/>
                <a:cs typeface="ＭＳ Ｐゴシック" charset="0"/>
              </a:defRPr>
            </a:lvl1pPr>
            <a:lvl2pPr marL="0" indent="0" algn="l" defTabSz="457200" rtl="0" eaLnBrk="1" fontAlgn="base" hangingPunct="1">
              <a:spcBef>
                <a:spcPct val="20000"/>
              </a:spcBef>
              <a:spcAft>
                <a:spcPct val="0"/>
              </a:spcAft>
              <a:buFontTx/>
              <a:buNone/>
              <a:defRPr sz="2800" b="1" i="0" kern="1200">
                <a:solidFill>
                  <a:srgbClr val="004C97"/>
                </a:solidFill>
                <a:latin typeface="Helvetica"/>
                <a:ea typeface="ＭＳ Ｐゴシック" charset="0"/>
                <a:cs typeface="ＭＳ Ｐゴシック" charset="0"/>
              </a:defRPr>
            </a:lvl2pPr>
            <a:lvl3pPr marL="0" indent="0" algn="l" defTabSz="457200" rtl="0" eaLnBrk="1" fontAlgn="base" hangingPunct="1">
              <a:spcBef>
                <a:spcPct val="20000"/>
              </a:spcBef>
              <a:spcAft>
                <a:spcPct val="0"/>
              </a:spcAft>
              <a:buFontTx/>
              <a:buNone/>
              <a:defRPr sz="2800" b="1" i="0" kern="1200">
                <a:solidFill>
                  <a:srgbClr val="004C97"/>
                </a:solidFill>
                <a:latin typeface="Helvetica"/>
                <a:ea typeface="ＭＳ Ｐゴシック" charset="0"/>
                <a:cs typeface="ＭＳ Ｐゴシック" charset="0"/>
              </a:defRPr>
            </a:lvl3pPr>
            <a:lvl4pPr marL="0" indent="0" algn="l" defTabSz="457200" rtl="0" eaLnBrk="1" fontAlgn="base" hangingPunct="1">
              <a:spcBef>
                <a:spcPct val="20000"/>
              </a:spcBef>
              <a:spcAft>
                <a:spcPct val="0"/>
              </a:spcAft>
              <a:buFontTx/>
              <a:buNone/>
              <a:defRPr sz="2800" b="1" i="0" kern="1200">
                <a:solidFill>
                  <a:srgbClr val="004C97"/>
                </a:solidFill>
                <a:latin typeface="Helvetica"/>
                <a:ea typeface="ＭＳ Ｐゴシック" charset="0"/>
                <a:cs typeface="ＭＳ Ｐゴシック" charset="0"/>
              </a:defRPr>
            </a:lvl4pPr>
            <a:lvl5pPr marL="0" indent="0" algn="l" defTabSz="457200" rtl="0" eaLnBrk="1" fontAlgn="base" hangingPunct="1">
              <a:spcBef>
                <a:spcPct val="20000"/>
              </a:spcBef>
              <a:spcAft>
                <a:spcPct val="0"/>
              </a:spcAft>
              <a:buFontTx/>
              <a:buNone/>
              <a:defRPr sz="2800" b="1" i="0" kern="1200">
                <a:solidFill>
                  <a:srgbClr val="004C97"/>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a:t>RF Protection Interlocks (RFPI)</a:t>
            </a:r>
          </a:p>
        </p:txBody>
      </p:sp>
      <p:sp>
        <p:nvSpPr>
          <p:cNvPr id="5" name="Text Placeholder 23">
            <a:extLst>
              <a:ext uri="{FF2B5EF4-FFF2-40B4-BE49-F238E27FC236}">
                <a16:creationId xmlns:a16="http://schemas.microsoft.com/office/drawing/2014/main" id="{EC675E64-17BE-1748-8649-D90036B071A0}"/>
              </a:ext>
            </a:extLst>
          </p:cNvPr>
          <p:cNvSpPr>
            <a:spLocks noGrp="1"/>
          </p:cNvSpPr>
          <p:nvPr>
            <p:ph type="body" sz="quarter" idx="10" hasCustomPrompt="1"/>
          </p:nvPr>
        </p:nvSpPr>
        <p:spPr>
          <a:xfrm>
            <a:off x="1865926" y="5013474"/>
            <a:ext cx="4687275" cy="1529241"/>
          </a:xfrm>
          <a:prstGeom prst="rect">
            <a:avLst/>
          </a:prstGeom>
        </p:spPr>
        <p:txBody>
          <a:bodyPr vert="horz" lIns="0" tIns="45720" rIns="0" bIns="45720" rtlCol="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r>
              <a:rPr lang="en-US" dirty="0"/>
              <a:t>Niral Patel</a:t>
            </a:r>
          </a:p>
          <a:p>
            <a:r>
              <a:rPr lang="en-US" dirty="0"/>
              <a:t>PIP-II LLRF Preliminary Design Review</a:t>
            </a:r>
          </a:p>
          <a:p>
            <a:endParaRPr lang="en-US" dirty="0"/>
          </a:p>
          <a:p>
            <a:r>
              <a:rPr lang="en-US" dirty="0"/>
              <a:t>December 7, 2021</a:t>
            </a:r>
          </a:p>
        </p:txBody>
      </p:sp>
    </p:spTree>
    <p:extLst>
      <p:ext uri="{BB962C8B-B14F-4D97-AF65-F5344CB8AC3E}">
        <p14:creationId xmlns:p14="http://schemas.microsoft.com/office/powerpoint/2010/main" val="1989597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3006" y="872455"/>
            <a:ext cx="11216079" cy="5062839"/>
          </a:xfrm>
        </p:spPr>
        <p:txBody>
          <a:bodyPr/>
          <a:lstStyle/>
          <a:p>
            <a:pPr marL="0" indent="0">
              <a:buNone/>
            </a:pPr>
            <a:endParaRPr lang="en-US" sz="1400" dirty="0"/>
          </a:p>
          <a:p>
            <a:r>
              <a:rPr lang="en-US" sz="2000" dirty="0"/>
              <a:t>The RF Protection Interlocks (RFPI) will perform several roles in the PIPII accelerator:</a:t>
            </a:r>
          </a:p>
          <a:p>
            <a:pPr lvl="1"/>
            <a:r>
              <a:rPr lang="en-US" sz="1800" dirty="0"/>
              <a:t>Protect the cryomodule and its RF components.  </a:t>
            </a:r>
          </a:p>
          <a:p>
            <a:pPr lvl="2"/>
            <a:r>
              <a:rPr lang="en-US" sz="1600" dirty="0"/>
              <a:t>The RFPI system monitors signals associated with the SRF cavity system and inhibits the low-level RF drive under fault conditions.  </a:t>
            </a:r>
          </a:p>
          <a:p>
            <a:pPr lvl="2"/>
            <a:r>
              <a:rPr lang="en-US" sz="1600" dirty="0"/>
              <a:t>It provides the SSA permits. </a:t>
            </a:r>
          </a:p>
          <a:p>
            <a:pPr lvl="1"/>
            <a:r>
              <a:rPr lang="en-US" sz="2000" dirty="0"/>
              <a:t>Provide a status to the accelerator machine protection system (MPS).  </a:t>
            </a:r>
          </a:p>
          <a:p>
            <a:pPr lvl="1"/>
            <a:r>
              <a:rPr lang="en-US" sz="2000" dirty="0"/>
              <a:t>Provide diagnostic information (waveforms and status bits) to the control system in real-time during operation of each SSA-Coupler-Cavity being monitored</a:t>
            </a:r>
          </a:p>
          <a:p>
            <a:endParaRPr lang="en-US" sz="1100" dirty="0"/>
          </a:p>
        </p:txBody>
      </p:sp>
      <p:sp>
        <p:nvSpPr>
          <p:cNvPr id="3" name="Title 2"/>
          <p:cNvSpPr>
            <a:spLocks noGrp="1"/>
          </p:cNvSpPr>
          <p:nvPr>
            <p:ph type="title"/>
          </p:nvPr>
        </p:nvSpPr>
        <p:spPr/>
        <p:txBody>
          <a:bodyPr/>
          <a:lstStyle/>
          <a:p>
            <a:r>
              <a:rPr lang="en-US" dirty="0"/>
              <a:t>Introduction</a:t>
            </a:r>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
        <p:nvSpPr>
          <p:cNvPr id="7" name="Footer Placeholder 5">
            <a:extLst>
              <a:ext uri="{FF2B5EF4-FFF2-40B4-BE49-F238E27FC236}">
                <a16:creationId xmlns:a16="http://schemas.microsoft.com/office/drawing/2014/main" id="{5853AF2A-6A5A-43F4-8123-99CD7821328A}"/>
              </a:ext>
            </a:extLst>
          </p:cNvPr>
          <p:cNvSpPr txBox="1">
            <a:spLocks/>
          </p:cNvSpPr>
          <p:nvPr/>
        </p:nvSpPr>
        <p:spPr>
          <a:xfrm>
            <a:off x="3059624" y="6484594"/>
            <a:ext cx="6002841" cy="242873"/>
          </a:xfrm>
          <a:prstGeom prst="rect">
            <a:avLst/>
          </a:prstGeom>
        </p:spPr>
        <p:txBody>
          <a:bodyPr vert="horz" lIns="0" tIns="0" rIns="0" bIns="0" rtlCol="0" anchor="t" anchorCtr="0"/>
          <a:lstStyle>
            <a:defPPr>
              <a:defRPr lang="en-US"/>
            </a:defPPr>
            <a:lvl1pPr marL="0" algn="l" defTabSz="914400" rtl="0" eaLnBrk="1" latinLnBrk="0" hangingPunct="1">
              <a:defRPr sz="1200" kern="1200">
                <a:solidFill>
                  <a:srgbClr val="004C97"/>
                </a:solidFill>
                <a:latin typeface="Helvetica"/>
                <a:ea typeface="ＭＳ Ｐゴシック" charset="0"/>
                <a:cs typeface="ＭＳ Ｐゴシック"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b="1" dirty="0"/>
              <a:t>RFPI PDR  |   Niral Patel</a:t>
            </a:r>
          </a:p>
        </p:txBody>
      </p:sp>
    </p:spTree>
    <p:extLst>
      <p:ext uri="{BB962C8B-B14F-4D97-AF65-F5344CB8AC3E}">
        <p14:creationId xmlns:p14="http://schemas.microsoft.com/office/powerpoint/2010/main" val="1223862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46251" y="694051"/>
            <a:ext cx="8672513" cy="5241243"/>
          </a:xfrm>
        </p:spPr>
        <p:txBody>
          <a:bodyPr/>
          <a:lstStyle/>
          <a:p>
            <a:endParaRPr lang="en-US" sz="1400" dirty="0"/>
          </a:p>
          <a:p>
            <a:r>
              <a:rPr lang="en-US" sz="1400" dirty="0"/>
              <a:t>One RFPI System will interface with a total of 4 Cavity/Coupler stations as shown in the block diagram below.  One LLRF system also supports 4 cavity/coupler stations</a:t>
            </a:r>
          </a:p>
          <a:p>
            <a:pPr marL="0" indent="0">
              <a:buNone/>
            </a:pPr>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p:txBody>
      </p:sp>
      <p:sp>
        <p:nvSpPr>
          <p:cNvPr id="3" name="Title 2"/>
          <p:cNvSpPr>
            <a:spLocks noGrp="1"/>
          </p:cNvSpPr>
          <p:nvPr>
            <p:ph type="title"/>
          </p:nvPr>
        </p:nvSpPr>
        <p:spPr/>
        <p:txBody>
          <a:bodyPr/>
          <a:lstStyle/>
          <a:p>
            <a:r>
              <a:rPr lang="en-US" dirty="0"/>
              <a:t>System Block Diagram </a:t>
            </a:r>
          </a:p>
        </p:txBody>
      </p:sp>
      <p:sp>
        <p:nvSpPr>
          <p:cNvPr id="4" name="Date Placeholder 3"/>
          <p:cNvSpPr>
            <a:spLocks noGrp="1"/>
          </p:cNvSpPr>
          <p:nvPr>
            <p:ph type="dt" sz="half" idx="2"/>
          </p:nvPr>
        </p:nvSpPr>
        <p:spPr/>
        <p:txBody>
          <a:bodyPr/>
          <a:lstStyle/>
          <a:p>
            <a:pPr>
              <a:defRPr/>
            </a:pPr>
            <a:r>
              <a:rPr lang="en-US" dirty="0"/>
              <a:t>December 6, 2022</a:t>
            </a:r>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pic>
        <p:nvPicPr>
          <p:cNvPr id="7" name="Picture 6">
            <a:extLst>
              <a:ext uri="{FF2B5EF4-FFF2-40B4-BE49-F238E27FC236}">
                <a16:creationId xmlns:a16="http://schemas.microsoft.com/office/drawing/2014/main" id="{79F2B9E0-8A3A-45D8-8110-8F3D5351597E}"/>
              </a:ext>
            </a:extLst>
          </p:cNvPr>
          <p:cNvPicPr>
            <a:picLocks noChangeAspect="1"/>
          </p:cNvPicPr>
          <p:nvPr/>
        </p:nvPicPr>
        <p:blipFill>
          <a:blip r:embed="rId2"/>
          <a:stretch>
            <a:fillRect/>
          </a:stretch>
        </p:blipFill>
        <p:spPr>
          <a:xfrm>
            <a:off x="304800" y="1637666"/>
            <a:ext cx="6645216" cy="3737172"/>
          </a:xfrm>
          <a:prstGeom prst="rect">
            <a:avLst/>
          </a:prstGeom>
        </p:spPr>
      </p:pic>
      <p:sp>
        <p:nvSpPr>
          <p:cNvPr id="9" name="TextBox 8">
            <a:extLst>
              <a:ext uri="{FF2B5EF4-FFF2-40B4-BE49-F238E27FC236}">
                <a16:creationId xmlns:a16="http://schemas.microsoft.com/office/drawing/2014/main" id="{0693CBF6-0337-42B8-A37F-740A021F80D8}"/>
              </a:ext>
            </a:extLst>
          </p:cNvPr>
          <p:cNvSpPr txBox="1"/>
          <p:nvPr/>
        </p:nvSpPr>
        <p:spPr>
          <a:xfrm>
            <a:off x="397942" y="5289179"/>
            <a:ext cx="6131422" cy="369332"/>
          </a:xfrm>
          <a:prstGeom prst="rect">
            <a:avLst/>
          </a:prstGeom>
          <a:noFill/>
        </p:spPr>
        <p:txBody>
          <a:bodyPr wrap="none" rtlCol="0">
            <a:spAutoFit/>
          </a:bodyPr>
          <a:lstStyle/>
          <a:p>
            <a:r>
              <a:rPr lang="en-US" dirty="0"/>
              <a:t>- Courtesy of our technical collaborators from Poland/WUT, TUL</a:t>
            </a:r>
          </a:p>
        </p:txBody>
      </p:sp>
      <p:sp>
        <p:nvSpPr>
          <p:cNvPr id="10" name="Footer Placeholder 5">
            <a:extLst>
              <a:ext uri="{FF2B5EF4-FFF2-40B4-BE49-F238E27FC236}">
                <a16:creationId xmlns:a16="http://schemas.microsoft.com/office/drawing/2014/main" id="{776792AB-2C50-400B-B636-122DD157B4DC}"/>
              </a:ext>
            </a:extLst>
          </p:cNvPr>
          <p:cNvSpPr txBox="1">
            <a:spLocks/>
          </p:cNvSpPr>
          <p:nvPr/>
        </p:nvSpPr>
        <p:spPr>
          <a:xfrm>
            <a:off x="3059624" y="6484594"/>
            <a:ext cx="6002841" cy="242873"/>
          </a:xfrm>
          <a:prstGeom prst="rect">
            <a:avLst/>
          </a:prstGeom>
        </p:spPr>
        <p:txBody>
          <a:bodyPr vert="horz" lIns="0" tIns="0" rIns="0" bIns="0" rtlCol="0" anchor="t" anchorCtr="0"/>
          <a:lstStyle>
            <a:defPPr>
              <a:defRPr lang="en-US"/>
            </a:defPPr>
            <a:lvl1pPr marL="0" algn="l" defTabSz="914400" rtl="0" eaLnBrk="1" latinLnBrk="0" hangingPunct="1">
              <a:defRPr sz="1200" kern="1200">
                <a:solidFill>
                  <a:srgbClr val="004C97"/>
                </a:solidFill>
                <a:latin typeface="Helvetica"/>
                <a:ea typeface="ＭＳ Ｐゴシック" charset="0"/>
                <a:cs typeface="ＭＳ Ｐゴシック"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b="1" dirty="0"/>
              <a:t>RFPI PDR  |   Niral Patel</a:t>
            </a:r>
          </a:p>
        </p:txBody>
      </p:sp>
    </p:spTree>
    <p:extLst>
      <p:ext uri="{BB962C8B-B14F-4D97-AF65-F5344CB8AC3E}">
        <p14:creationId xmlns:p14="http://schemas.microsoft.com/office/powerpoint/2010/main" val="873781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46251" y="694051"/>
            <a:ext cx="8672513" cy="5241243"/>
          </a:xfrm>
        </p:spPr>
        <p:txBody>
          <a:bodyPr>
            <a:normAutofit fontScale="92500" lnSpcReduction="20000"/>
          </a:bodyPr>
          <a:lstStyle/>
          <a:p>
            <a:endParaRPr lang="en-US" sz="1400" dirty="0"/>
          </a:p>
          <a:p>
            <a:r>
              <a:rPr lang="en-US" sz="1400" dirty="0"/>
              <a:t>The RFPI is designed to interface with many systems which will provide inputs to the RFPI systems.  The parameters of all these systems are shown below.  The SSA, LLRF and MPS systems will receive permits from the RFPI system and these are also listed below.</a:t>
            </a:r>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r>
              <a:rPr lang="en-US" sz="1400" dirty="0"/>
              <a:t>The functionality of this system design was tested throughout the PIP2IT run.</a:t>
            </a:r>
          </a:p>
        </p:txBody>
      </p:sp>
      <p:sp>
        <p:nvSpPr>
          <p:cNvPr id="3" name="Title 2"/>
          <p:cNvSpPr>
            <a:spLocks noGrp="1"/>
          </p:cNvSpPr>
          <p:nvPr>
            <p:ph type="title"/>
          </p:nvPr>
        </p:nvSpPr>
        <p:spPr/>
        <p:txBody>
          <a:bodyPr/>
          <a:lstStyle/>
          <a:p>
            <a:r>
              <a:rPr lang="en-US" dirty="0"/>
              <a:t>RFPI System Design</a:t>
            </a:r>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pic>
        <p:nvPicPr>
          <p:cNvPr id="7" name="Picture 6">
            <a:extLst>
              <a:ext uri="{FF2B5EF4-FFF2-40B4-BE49-F238E27FC236}">
                <a16:creationId xmlns:a16="http://schemas.microsoft.com/office/drawing/2014/main" id="{34468800-6BD7-4570-9000-A170E17D231C}"/>
              </a:ext>
            </a:extLst>
          </p:cNvPr>
          <p:cNvPicPr>
            <a:picLocks noChangeAspect="1"/>
          </p:cNvPicPr>
          <p:nvPr/>
        </p:nvPicPr>
        <p:blipFill>
          <a:blip r:embed="rId2"/>
          <a:stretch>
            <a:fillRect/>
          </a:stretch>
        </p:blipFill>
        <p:spPr>
          <a:xfrm>
            <a:off x="2981995" y="1831155"/>
            <a:ext cx="6175783" cy="3749365"/>
          </a:xfrm>
          <a:prstGeom prst="rect">
            <a:avLst/>
          </a:prstGeom>
        </p:spPr>
      </p:pic>
      <p:sp>
        <p:nvSpPr>
          <p:cNvPr id="8" name="Date Placeholder 3">
            <a:extLst>
              <a:ext uri="{FF2B5EF4-FFF2-40B4-BE49-F238E27FC236}">
                <a16:creationId xmlns:a16="http://schemas.microsoft.com/office/drawing/2014/main" id="{55E66CBD-15FA-4AAF-BD19-2764933CAA46}"/>
              </a:ext>
            </a:extLst>
          </p:cNvPr>
          <p:cNvSpPr txBox="1">
            <a:spLocks/>
          </p:cNvSpPr>
          <p:nvPr/>
        </p:nvSpPr>
        <p:spPr>
          <a:xfrm>
            <a:off x="1130847" y="6504214"/>
            <a:ext cx="1253367" cy="242873"/>
          </a:xfrm>
          <a:prstGeom prst="rect">
            <a:avLst/>
          </a:prstGeom>
        </p:spPr>
        <p:txBody>
          <a:bodyPr vert="horz" wrap="square" lIns="0" tIns="0" rIns="0" bIns="0" numCol="1" rtlCol="0" anchor="t" anchorCtr="0" compatLnSpc="1">
            <a:prstTxWarp prst="textNoShape">
              <a:avLst/>
            </a:prstTxWarp>
          </a:bodyPr>
          <a:lstStyle>
            <a:defPPr>
              <a:defRPr lang="en-US"/>
            </a:defPPr>
            <a:lvl1pPr marL="0" algn="l" defTabSz="914400" rtl="0" eaLnBrk="1" latinLnBrk="0" hangingPunct="1">
              <a:defRPr sz="1200" kern="1200" smtClean="0">
                <a:solidFill>
                  <a:srgbClr val="004C97"/>
                </a:solidFill>
                <a:latin typeface="Helvetica" charset="0"/>
                <a:ea typeface="+mn-ea"/>
                <a:cs typeface="ＭＳ Ｐゴシック"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t>December 6, 2022</a:t>
            </a:r>
            <a:endParaRPr lang="en-US" dirty="0"/>
          </a:p>
        </p:txBody>
      </p:sp>
      <p:sp>
        <p:nvSpPr>
          <p:cNvPr id="9" name="Footer Placeholder 5">
            <a:extLst>
              <a:ext uri="{FF2B5EF4-FFF2-40B4-BE49-F238E27FC236}">
                <a16:creationId xmlns:a16="http://schemas.microsoft.com/office/drawing/2014/main" id="{C9C6A97F-E26F-4441-8468-72097F05E797}"/>
              </a:ext>
            </a:extLst>
          </p:cNvPr>
          <p:cNvSpPr txBox="1">
            <a:spLocks/>
          </p:cNvSpPr>
          <p:nvPr/>
        </p:nvSpPr>
        <p:spPr>
          <a:xfrm>
            <a:off x="3059624" y="6484594"/>
            <a:ext cx="6002841" cy="242873"/>
          </a:xfrm>
          <a:prstGeom prst="rect">
            <a:avLst/>
          </a:prstGeom>
        </p:spPr>
        <p:txBody>
          <a:bodyPr vert="horz" lIns="0" tIns="0" rIns="0" bIns="0" rtlCol="0" anchor="t" anchorCtr="0"/>
          <a:lstStyle>
            <a:defPPr>
              <a:defRPr lang="en-US"/>
            </a:defPPr>
            <a:lvl1pPr marL="0" algn="l" defTabSz="914400" rtl="0" eaLnBrk="1" latinLnBrk="0" hangingPunct="1">
              <a:defRPr sz="1200" kern="1200">
                <a:solidFill>
                  <a:srgbClr val="004C97"/>
                </a:solidFill>
                <a:latin typeface="Helvetica"/>
                <a:ea typeface="ＭＳ Ｐゴシック" charset="0"/>
                <a:cs typeface="ＭＳ Ｐゴシック"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b="1" dirty="0"/>
              <a:t>RFPI PDR  |   Niral Patel</a:t>
            </a:r>
          </a:p>
        </p:txBody>
      </p:sp>
    </p:spTree>
    <p:extLst>
      <p:ext uri="{BB962C8B-B14F-4D97-AF65-F5344CB8AC3E}">
        <p14:creationId xmlns:p14="http://schemas.microsoft.com/office/powerpoint/2010/main" val="881859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2D8C15D-9374-4BBB-AFF9-605D6737E7C0}"/>
              </a:ext>
            </a:extLst>
          </p:cNvPr>
          <p:cNvSpPr>
            <a:spLocks noGrp="1"/>
          </p:cNvSpPr>
          <p:nvPr>
            <p:ph idx="1"/>
          </p:nvPr>
        </p:nvSpPr>
        <p:spPr/>
        <p:txBody>
          <a:bodyPr>
            <a:normAutofit fontScale="92500" lnSpcReduction="20000"/>
          </a:bodyPr>
          <a:lstStyle/>
          <a:p>
            <a:r>
              <a:rPr lang="en-US" dirty="0"/>
              <a:t>The functional design has been successfully proved out during the PIP2IT program at CMTF/Fermilab with a legacy RFPI system (hardware &amp; software) throughout the duration of the run.</a:t>
            </a:r>
          </a:p>
          <a:p>
            <a:pPr lvl="1"/>
            <a:r>
              <a:rPr lang="en-US" dirty="0"/>
              <a:t>This design would not be cost effective for producing at a larger scale such as PIPII and also includes parts not recommended for new designs</a:t>
            </a:r>
          </a:p>
          <a:p>
            <a:pPr lvl="1"/>
            <a:r>
              <a:rPr lang="en-US" dirty="0"/>
              <a:t>This system continues to operate at CMTF to support the Cryomodule Stand for HB/LB 650 MHz and SSR1/2 Cryomodules</a:t>
            </a:r>
          </a:p>
          <a:p>
            <a:pPr lvl="1"/>
            <a:r>
              <a:rPr lang="en-US" dirty="0"/>
              <a:t>Several requirements changes were made for PIPII RFPI and or the current cryomodule test stand RFPI based upon what was learned from this run</a:t>
            </a:r>
          </a:p>
          <a:p>
            <a:pPr lvl="1"/>
            <a:r>
              <a:rPr lang="en-US" dirty="0"/>
              <a:t>Established a close partnership with other key system owners to create a framework for developing new system</a:t>
            </a:r>
          </a:p>
          <a:p>
            <a:pPr lvl="2"/>
            <a:r>
              <a:rPr lang="en-US" dirty="0"/>
              <a:t>MPS – Arden Warner and team</a:t>
            </a:r>
          </a:p>
          <a:p>
            <a:pPr lvl="2"/>
            <a:r>
              <a:rPr lang="en-US" dirty="0"/>
              <a:t>LLRF – Phil Varghese and  Brian Chase</a:t>
            </a:r>
          </a:p>
          <a:p>
            <a:pPr lvl="2"/>
            <a:r>
              <a:rPr lang="en-US" dirty="0"/>
              <a:t>HLRF – Dave Peterson and team</a:t>
            </a:r>
          </a:p>
          <a:p>
            <a:pPr lvl="2"/>
            <a:r>
              <a:rPr lang="en-US" dirty="0"/>
              <a:t>Control System – Dennis Nicklaus and Pierrick Hanlet (EPICS)</a:t>
            </a:r>
          </a:p>
          <a:p>
            <a:pPr marL="0" indent="0">
              <a:buNone/>
            </a:pPr>
            <a:endParaRPr lang="en-US" dirty="0"/>
          </a:p>
          <a:p>
            <a:pPr lvl="1"/>
            <a:r>
              <a:rPr lang="en-US" dirty="0"/>
              <a:t>The RFPI hardware and software for PIPII will be based on a new design treated as a “green field” project</a:t>
            </a:r>
          </a:p>
          <a:p>
            <a:pPr lvl="1"/>
            <a:r>
              <a:rPr lang="en-US" dirty="0"/>
              <a:t>Requirements for new system have been developed and documented</a:t>
            </a:r>
          </a:p>
          <a:p>
            <a:pPr lvl="1"/>
            <a:r>
              <a:rPr lang="en-US" dirty="0"/>
              <a:t>Prototype design is underway with an expectation to eventually test at CMTF</a:t>
            </a:r>
          </a:p>
          <a:p>
            <a:endParaRPr lang="en-US" dirty="0"/>
          </a:p>
        </p:txBody>
      </p:sp>
      <p:sp>
        <p:nvSpPr>
          <p:cNvPr id="3" name="Title 2">
            <a:extLst>
              <a:ext uri="{FF2B5EF4-FFF2-40B4-BE49-F238E27FC236}">
                <a16:creationId xmlns:a16="http://schemas.microsoft.com/office/drawing/2014/main" id="{3AECFE45-2F08-40D0-B69F-2AD14F5A6493}"/>
              </a:ext>
            </a:extLst>
          </p:cNvPr>
          <p:cNvSpPr>
            <a:spLocks noGrp="1"/>
          </p:cNvSpPr>
          <p:nvPr>
            <p:ph type="title"/>
          </p:nvPr>
        </p:nvSpPr>
        <p:spPr/>
        <p:txBody>
          <a:bodyPr/>
          <a:lstStyle/>
          <a:p>
            <a:r>
              <a:rPr lang="en-US" dirty="0"/>
              <a:t>Design Maturity</a:t>
            </a:r>
          </a:p>
        </p:txBody>
      </p:sp>
      <p:sp>
        <p:nvSpPr>
          <p:cNvPr id="4" name="Date Placeholder 3">
            <a:extLst>
              <a:ext uri="{FF2B5EF4-FFF2-40B4-BE49-F238E27FC236}">
                <a16:creationId xmlns:a16="http://schemas.microsoft.com/office/drawing/2014/main" id="{1999E185-D10F-4501-A318-B3A3075CC019}"/>
              </a:ext>
            </a:extLst>
          </p:cNvPr>
          <p:cNvSpPr>
            <a:spLocks noGrp="1"/>
          </p:cNvSpPr>
          <p:nvPr>
            <p:ph type="dt" sz="half" idx="2"/>
          </p:nvPr>
        </p:nvSpPr>
        <p:spPr>
          <a:xfrm>
            <a:off x="982435" y="6502641"/>
            <a:ext cx="1253367" cy="242873"/>
          </a:xfrm>
        </p:spPr>
        <p:txBody>
          <a:bodyPr/>
          <a:lstStyle/>
          <a:p>
            <a:pPr>
              <a:defRPr/>
            </a:pPr>
            <a:r>
              <a:rPr lang="en-US" dirty="0"/>
              <a:t>December 6, 2022</a:t>
            </a:r>
          </a:p>
        </p:txBody>
      </p:sp>
      <p:sp>
        <p:nvSpPr>
          <p:cNvPr id="5" name="Slide Number Placeholder 4">
            <a:extLst>
              <a:ext uri="{FF2B5EF4-FFF2-40B4-BE49-F238E27FC236}">
                <a16:creationId xmlns:a16="http://schemas.microsoft.com/office/drawing/2014/main" id="{030CC38A-222B-4DA8-A314-E65D67F667E9}"/>
              </a:ext>
            </a:extLst>
          </p:cNvPr>
          <p:cNvSpPr>
            <a:spLocks noGrp="1"/>
          </p:cNvSpPr>
          <p:nvPr>
            <p:ph type="sldNum" sz="quarter" idx="4"/>
          </p:nvPr>
        </p:nvSpPr>
        <p:spPr>
          <a:xfrm>
            <a:off x="296333" y="6504214"/>
            <a:ext cx="552451" cy="237285"/>
          </a:xfrm>
        </p:spPr>
        <p:txBody>
          <a:bodyPr/>
          <a:lstStyle/>
          <a:p>
            <a:pPr>
              <a:defRPr/>
            </a:pPr>
            <a:fld id="{148C009B-CB69-E04A-B9B3-34B26D69E9CF}" type="slidenum">
              <a:rPr lang="en-US" smtClean="0"/>
              <a:pPr>
                <a:defRPr/>
              </a:pPr>
              <a:t>5</a:t>
            </a:fld>
            <a:endParaRPr lang="en-US" dirty="0"/>
          </a:p>
        </p:txBody>
      </p:sp>
      <p:sp>
        <p:nvSpPr>
          <p:cNvPr id="6" name="Footer Placeholder 5">
            <a:extLst>
              <a:ext uri="{FF2B5EF4-FFF2-40B4-BE49-F238E27FC236}">
                <a16:creationId xmlns:a16="http://schemas.microsoft.com/office/drawing/2014/main" id="{AF7BF48B-43DA-4A45-A1B0-C79405F0B890}"/>
              </a:ext>
            </a:extLst>
          </p:cNvPr>
          <p:cNvSpPr txBox="1">
            <a:spLocks/>
          </p:cNvSpPr>
          <p:nvPr/>
        </p:nvSpPr>
        <p:spPr>
          <a:xfrm>
            <a:off x="3059624" y="6484594"/>
            <a:ext cx="6002841" cy="242873"/>
          </a:xfrm>
          <a:prstGeom prst="rect">
            <a:avLst/>
          </a:prstGeom>
        </p:spPr>
        <p:txBody>
          <a:bodyPr vert="horz" lIns="0" tIns="0" rIns="0" bIns="0" rtlCol="0" anchor="t" anchorCtr="0"/>
          <a:lstStyle>
            <a:defPPr>
              <a:defRPr lang="en-US"/>
            </a:defPPr>
            <a:lvl1pPr marL="0" algn="l" defTabSz="914400" rtl="0" eaLnBrk="1" latinLnBrk="0" hangingPunct="1">
              <a:defRPr sz="1200" kern="1200">
                <a:solidFill>
                  <a:srgbClr val="004C97"/>
                </a:solidFill>
                <a:latin typeface="Helvetica"/>
                <a:ea typeface="ＭＳ Ｐゴシック" charset="0"/>
                <a:cs typeface="ＭＳ Ｐゴシック"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b="1" dirty="0"/>
              <a:t>RFPI PDR  |   Niral Patel</a:t>
            </a:r>
          </a:p>
        </p:txBody>
      </p:sp>
    </p:spTree>
    <p:extLst>
      <p:ext uri="{BB962C8B-B14F-4D97-AF65-F5344CB8AC3E}">
        <p14:creationId xmlns:p14="http://schemas.microsoft.com/office/powerpoint/2010/main" val="4291477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3AF640D-39B6-4452-893F-6CF661EB9020}"/>
              </a:ext>
            </a:extLst>
          </p:cNvPr>
          <p:cNvSpPr>
            <a:spLocks noGrp="1"/>
          </p:cNvSpPr>
          <p:nvPr>
            <p:ph type="title"/>
          </p:nvPr>
        </p:nvSpPr>
        <p:spPr/>
        <p:txBody>
          <a:bodyPr/>
          <a:lstStyle/>
          <a:p>
            <a:r>
              <a:rPr lang="en-US" dirty="0"/>
              <a:t>End</a:t>
            </a:r>
          </a:p>
        </p:txBody>
      </p:sp>
      <p:sp>
        <p:nvSpPr>
          <p:cNvPr id="5" name="Slide Number Placeholder 4">
            <a:extLst>
              <a:ext uri="{FF2B5EF4-FFF2-40B4-BE49-F238E27FC236}">
                <a16:creationId xmlns:a16="http://schemas.microsoft.com/office/drawing/2014/main" id="{FF83D7AD-8792-4DD4-86D9-9B5DDAE03F69}"/>
              </a:ext>
            </a:extLst>
          </p:cNvPr>
          <p:cNvSpPr>
            <a:spLocks noGrp="1"/>
          </p:cNvSpPr>
          <p:nvPr>
            <p:ph type="sldNum" sz="quarter" idx="4"/>
          </p:nvPr>
        </p:nvSpPr>
        <p:spPr/>
        <p:txBody>
          <a:bodyPr/>
          <a:lstStyle/>
          <a:p>
            <a:pPr>
              <a:defRPr/>
            </a:pPr>
            <a:fld id="{148C009B-CB69-E04A-B9B3-34B26D69E9CF}" type="slidenum">
              <a:rPr lang="en-US" smtClean="0"/>
              <a:pPr>
                <a:defRPr/>
              </a:pPr>
              <a:t>6</a:t>
            </a:fld>
            <a:endParaRPr lang="en-US" dirty="0"/>
          </a:p>
        </p:txBody>
      </p:sp>
      <p:sp>
        <p:nvSpPr>
          <p:cNvPr id="8" name="Date Placeholder 3">
            <a:extLst>
              <a:ext uri="{FF2B5EF4-FFF2-40B4-BE49-F238E27FC236}">
                <a16:creationId xmlns:a16="http://schemas.microsoft.com/office/drawing/2014/main" id="{4944CF69-C665-48C8-97E3-4EAEC64CC0EA}"/>
              </a:ext>
            </a:extLst>
          </p:cNvPr>
          <p:cNvSpPr>
            <a:spLocks noGrp="1"/>
          </p:cNvSpPr>
          <p:nvPr>
            <p:ph type="dt" sz="half" idx="2"/>
          </p:nvPr>
        </p:nvSpPr>
        <p:spPr>
          <a:xfrm>
            <a:off x="2260827" y="6502641"/>
            <a:ext cx="1194611" cy="242873"/>
          </a:xfrm>
        </p:spPr>
        <p:txBody>
          <a:bodyPr/>
          <a:lstStyle/>
          <a:p>
            <a:r>
              <a:rPr lang="en-US" sz="1100" dirty="0"/>
              <a:t>December 6, 2022</a:t>
            </a:r>
          </a:p>
        </p:txBody>
      </p:sp>
      <p:sp>
        <p:nvSpPr>
          <p:cNvPr id="9" name="Footer Placeholder 5">
            <a:extLst>
              <a:ext uri="{FF2B5EF4-FFF2-40B4-BE49-F238E27FC236}">
                <a16:creationId xmlns:a16="http://schemas.microsoft.com/office/drawing/2014/main" id="{75A2C6A5-8D65-40F8-97BA-60214AB8C8C7}"/>
              </a:ext>
            </a:extLst>
          </p:cNvPr>
          <p:cNvSpPr>
            <a:spLocks noGrp="1"/>
          </p:cNvSpPr>
          <p:nvPr>
            <p:ph type="ftr" sz="quarter" idx="3"/>
          </p:nvPr>
        </p:nvSpPr>
        <p:spPr>
          <a:xfrm>
            <a:off x="3312161" y="6504214"/>
            <a:ext cx="6002841" cy="242873"/>
          </a:xfrm>
        </p:spPr>
        <p:txBody>
          <a:bodyPr/>
          <a:lstStyle/>
          <a:p>
            <a:pPr algn="ctr">
              <a:defRPr/>
            </a:pPr>
            <a:r>
              <a:rPr lang="en-US" b="1" dirty="0"/>
              <a:t>RFPI PDR  |   Niral Patel</a:t>
            </a:r>
          </a:p>
        </p:txBody>
      </p:sp>
    </p:spTree>
    <p:extLst>
      <p:ext uri="{BB962C8B-B14F-4D97-AF65-F5344CB8AC3E}">
        <p14:creationId xmlns:p14="http://schemas.microsoft.com/office/powerpoint/2010/main" val="18467938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92200099A496542A068C53B692DC9D7" ma:contentTypeVersion="14" ma:contentTypeDescription="Create a new document." ma:contentTypeScope="" ma:versionID="713d2dcd85417dc5ef8724cad4a79d78">
  <xsd:schema xmlns:xsd="http://www.w3.org/2001/XMLSchema" xmlns:xs="http://www.w3.org/2001/XMLSchema" xmlns:p="http://schemas.microsoft.com/office/2006/metadata/properties" xmlns:ns1="http://schemas.microsoft.com/sharepoint/v3" xmlns:ns3="131081b7-e303-4fd2-9e2d-9884005f07b7" xmlns:ns4="47ded30a-80fb-4bbe-93ba-f3afa5660e01" targetNamespace="http://schemas.microsoft.com/office/2006/metadata/properties" ma:root="true" ma:fieldsID="cd6345328d721d297a93f0187c78cdc1" ns1:_="" ns3:_="" ns4:_="">
    <xsd:import namespace="http://schemas.microsoft.com/sharepoint/v3"/>
    <xsd:import namespace="131081b7-e303-4fd2-9e2d-9884005f07b7"/>
    <xsd:import namespace="47ded30a-80fb-4bbe-93ba-f3afa5660e0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1:_ip_UnifiedCompliancePolicyProperties" minOccurs="0"/>
                <xsd:element ref="ns1:_ip_UnifiedCompliancePolicyUIAction" minOccurs="0"/>
                <xsd:element ref="ns4:MediaServiceOCR" minOccurs="0"/>
                <xsd:element ref="ns4:MediaServiceGenerationTime" minOccurs="0"/>
                <xsd:element ref="ns4:MediaServiceEventHashCode" minOccurs="0"/>
                <xsd:element ref="ns4:MediaLengthInSecond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31081b7-e303-4fd2-9e2d-9884005f07b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7ded30a-80fb-4bbe-93ba-f3afa5660e0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descrip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E9936C6-68C8-4F9B-8CE6-FA57B9907E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31081b7-e303-4fd2-9e2d-9884005f07b7"/>
    <ds:schemaRef ds:uri="47ded30a-80fb-4bbe-93ba-f3afa5660e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2EF53B7-14DD-4BD8-8E6B-258A4F49901D}">
  <ds:schemaRefs>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131081b7-e303-4fd2-9e2d-9884005f07b7"/>
    <ds:schemaRef ds:uri="http://schemas.microsoft.com/sharepoint/v3"/>
    <ds:schemaRef ds:uri="47ded30a-80fb-4bbe-93ba-f3afa5660e01"/>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D067E9D-42BD-4357-8488-8B097F1F38A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142</TotalTime>
  <Words>457</Words>
  <Application>Microsoft Office PowerPoint</Application>
  <PresentationFormat>Widescreen</PresentationFormat>
  <Paragraphs>73</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Helvetica</vt:lpstr>
      <vt:lpstr>Office Theme</vt:lpstr>
      <vt:lpstr>PowerPoint Presentation</vt:lpstr>
      <vt:lpstr>Introduction</vt:lpstr>
      <vt:lpstr>System Block Diagram </vt:lpstr>
      <vt:lpstr>RFPI System Design</vt:lpstr>
      <vt:lpstr>Design Maturity</vt:lpstr>
      <vt:lpstr>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Niral H. Patel</dc:creator>
  <cp:lastModifiedBy>Niral H. Patel</cp:lastModifiedBy>
  <cp:revision>1</cp:revision>
  <dcterms:created xsi:type="dcterms:W3CDTF">2022-12-05T21:05:04Z</dcterms:created>
  <dcterms:modified xsi:type="dcterms:W3CDTF">2022-12-06T11:12:03Z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0x010100E92200099A496542A068C53B692DC9D7</vt:lpwstr>
  </property>
</Properties>
</file>