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Lst>
  <p:notesMasterIdLst>
    <p:notesMasterId r:id="rId15"/>
  </p:notesMasterIdLst>
  <p:handoutMasterIdLst>
    <p:handoutMasterId r:id="rId16"/>
  </p:handoutMasterIdLst>
  <p:sldIdLst>
    <p:sldId id="294" r:id="rId5"/>
    <p:sldId id="308" r:id="rId6"/>
    <p:sldId id="304" r:id="rId7"/>
    <p:sldId id="299" r:id="rId8"/>
    <p:sldId id="297" r:id="rId9"/>
    <p:sldId id="302" r:id="rId10"/>
    <p:sldId id="303" r:id="rId11"/>
    <p:sldId id="310" r:id="rId12"/>
    <p:sldId id="307" r:id="rId13"/>
    <p:sldId id="309" r:id="rId14"/>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A7A8AA"/>
    <a:srgbClr val="004C97"/>
    <a:srgbClr val="50504E"/>
    <a:srgbClr val="4E4E4E"/>
    <a:srgbClr val="404040"/>
    <a:srgbClr val="63666A"/>
    <a:srgbClr val="99D6E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B8E535-CD28-4D5A-A908-7EDD33B4EBC0}" v="61" dt="2022-12-06T11:16:07.24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3" autoAdjust="0"/>
    <p:restoredTop sz="94660"/>
  </p:normalViewPr>
  <p:slideViewPr>
    <p:cSldViewPr snapToGrid="0" snapToObjects="1" showGuides="1">
      <p:cViewPr varScale="1">
        <p:scale>
          <a:sx n="103" d="100"/>
          <a:sy n="103" d="100"/>
        </p:scale>
        <p:origin x="600" y="114"/>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ral H. Patel" userId="aed4aa37-7423-4b56-9596-066f783aa839" providerId="ADAL" clId="{A0B8E535-CD28-4D5A-A908-7EDD33B4EBC0}"/>
    <pc:docChg chg="undo redo custSel addSld delSld modSld sldOrd">
      <pc:chgData name="Niral H. Patel" userId="aed4aa37-7423-4b56-9596-066f783aa839" providerId="ADAL" clId="{A0B8E535-CD28-4D5A-A908-7EDD33B4EBC0}" dt="2022-12-06T11:16:07.244" v="1557"/>
      <pc:docMkLst>
        <pc:docMk/>
      </pc:docMkLst>
      <pc:sldChg chg="modSp">
        <pc:chgData name="Niral H. Patel" userId="aed4aa37-7423-4b56-9596-066f783aa839" providerId="ADAL" clId="{A0B8E535-CD28-4D5A-A908-7EDD33B4EBC0}" dt="2022-12-06T10:30:11.669" v="669" actId="20577"/>
        <pc:sldMkLst>
          <pc:docMk/>
          <pc:sldMk cId="1989597527" sldId="294"/>
        </pc:sldMkLst>
        <pc:spChg chg="mod">
          <ac:chgData name="Niral H. Patel" userId="aed4aa37-7423-4b56-9596-066f783aa839" providerId="ADAL" clId="{A0B8E535-CD28-4D5A-A908-7EDD33B4EBC0}" dt="2022-12-06T10:30:11.669" v="669" actId="20577"/>
          <ac:spMkLst>
            <pc:docMk/>
            <pc:sldMk cId="1989597527" sldId="294"/>
            <ac:spMk id="5" creationId="{EC675E64-17BE-1748-8649-D90036B071A0}"/>
          </ac:spMkLst>
        </pc:spChg>
      </pc:sldChg>
      <pc:sldChg chg="addSp delSp ord">
        <pc:chgData name="Niral H. Patel" userId="aed4aa37-7423-4b56-9596-066f783aa839" providerId="ADAL" clId="{A0B8E535-CD28-4D5A-A908-7EDD33B4EBC0}" dt="2022-12-06T10:31:51.814" v="762"/>
        <pc:sldMkLst>
          <pc:docMk/>
          <pc:sldMk cId="881859308" sldId="297"/>
        </pc:sldMkLst>
        <pc:spChg chg="del">
          <ac:chgData name="Niral H. Patel" userId="aed4aa37-7423-4b56-9596-066f783aa839" providerId="ADAL" clId="{A0B8E535-CD28-4D5A-A908-7EDD33B4EBC0}" dt="2022-12-06T10:30:31.582" v="676" actId="478"/>
          <ac:spMkLst>
            <pc:docMk/>
            <pc:sldMk cId="881859308" sldId="297"/>
            <ac:spMk id="4" creationId="{00000000-0000-0000-0000-000000000000}"/>
          </ac:spMkLst>
        </pc:spChg>
        <pc:spChg chg="del">
          <ac:chgData name="Niral H. Patel" userId="aed4aa37-7423-4b56-9596-066f783aa839" providerId="ADAL" clId="{A0B8E535-CD28-4D5A-A908-7EDD33B4EBC0}" dt="2022-12-06T10:31:51.559" v="761" actId="478"/>
          <ac:spMkLst>
            <pc:docMk/>
            <pc:sldMk cId="881859308" sldId="297"/>
            <ac:spMk id="6" creationId="{00000000-0000-0000-0000-000000000000}"/>
          </ac:spMkLst>
        </pc:spChg>
        <pc:spChg chg="add">
          <ac:chgData name="Niral H. Patel" userId="aed4aa37-7423-4b56-9596-066f783aa839" providerId="ADAL" clId="{A0B8E535-CD28-4D5A-A908-7EDD33B4EBC0}" dt="2022-12-06T10:30:32.303" v="677"/>
          <ac:spMkLst>
            <pc:docMk/>
            <pc:sldMk cId="881859308" sldId="297"/>
            <ac:spMk id="8" creationId="{83A0FDC4-4EDF-460E-A094-26B762DDC241}"/>
          </ac:spMkLst>
        </pc:spChg>
        <pc:spChg chg="add">
          <ac:chgData name="Niral H. Patel" userId="aed4aa37-7423-4b56-9596-066f783aa839" providerId="ADAL" clId="{A0B8E535-CD28-4D5A-A908-7EDD33B4EBC0}" dt="2022-12-06T10:31:51.814" v="762"/>
          <ac:spMkLst>
            <pc:docMk/>
            <pc:sldMk cId="881859308" sldId="297"/>
            <ac:spMk id="9" creationId="{E080CC13-05AE-4EBB-A05F-14F4BE0DA151}"/>
          </ac:spMkLst>
        </pc:spChg>
      </pc:sldChg>
      <pc:sldChg chg="add del">
        <pc:chgData name="Niral H. Patel" userId="aed4aa37-7423-4b56-9596-066f783aa839" providerId="ADAL" clId="{A0B8E535-CD28-4D5A-A908-7EDD33B4EBC0}" dt="2022-12-06T10:01:33.489" v="83" actId="2696"/>
        <pc:sldMkLst>
          <pc:docMk/>
          <pc:sldMk cId="2392083524" sldId="298"/>
        </pc:sldMkLst>
      </pc:sldChg>
      <pc:sldChg chg="addSp delSp ord">
        <pc:chgData name="Niral H. Patel" userId="aed4aa37-7423-4b56-9596-066f783aa839" providerId="ADAL" clId="{A0B8E535-CD28-4D5A-A908-7EDD33B4EBC0}" dt="2022-12-06T11:01:18.980" v="1534"/>
        <pc:sldMkLst>
          <pc:docMk/>
          <pc:sldMk cId="873781343" sldId="299"/>
        </pc:sldMkLst>
        <pc:spChg chg="del">
          <ac:chgData name="Niral H. Patel" userId="aed4aa37-7423-4b56-9596-066f783aa839" providerId="ADAL" clId="{A0B8E535-CD28-4D5A-A908-7EDD33B4EBC0}" dt="2022-12-06T10:30:36.569" v="678" actId="478"/>
          <ac:spMkLst>
            <pc:docMk/>
            <pc:sldMk cId="873781343" sldId="299"/>
            <ac:spMk id="4" creationId="{00000000-0000-0000-0000-000000000000}"/>
          </ac:spMkLst>
        </pc:spChg>
        <pc:spChg chg="del">
          <ac:chgData name="Niral H. Patel" userId="aed4aa37-7423-4b56-9596-066f783aa839" providerId="ADAL" clId="{A0B8E535-CD28-4D5A-A908-7EDD33B4EBC0}" dt="2022-12-06T10:31:56.074" v="763" actId="478"/>
          <ac:spMkLst>
            <pc:docMk/>
            <pc:sldMk cId="873781343" sldId="299"/>
            <ac:spMk id="6" creationId="{00000000-0000-0000-0000-000000000000}"/>
          </ac:spMkLst>
        </pc:spChg>
        <pc:spChg chg="add">
          <ac:chgData name="Niral H. Patel" userId="aed4aa37-7423-4b56-9596-066f783aa839" providerId="ADAL" clId="{A0B8E535-CD28-4D5A-A908-7EDD33B4EBC0}" dt="2022-12-06T10:30:36.763" v="679"/>
          <ac:spMkLst>
            <pc:docMk/>
            <pc:sldMk cId="873781343" sldId="299"/>
            <ac:spMk id="10" creationId="{69D6021F-E21E-48A9-A9FB-2EE54FCB2E75}"/>
          </ac:spMkLst>
        </pc:spChg>
        <pc:spChg chg="add">
          <ac:chgData name="Niral H. Patel" userId="aed4aa37-7423-4b56-9596-066f783aa839" providerId="ADAL" clId="{A0B8E535-CD28-4D5A-A908-7EDD33B4EBC0}" dt="2022-12-06T10:31:56.261" v="764"/>
          <ac:spMkLst>
            <pc:docMk/>
            <pc:sldMk cId="873781343" sldId="299"/>
            <ac:spMk id="11" creationId="{C3718530-F008-4EBC-B858-4CC0A20581B6}"/>
          </ac:spMkLst>
        </pc:spChg>
      </pc:sldChg>
      <pc:sldChg chg="addSp delSp modSp">
        <pc:chgData name="Niral H. Patel" userId="aed4aa37-7423-4b56-9596-066f783aa839" providerId="ADAL" clId="{A0B8E535-CD28-4D5A-A908-7EDD33B4EBC0}" dt="2022-12-06T11:02:10.970" v="1538" actId="20577"/>
        <pc:sldMkLst>
          <pc:docMk/>
          <pc:sldMk cId="2567507683" sldId="302"/>
        </pc:sldMkLst>
        <pc:spChg chg="del">
          <ac:chgData name="Niral H. Patel" userId="aed4aa37-7423-4b56-9596-066f783aa839" providerId="ADAL" clId="{A0B8E535-CD28-4D5A-A908-7EDD33B4EBC0}" dt="2022-12-06T10:30:45.154" v="682" actId="478"/>
          <ac:spMkLst>
            <pc:docMk/>
            <pc:sldMk cId="2567507683" sldId="302"/>
            <ac:spMk id="4" creationId="{00000000-0000-0000-0000-000000000000}"/>
          </ac:spMkLst>
        </pc:spChg>
        <pc:spChg chg="del">
          <ac:chgData name="Niral H. Patel" userId="aed4aa37-7423-4b56-9596-066f783aa839" providerId="ADAL" clId="{A0B8E535-CD28-4D5A-A908-7EDD33B4EBC0}" dt="2022-12-06T10:32:00.860" v="765" actId="478"/>
          <ac:spMkLst>
            <pc:docMk/>
            <pc:sldMk cId="2567507683" sldId="302"/>
            <ac:spMk id="6" creationId="{00000000-0000-0000-0000-000000000000}"/>
          </ac:spMkLst>
        </pc:spChg>
        <pc:spChg chg="add">
          <ac:chgData name="Niral H. Patel" userId="aed4aa37-7423-4b56-9596-066f783aa839" providerId="ADAL" clId="{A0B8E535-CD28-4D5A-A908-7EDD33B4EBC0}" dt="2022-12-06T10:30:45.290" v="683"/>
          <ac:spMkLst>
            <pc:docMk/>
            <pc:sldMk cId="2567507683" sldId="302"/>
            <ac:spMk id="8" creationId="{5EE6822D-5A93-4D4D-9AA1-1DCD2255BEB4}"/>
          </ac:spMkLst>
        </pc:spChg>
        <pc:spChg chg="add">
          <ac:chgData name="Niral H. Patel" userId="aed4aa37-7423-4b56-9596-066f783aa839" providerId="ADAL" clId="{A0B8E535-CD28-4D5A-A908-7EDD33B4EBC0}" dt="2022-12-06T10:32:01.037" v="766"/>
          <ac:spMkLst>
            <pc:docMk/>
            <pc:sldMk cId="2567507683" sldId="302"/>
            <ac:spMk id="10" creationId="{2742655C-9221-43C5-B4F8-E2B23D5CCE75}"/>
          </ac:spMkLst>
        </pc:spChg>
        <pc:graphicFrameChg chg="mod modGraphic">
          <ac:chgData name="Niral H. Patel" userId="aed4aa37-7423-4b56-9596-066f783aa839" providerId="ADAL" clId="{A0B8E535-CD28-4D5A-A908-7EDD33B4EBC0}" dt="2022-12-06T11:02:10.970" v="1538" actId="20577"/>
          <ac:graphicFrameMkLst>
            <pc:docMk/>
            <pc:sldMk cId="2567507683" sldId="302"/>
            <ac:graphicFrameMk id="9" creationId="{F08762AD-26B6-49B6-AED0-ABB9E68143A4}"/>
          </ac:graphicFrameMkLst>
        </pc:graphicFrameChg>
      </pc:sldChg>
      <pc:sldChg chg="addSp delSp modSp add">
        <pc:chgData name="Niral H. Patel" userId="aed4aa37-7423-4b56-9596-066f783aa839" providerId="ADAL" clId="{A0B8E535-CD28-4D5A-A908-7EDD33B4EBC0}" dt="2022-12-06T11:16:07.244" v="1557"/>
        <pc:sldMkLst>
          <pc:docMk/>
          <pc:sldMk cId="773239244" sldId="303"/>
        </pc:sldMkLst>
        <pc:spChg chg="del mod">
          <ac:chgData name="Niral H. Patel" userId="aed4aa37-7423-4b56-9596-066f783aa839" providerId="ADAL" clId="{A0B8E535-CD28-4D5A-A908-7EDD33B4EBC0}" dt="2022-12-06T09:58:35.618" v="41"/>
          <ac:spMkLst>
            <pc:docMk/>
            <pc:sldMk cId="773239244" sldId="303"/>
            <ac:spMk id="2" creationId="{CCB06249-C595-4A00-846D-8D2AB84F19C8}"/>
          </ac:spMkLst>
        </pc:spChg>
        <pc:spChg chg="mod">
          <ac:chgData name="Niral H. Patel" userId="aed4aa37-7423-4b56-9596-066f783aa839" providerId="ADAL" clId="{A0B8E535-CD28-4D5A-A908-7EDD33B4EBC0}" dt="2022-12-06T11:16:05.503" v="1555" actId="6549"/>
          <ac:spMkLst>
            <pc:docMk/>
            <pc:sldMk cId="773239244" sldId="303"/>
            <ac:spMk id="3" creationId="{C42BD47D-2D99-483A-9A73-94690D38C91B}"/>
          </ac:spMkLst>
        </pc:spChg>
        <pc:spChg chg="del">
          <ac:chgData name="Niral H. Patel" userId="aed4aa37-7423-4b56-9596-066f783aa839" providerId="ADAL" clId="{A0B8E535-CD28-4D5A-A908-7EDD33B4EBC0}" dt="2022-12-06T10:30:41.890" v="680" actId="478"/>
          <ac:spMkLst>
            <pc:docMk/>
            <pc:sldMk cId="773239244" sldId="303"/>
            <ac:spMk id="4" creationId="{39858243-7535-4D60-8A90-DF387AD25CE0}"/>
          </ac:spMkLst>
        </pc:spChg>
        <pc:spChg chg="add del mod">
          <ac:chgData name="Niral H. Patel" userId="aed4aa37-7423-4b56-9596-066f783aa839" providerId="ADAL" clId="{A0B8E535-CD28-4D5A-A908-7EDD33B4EBC0}" dt="2022-12-06T11:14:53.028" v="1548"/>
          <ac:spMkLst>
            <pc:docMk/>
            <pc:sldMk cId="773239244" sldId="303"/>
            <ac:spMk id="4" creationId="{B808A68E-768A-4C39-A196-ACDBF24B45C4}"/>
          </ac:spMkLst>
        </pc:spChg>
        <pc:spChg chg="del">
          <ac:chgData name="Niral H. Patel" userId="aed4aa37-7423-4b56-9596-066f783aa839" providerId="ADAL" clId="{A0B8E535-CD28-4D5A-A908-7EDD33B4EBC0}" dt="2022-12-06T10:32:05.366" v="767" actId="478"/>
          <ac:spMkLst>
            <pc:docMk/>
            <pc:sldMk cId="773239244" sldId="303"/>
            <ac:spMk id="6" creationId="{1E7C70F0-884A-4238-8C39-711FEC4906F1}"/>
          </ac:spMkLst>
        </pc:spChg>
        <pc:spChg chg="add del mod">
          <ac:chgData name="Niral H. Patel" userId="aed4aa37-7423-4b56-9596-066f783aa839" providerId="ADAL" clId="{A0B8E535-CD28-4D5A-A908-7EDD33B4EBC0}" dt="2022-12-06T11:14:57.902" v="1550"/>
          <ac:spMkLst>
            <pc:docMk/>
            <pc:sldMk cId="773239244" sldId="303"/>
            <ac:spMk id="8" creationId="{C4899C95-5222-4366-B999-2A4644027F46}"/>
          </ac:spMkLst>
        </pc:spChg>
        <pc:spChg chg="add del mod">
          <ac:chgData name="Niral H. Patel" userId="aed4aa37-7423-4b56-9596-066f783aa839" providerId="ADAL" clId="{A0B8E535-CD28-4D5A-A908-7EDD33B4EBC0}" dt="2022-12-06T09:59:40.391" v="49"/>
          <ac:spMkLst>
            <pc:docMk/>
            <pc:sldMk cId="773239244" sldId="303"/>
            <ac:spMk id="10" creationId="{2A2C150D-0599-4E7A-92A9-15DF69F2AE75}"/>
          </ac:spMkLst>
        </pc:spChg>
        <pc:spChg chg="add del mod">
          <ac:chgData name="Niral H. Patel" userId="aed4aa37-7423-4b56-9596-066f783aa839" providerId="ADAL" clId="{A0B8E535-CD28-4D5A-A908-7EDD33B4EBC0}" dt="2022-12-06T11:16:07.244" v="1557"/>
          <ac:spMkLst>
            <pc:docMk/>
            <pc:sldMk cId="773239244" sldId="303"/>
            <ac:spMk id="11" creationId="{FCDF2B6D-EECB-4FC4-8C15-8049EB006163}"/>
          </ac:spMkLst>
        </pc:spChg>
        <pc:spChg chg="add">
          <ac:chgData name="Niral H. Patel" userId="aed4aa37-7423-4b56-9596-066f783aa839" providerId="ADAL" clId="{A0B8E535-CD28-4D5A-A908-7EDD33B4EBC0}" dt="2022-12-06T10:30:41.995" v="681"/>
          <ac:spMkLst>
            <pc:docMk/>
            <pc:sldMk cId="773239244" sldId="303"/>
            <ac:spMk id="13" creationId="{530CA53C-6209-4078-B8B1-A9702113E519}"/>
          </ac:spMkLst>
        </pc:spChg>
        <pc:spChg chg="add">
          <ac:chgData name="Niral H. Patel" userId="aed4aa37-7423-4b56-9596-066f783aa839" providerId="ADAL" clId="{A0B8E535-CD28-4D5A-A908-7EDD33B4EBC0}" dt="2022-12-06T10:32:05.518" v="768"/>
          <ac:spMkLst>
            <pc:docMk/>
            <pc:sldMk cId="773239244" sldId="303"/>
            <ac:spMk id="14" creationId="{E0BF141F-22C9-4C9C-BC00-FCC5F303547D}"/>
          </ac:spMkLst>
        </pc:spChg>
        <pc:spChg chg="add del mod">
          <ac:chgData name="Niral H. Patel" userId="aed4aa37-7423-4b56-9596-066f783aa839" providerId="ADAL" clId="{A0B8E535-CD28-4D5A-A908-7EDD33B4EBC0}" dt="2022-12-06T11:04:11.705" v="1540"/>
          <ac:spMkLst>
            <pc:docMk/>
            <pc:sldMk cId="773239244" sldId="303"/>
            <ac:spMk id="16" creationId="{D91E5EDF-19F0-48A7-8DE1-FB270CAB973D}"/>
          </ac:spMkLst>
        </pc:spChg>
        <pc:graphicFrameChg chg="add del mod">
          <ac:chgData name="Niral H. Patel" userId="aed4aa37-7423-4b56-9596-066f783aa839" providerId="ADAL" clId="{A0B8E535-CD28-4D5A-A908-7EDD33B4EBC0}" dt="2022-12-06T11:14:55.783" v="1549" actId="478"/>
          <ac:graphicFrameMkLst>
            <pc:docMk/>
            <pc:sldMk cId="773239244" sldId="303"/>
            <ac:graphicFrameMk id="6" creationId="{E2C242F5-6390-49FD-9480-7C93F712A4A8}"/>
          </ac:graphicFrameMkLst>
        </pc:graphicFrameChg>
        <pc:picChg chg="add del mod">
          <ac:chgData name="Niral H. Patel" userId="aed4aa37-7423-4b56-9596-066f783aa839" providerId="ADAL" clId="{A0B8E535-CD28-4D5A-A908-7EDD33B4EBC0}" dt="2022-12-06T09:59:18.205" v="48" actId="478"/>
          <ac:picMkLst>
            <pc:docMk/>
            <pc:sldMk cId="773239244" sldId="303"/>
            <ac:picMk id="7" creationId="{0724E642-0E15-4D64-9F2A-661C38F114ED}"/>
          </ac:picMkLst>
        </pc:picChg>
        <pc:picChg chg="add del mod">
          <ac:chgData name="Niral H. Patel" userId="aed4aa37-7423-4b56-9596-066f783aa839" providerId="ADAL" clId="{A0B8E535-CD28-4D5A-A908-7EDD33B4EBC0}" dt="2022-12-06T09:59:16.694" v="47" actId="478"/>
          <ac:picMkLst>
            <pc:docMk/>
            <pc:sldMk cId="773239244" sldId="303"/>
            <ac:picMk id="8" creationId="{23D3072C-8FD6-4C5D-97A3-AE1B2C1A8AE6}"/>
          </ac:picMkLst>
        </pc:picChg>
        <pc:picChg chg="add del mod">
          <ac:chgData name="Niral H. Patel" userId="aed4aa37-7423-4b56-9596-066f783aa839" providerId="ADAL" clId="{A0B8E535-CD28-4D5A-A908-7EDD33B4EBC0}" dt="2022-12-06T11:15:37.739" v="1552" actId="478"/>
          <ac:picMkLst>
            <pc:docMk/>
            <pc:sldMk cId="773239244" sldId="303"/>
            <ac:picMk id="9" creationId="{B42F7D2F-ACDA-446A-8F45-91E3FEC30B79}"/>
          </ac:picMkLst>
        </pc:picChg>
        <pc:picChg chg="add del mod">
          <ac:chgData name="Niral H. Patel" userId="aed4aa37-7423-4b56-9596-066f783aa839" providerId="ADAL" clId="{A0B8E535-CD28-4D5A-A908-7EDD33B4EBC0}" dt="2022-12-06T11:04:09.319" v="1539" actId="478"/>
          <ac:picMkLst>
            <pc:docMk/>
            <pc:sldMk cId="773239244" sldId="303"/>
            <ac:picMk id="11" creationId="{83EA021B-CCAD-4F81-8A96-42AE79DEAA4A}"/>
          </ac:picMkLst>
        </pc:picChg>
        <pc:picChg chg="add del mod">
          <ac:chgData name="Niral H. Patel" userId="aed4aa37-7423-4b56-9596-066f783aa839" providerId="ADAL" clId="{A0B8E535-CD28-4D5A-A908-7EDD33B4EBC0}" dt="2022-12-06T10:56:15.644" v="1474" actId="478"/>
          <ac:picMkLst>
            <pc:docMk/>
            <pc:sldMk cId="773239244" sldId="303"/>
            <ac:picMk id="12" creationId="{C687BC40-D1AE-425F-8820-8399908054E0}"/>
          </ac:picMkLst>
        </pc:picChg>
        <pc:picChg chg="add del mod">
          <ac:chgData name="Niral H. Patel" userId="aed4aa37-7423-4b56-9596-066f783aa839" providerId="ADAL" clId="{A0B8E535-CD28-4D5A-A908-7EDD33B4EBC0}" dt="2022-12-06T11:16:07.244" v="1557"/>
          <ac:picMkLst>
            <pc:docMk/>
            <pc:sldMk cId="773239244" sldId="303"/>
            <ac:picMk id="12" creationId="{F70CFDC6-C5C4-4DE7-954A-7DAD956D695A}"/>
          </ac:picMkLst>
        </pc:picChg>
        <pc:picChg chg="add del mod">
          <ac:chgData name="Niral H. Patel" userId="aed4aa37-7423-4b56-9596-066f783aa839" providerId="ADAL" clId="{A0B8E535-CD28-4D5A-A908-7EDD33B4EBC0}" dt="2022-12-06T11:14:40.938" v="1547" actId="478"/>
          <ac:picMkLst>
            <pc:docMk/>
            <pc:sldMk cId="773239244" sldId="303"/>
            <ac:picMk id="17" creationId="{381950DA-F96B-489E-AE81-8347C4C01AC9}"/>
          </ac:picMkLst>
        </pc:picChg>
      </pc:sldChg>
      <pc:sldChg chg="modSp add del">
        <pc:chgData name="Niral H. Patel" userId="aed4aa37-7423-4b56-9596-066f783aa839" providerId="ADAL" clId="{A0B8E535-CD28-4D5A-A908-7EDD33B4EBC0}" dt="2022-12-06T09:37:16.009" v="6" actId="2696"/>
        <pc:sldMkLst>
          <pc:docMk/>
          <pc:sldMk cId="1089915263" sldId="303"/>
        </pc:sldMkLst>
        <pc:spChg chg="mod">
          <ac:chgData name="Niral H. Patel" userId="aed4aa37-7423-4b56-9596-066f783aa839" providerId="ADAL" clId="{A0B8E535-CD28-4D5A-A908-7EDD33B4EBC0}" dt="2022-12-06T09:37:06.290" v="5"/>
          <ac:spMkLst>
            <pc:docMk/>
            <pc:sldMk cId="1089915263" sldId="303"/>
            <ac:spMk id="2" creationId="{BE59B588-C4C2-449B-9087-9D185CC3CD5B}"/>
          </ac:spMkLst>
        </pc:spChg>
      </pc:sldChg>
      <pc:sldChg chg="addSp delSp modSp add">
        <pc:chgData name="Niral H. Patel" userId="aed4aa37-7423-4b56-9596-066f783aa839" providerId="ADAL" clId="{A0B8E535-CD28-4D5A-A908-7EDD33B4EBC0}" dt="2022-12-06T10:46:11.398" v="1422" actId="20577"/>
        <pc:sldMkLst>
          <pc:docMk/>
          <pc:sldMk cId="3223207626" sldId="304"/>
        </pc:sldMkLst>
        <pc:spChg chg="mod">
          <ac:chgData name="Niral H. Patel" userId="aed4aa37-7423-4b56-9596-066f783aa839" providerId="ADAL" clId="{A0B8E535-CD28-4D5A-A908-7EDD33B4EBC0}" dt="2022-12-06T10:46:11.398" v="1422" actId="20577"/>
          <ac:spMkLst>
            <pc:docMk/>
            <pc:sldMk cId="3223207626" sldId="304"/>
            <ac:spMk id="2" creationId="{2C6F264B-BE3A-474D-90EA-51BF95E8A439}"/>
          </ac:spMkLst>
        </pc:spChg>
        <pc:spChg chg="mod">
          <ac:chgData name="Niral H. Patel" userId="aed4aa37-7423-4b56-9596-066f783aa839" providerId="ADAL" clId="{A0B8E535-CD28-4D5A-A908-7EDD33B4EBC0}" dt="2022-12-06T10:37:15.731" v="787" actId="20577"/>
          <ac:spMkLst>
            <pc:docMk/>
            <pc:sldMk cId="3223207626" sldId="304"/>
            <ac:spMk id="3" creationId="{D305DAA2-C0E3-42E1-89C0-B37ED0D7E6F8}"/>
          </ac:spMkLst>
        </pc:spChg>
        <pc:spChg chg="del">
          <ac:chgData name="Niral H. Patel" userId="aed4aa37-7423-4b56-9596-066f783aa839" providerId="ADAL" clId="{A0B8E535-CD28-4D5A-A908-7EDD33B4EBC0}" dt="2022-12-06T10:30:03.859" v="666" actId="478"/>
          <ac:spMkLst>
            <pc:docMk/>
            <pc:sldMk cId="3223207626" sldId="304"/>
            <ac:spMk id="4" creationId="{9A18D144-30EB-4FF5-9051-D99E2409E98A}"/>
          </ac:spMkLst>
        </pc:spChg>
        <pc:spChg chg="mod">
          <ac:chgData name="Niral H. Patel" userId="aed4aa37-7423-4b56-9596-066f783aa839" providerId="ADAL" clId="{A0B8E535-CD28-4D5A-A908-7EDD33B4EBC0}" dt="2022-12-06T10:31:31.502" v="756" actId="20577"/>
          <ac:spMkLst>
            <pc:docMk/>
            <pc:sldMk cId="3223207626" sldId="304"/>
            <ac:spMk id="6" creationId="{2C1E4296-AEB8-4A2C-AA52-4FB878CF7263}"/>
          </ac:spMkLst>
        </pc:spChg>
        <pc:spChg chg="add del">
          <ac:chgData name="Niral H. Patel" userId="aed4aa37-7423-4b56-9596-066f783aa839" providerId="ADAL" clId="{A0B8E535-CD28-4D5A-A908-7EDD33B4EBC0}" dt="2022-12-06T10:29:58.488" v="663" actId="478"/>
          <ac:spMkLst>
            <pc:docMk/>
            <pc:sldMk cId="3223207626" sldId="304"/>
            <ac:spMk id="7" creationId="{5F5DE2C7-9E82-4812-A43D-4B1649DA1FFE}"/>
          </ac:spMkLst>
        </pc:spChg>
        <pc:spChg chg="add del">
          <ac:chgData name="Niral H. Patel" userId="aed4aa37-7423-4b56-9596-066f783aa839" providerId="ADAL" clId="{A0B8E535-CD28-4D5A-A908-7EDD33B4EBC0}" dt="2022-12-06T10:30:02.406" v="665" actId="478"/>
          <ac:spMkLst>
            <pc:docMk/>
            <pc:sldMk cId="3223207626" sldId="304"/>
            <ac:spMk id="8" creationId="{EE1B32DF-D619-41E9-84DD-1C65737D1D7B}"/>
          </ac:spMkLst>
        </pc:spChg>
        <pc:spChg chg="add del">
          <ac:chgData name="Niral H. Patel" userId="aed4aa37-7423-4b56-9596-066f783aa839" providerId="ADAL" clId="{A0B8E535-CD28-4D5A-A908-7EDD33B4EBC0}" dt="2022-12-06T10:30:23.506" v="672" actId="478"/>
          <ac:spMkLst>
            <pc:docMk/>
            <pc:sldMk cId="3223207626" sldId="304"/>
            <ac:spMk id="9" creationId="{319EAC79-8B36-4E25-BA27-8BE0C0D74C5D}"/>
          </ac:spMkLst>
        </pc:spChg>
        <pc:spChg chg="add">
          <ac:chgData name="Niral H. Patel" userId="aed4aa37-7423-4b56-9596-066f783aa839" providerId="ADAL" clId="{A0B8E535-CD28-4D5A-A908-7EDD33B4EBC0}" dt="2022-12-06T10:30:23.862" v="673"/>
          <ac:spMkLst>
            <pc:docMk/>
            <pc:sldMk cId="3223207626" sldId="304"/>
            <ac:spMk id="10" creationId="{2AFEC8F2-B9E9-4FD1-B4EB-993D0664761E}"/>
          </ac:spMkLst>
        </pc:spChg>
      </pc:sldChg>
      <pc:sldChg chg="add del">
        <pc:chgData name="Niral H. Patel" userId="aed4aa37-7423-4b56-9596-066f783aa839" providerId="ADAL" clId="{A0B8E535-CD28-4D5A-A908-7EDD33B4EBC0}" dt="2022-12-06T10:22:03.310" v="435" actId="2696"/>
        <pc:sldMkLst>
          <pc:docMk/>
          <pc:sldMk cId="712107112" sldId="305"/>
        </pc:sldMkLst>
      </pc:sldChg>
      <pc:sldChg chg="modSp add del">
        <pc:chgData name="Niral H. Patel" userId="aed4aa37-7423-4b56-9596-066f783aa839" providerId="ADAL" clId="{A0B8E535-CD28-4D5A-A908-7EDD33B4EBC0}" dt="2022-12-06T10:26:48.595" v="542" actId="2696"/>
        <pc:sldMkLst>
          <pc:docMk/>
          <pc:sldMk cId="9879539" sldId="306"/>
        </pc:sldMkLst>
        <pc:spChg chg="mod">
          <ac:chgData name="Niral H. Patel" userId="aed4aa37-7423-4b56-9596-066f783aa839" providerId="ADAL" clId="{A0B8E535-CD28-4D5A-A908-7EDD33B4EBC0}" dt="2022-12-06T10:25:38.887" v="541" actId="6549"/>
          <ac:spMkLst>
            <pc:docMk/>
            <pc:sldMk cId="9879539" sldId="306"/>
            <ac:spMk id="2" creationId="{3FA50259-BC53-4224-AF8A-CF6990E727EB}"/>
          </ac:spMkLst>
        </pc:spChg>
      </pc:sldChg>
      <pc:sldChg chg="addSp delSp modSp add ord">
        <pc:chgData name="Niral H. Patel" userId="aed4aa37-7423-4b56-9596-066f783aa839" providerId="ADAL" clId="{A0B8E535-CD28-4D5A-A908-7EDD33B4EBC0}" dt="2022-12-06T10:33:51.672" v="769"/>
        <pc:sldMkLst>
          <pc:docMk/>
          <pc:sldMk cId="156356258" sldId="307"/>
        </pc:sldMkLst>
        <pc:spChg chg="del mod">
          <ac:chgData name="Niral H. Patel" userId="aed4aa37-7423-4b56-9596-066f783aa839" providerId="ADAL" clId="{A0B8E535-CD28-4D5A-A908-7EDD33B4EBC0}" dt="2022-12-06T10:19:10.174" v="405" actId="478"/>
          <ac:spMkLst>
            <pc:docMk/>
            <pc:sldMk cId="156356258" sldId="307"/>
            <ac:spMk id="2" creationId="{9A06BB4C-37C1-43E9-82BB-49F047B6C20A}"/>
          </ac:spMkLst>
        </pc:spChg>
        <pc:spChg chg="mod">
          <ac:chgData name="Niral H. Patel" userId="aed4aa37-7423-4b56-9596-066f783aa839" providerId="ADAL" clId="{A0B8E535-CD28-4D5A-A908-7EDD33B4EBC0}" dt="2022-12-06T10:19:17.247" v="431" actId="20577"/>
          <ac:spMkLst>
            <pc:docMk/>
            <pc:sldMk cId="156356258" sldId="307"/>
            <ac:spMk id="3" creationId="{C9AE9C76-E8E4-49ED-8A59-D82A59E30D5B}"/>
          </ac:spMkLst>
        </pc:spChg>
        <pc:spChg chg="del">
          <ac:chgData name="Niral H. Patel" userId="aed4aa37-7423-4b56-9596-066f783aa839" providerId="ADAL" clId="{A0B8E535-CD28-4D5A-A908-7EDD33B4EBC0}" dt="2022-12-06T10:30:28.052" v="674" actId="478"/>
          <ac:spMkLst>
            <pc:docMk/>
            <pc:sldMk cId="156356258" sldId="307"/>
            <ac:spMk id="4" creationId="{F8BAF7ED-3A6D-494B-B53A-B869F5DA1DDC}"/>
          </ac:spMkLst>
        </pc:spChg>
        <pc:spChg chg="del">
          <ac:chgData name="Niral H. Patel" userId="aed4aa37-7423-4b56-9596-066f783aa839" providerId="ADAL" clId="{A0B8E535-CD28-4D5A-A908-7EDD33B4EBC0}" dt="2022-12-06T10:31:44.384" v="759" actId="478"/>
          <ac:spMkLst>
            <pc:docMk/>
            <pc:sldMk cId="156356258" sldId="307"/>
            <ac:spMk id="6" creationId="{7781BEFC-B63C-4519-8F2F-1F530723CA1E}"/>
          </ac:spMkLst>
        </pc:spChg>
        <pc:spChg chg="add del mod">
          <ac:chgData name="Niral H. Patel" userId="aed4aa37-7423-4b56-9596-066f783aa839" providerId="ADAL" clId="{A0B8E535-CD28-4D5A-A908-7EDD33B4EBC0}" dt="2022-12-06T10:19:47.907" v="432"/>
          <ac:spMkLst>
            <pc:docMk/>
            <pc:sldMk cId="156356258" sldId="307"/>
            <ac:spMk id="8" creationId="{8210D997-D172-4334-8D69-D61E0D8DE7AD}"/>
          </ac:spMkLst>
        </pc:spChg>
        <pc:spChg chg="add">
          <ac:chgData name="Niral H. Patel" userId="aed4aa37-7423-4b56-9596-066f783aa839" providerId="ADAL" clId="{A0B8E535-CD28-4D5A-A908-7EDD33B4EBC0}" dt="2022-12-06T10:30:28.250" v="675"/>
          <ac:spMkLst>
            <pc:docMk/>
            <pc:sldMk cId="156356258" sldId="307"/>
            <ac:spMk id="10" creationId="{8472F315-2BB8-462F-96E7-854A2A5AB0C5}"/>
          </ac:spMkLst>
        </pc:spChg>
        <pc:spChg chg="add">
          <ac:chgData name="Niral H. Patel" userId="aed4aa37-7423-4b56-9596-066f783aa839" providerId="ADAL" clId="{A0B8E535-CD28-4D5A-A908-7EDD33B4EBC0}" dt="2022-12-06T10:31:44.606" v="760"/>
          <ac:spMkLst>
            <pc:docMk/>
            <pc:sldMk cId="156356258" sldId="307"/>
            <ac:spMk id="11" creationId="{FF298134-3C22-4AB9-A550-BF70030ABA39}"/>
          </ac:spMkLst>
        </pc:spChg>
        <pc:picChg chg="add mod">
          <ac:chgData name="Niral H. Patel" userId="aed4aa37-7423-4b56-9596-066f783aa839" providerId="ADAL" clId="{A0B8E535-CD28-4D5A-A908-7EDD33B4EBC0}" dt="2022-12-06T10:19:47.907" v="432"/>
          <ac:picMkLst>
            <pc:docMk/>
            <pc:sldMk cId="156356258" sldId="307"/>
            <ac:picMk id="9" creationId="{45C9338D-FCE7-487C-BBD5-910E410662C1}"/>
          </ac:picMkLst>
        </pc:picChg>
      </pc:sldChg>
      <pc:sldChg chg="add del">
        <pc:chgData name="Niral H. Patel" userId="aed4aa37-7423-4b56-9596-066f783aa839" providerId="ADAL" clId="{A0B8E535-CD28-4D5A-A908-7EDD33B4EBC0}" dt="2022-12-06T10:21:59.914" v="434" actId="2696"/>
        <pc:sldMkLst>
          <pc:docMk/>
          <pc:sldMk cId="1214148537" sldId="308"/>
        </pc:sldMkLst>
      </pc:sldChg>
      <pc:sldChg chg="addSp delSp modSp add">
        <pc:chgData name="Niral H. Patel" userId="aed4aa37-7423-4b56-9596-066f783aa839" providerId="ADAL" clId="{A0B8E535-CD28-4D5A-A908-7EDD33B4EBC0}" dt="2022-12-06T10:37:05.794" v="778" actId="6549"/>
        <pc:sldMkLst>
          <pc:docMk/>
          <pc:sldMk cId="1395296769" sldId="308"/>
        </pc:sldMkLst>
        <pc:spChg chg="mod">
          <ac:chgData name="Niral H. Patel" userId="aed4aa37-7423-4b56-9596-066f783aa839" providerId="ADAL" clId="{A0B8E535-CD28-4D5A-A908-7EDD33B4EBC0}" dt="2022-12-06T10:37:05.794" v="778" actId="6549"/>
          <ac:spMkLst>
            <pc:docMk/>
            <pc:sldMk cId="1395296769" sldId="308"/>
            <ac:spMk id="2" creationId="{1A709A0D-7C22-4A59-BDC3-D405C59B27B9}"/>
          </ac:spMkLst>
        </pc:spChg>
        <pc:spChg chg="mod">
          <ac:chgData name="Niral H. Patel" userId="aed4aa37-7423-4b56-9596-066f783aa839" providerId="ADAL" clId="{A0B8E535-CD28-4D5A-A908-7EDD33B4EBC0}" dt="2022-12-06T10:23:24.065" v="523" actId="20577"/>
          <ac:spMkLst>
            <pc:docMk/>
            <pc:sldMk cId="1395296769" sldId="308"/>
            <ac:spMk id="3" creationId="{A8034F35-03F9-4F9B-B698-A55555224FC8}"/>
          </ac:spMkLst>
        </pc:spChg>
        <pc:spChg chg="mod">
          <ac:chgData name="Niral H. Patel" userId="aed4aa37-7423-4b56-9596-066f783aa839" providerId="ADAL" clId="{A0B8E535-CD28-4D5A-A908-7EDD33B4EBC0}" dt="2022-12-06T10:30:16.899" v="671" actId="20577"/>
          <ac:spMkLst>
            <pc:docMk/>
            <pc:sldMk cId="1395296769" sldId="308"/>
            <ac:spMk id="4" creationId="{28151608-027B-4166-8FDA-3154EE08F2B2}"/>
          </ac:spMkLst>
        </pc:spChg>
        <pc:spChg chg="del mod">
          <ac:chgData name="Niral H. Patel" userId="aed4aa37-7423-4b56-9596-066f783aa839" providerId="ADAL" clId="{A0B8E535-CD28-4D5A-A908-7EDD33B4EBC0}" dt="2022-12-06T10:31:39.781" v="757" actId="478"/>
          <ac:spMkLst>
            <pc:docMk/>
            <pc:sldMk cId="1395296769" sldId="308"/>
            <ac:spMk id="6" creationId="{B912E9F7-6B1A-4954-A1BC-A2C8DBBF3BD5}"/>
          </ac:spMkLst>
        </pc:spChg>
        <pc:spChg chg="add">
          <ac:chgData name="Niral H. Patel" userId="aed4aa37-7423-4b56-9596-066f783aa839" providerId="ADAL" clId="{A0B8E535-CD28-4D5A-A908-7EDD33B4EBC0}" dt="2022-12-06T10:31:40.145" v="758"/>
          <ac:spMkLst>
            <pc:docMk/>
            <pc:sldMk cId="1395296769" sldId="308"/>
            <ac:spMk id="7" creationId="{3DA60BDD-3716-4A85-AD9D-5064F576A401}"/>
          </ac:spMkLst>
        </pc:spChg>
      </pc:sldChg>
      <pc:sldChg chg="addSp delSp modSp add">
        <pc:chgData name="Niral H. Patel" userId="aed4aa37-7423-4b56-9596-066f783aa839" providerId="ADAL" clId="{A0B8E535-CD28-4D5A-A908-7EDD33B4EBC0}" dt="2022-12-06T11:05:24.435" v="1546"/>
        <pc:sldMkLst>
          <pc:docMk/>
          <pc:sldMk cId="1846793874" sldId="309"/>
        </pc:sldMkLst>
        <pc:spChg chg="del">
          <ac:chgData name="Niral H. Patel" userId="aed4aa37-7423-4b56-9596-066f783aa839" providerId="ADAL" clId="{A0B8E535-CD28-4D5A-A908-7EDD33B4EBC0}" dt="2022-12-06T10:34:14.119" v="774" actId="478"/>
          <ac:spMkLst>
            <pc:docMk/>
            <pc:sldMk cId="1846793874" sldId="309"/>
            <ac:spMk id="2" creationId="{C223DC70-90EA-41B3-A5F5-368B90B6CC57}"/>
          </ac:spMkLst>
        </pc:spChg>
        <pc:spChg chg="mod">
          <ac:chgData name="Niral H. Patel" userId="aed4aa37-7423-4b56-9596-066f783aa839" providerId="ADAL" clId="{A0B8E535-CD28-4D5A-A908-7EDD33B4EBC0}" dt="2022-12-06T10:34:11.437" v="773" actId="20577"/>
          <ac:spMkLst>
            <pc:docMk/>
            <pc:sldMk cId="1846793874" sldId="309"/>
            <ac:spMk id="3" creationId="{73AF640D-39B6-4452-893F-6CF661EB9020}"/>
          </ac:spMkLst>
        </pc:spChg>
        <pc:spChg chg="del">
          <ac:chgData name="Niral H. Patel" userId="aed4aa37-7423-4b56-9596-066f783aa839" providerId="ADAL" clId="{A0B8E535-CD28-4D5A-A908-7EDD33B4EBC0}" dt="2022-12-06T11:05:13.271" v="1543" actId="478"/>
          <ac:spMkLst>
            <pc:docMk/>
            <pc:sldMk cId="1846793874" sldId="309"/>
            <ac:spMk id="4" creationId="{E52CD79B-8798-4D2A-8F8B-AB0E65898BAD}"/>
          </ac:spMkLst>
        </pc:spChg>
        <pc:spChg chg="add del">
          <ac:chgData name="Niral H. Patel" userId="aed4aa37-7423-4b56-9596-066f783aa839" providerId="ADAL" clId="{A0B8E535-CD28-4D5A-A908-7EDD33B4EBC0}" dt="2022-12-06T11:05:17.195" v="1545" actId="478"/>
          <ac:spMkLst>
            <pc:docMk/>
            <pc:sldMk cId="1846793874" sldId="309"/>
            <ac:spMk id="6" creationId="{CE9D1EF8-ACA5-4FD1-ADD2-68B47BE6B2A1}"/>
          </ac:spMkLst>
        </pc:spChg>
        <pc:spChg chg="add del">
          <ac:chgData name="Niral H. Patel" userId="aed4aa37-7423-4b56-9596-066f783aa839" providerId="ADAL" clId="{A0B8E535-CD28-4D5A-A908-7EDD33B4EBC0}" dt="2022-12-06T11:01:02.236" v="1533"/>
          <ac:spMkLst>
            <pc:docMk/>
            <pc:sldMk cId="1846793874" sldId="309"/>
            <ac:spMk id="7" creationId="{AD148F40-4A09-47ED-A957-8F5A8AEBCD17}"/>
          </ac:spMkLst>
        </pc:spChg>
        <pc:spChg chg="add">
          <ac:chgData name="Niral H. Patel" userId="aed4aa37-7423-4b56-9596-066f783aa839" providerId="ADAL" clId="{A0B8E535-CD28-4D5A-A908-7EDD33B4EBC0}" dt="2022-12-06T11:05:14.414" v="1544"/>
          <ac:spMkLst>
            <pc:docMk/>
            <pc:sldMk cId="1846793874" sldId="309"/>
            <ac:spMk id="8" creationId="{4944CF69-C665-48C8-97E3-4EAEC64CC0EA}"/>
          </ac:spMkLst>
        </pc:spChg>
        <pc:spChg chg="add">
          <ac:chgData name="Niral H. Patel" userId="aed4aa37-7423-4b56-9596-066f783aa839" providerId="ADAL" clId="{A0B8E535-CD28-4D5A-A908-7EDD33B4EBC0}" dt="2022-12-06T11:05:24.435" v="1546"/>
          <ac:spMkLst>
            <pc:docMk/>
            <pc:sldMk cId="1846793874" sldId="309"/>
            <ac:spMk id="9" creationId="{75A2C6A5-8D65-40F8-97BA-60214AB8C8C7}"/>
          </ac:spMkLst>
        </pc:spChg>
      </pc:sldChg>
      <pc:sldChg chg="addSp delSp modSp add">
        <pc:chgData name="Niral H. Patel" userId="aed4aa37-7423-4b56-9596-066f783aa839" providerId="ADAL" clId="{A0B8E535-CD28-4D5A-A908-7EDD33B4EBC0}" dt="2022-12-06T11:04:42.416" v="1542"/>
        <pc:sldMkLst>
          <pc:docMk/>
          <pc:sldMk cId="798431971" sldId="310"/>
        </pc:sldMkLst>
        <pc:spChg chg="mod">
          <ac:chgData name="Niral H. Patel" userId="aed4aa37-7423-4b56-9596-066f783aa839" providerId="ADAL" clId="{A0B8E535-CD28-4D5A-A908-7EDD33B4EBC0}" dt="2022-12-06T10:59:17.694" v="1509" actId="20577"/>
          <ac:spMkLst>
            <pc:docMk/>
            <pc:sldMk cId="798431971" sldId="310"/>
            <ac:spMk id="3" creationId="{C42BD47D-2D99-483A-9A73-94690D38C91B}"/>
          </ac:spMkLst>
        </pc:spChg>
        <pc:spChg chg="add del mod">
          <ac:chgData name="Niral H. Patel" userId="aed4aa37-7423-4b56-9596-066f783aa839" providerId="ADAL" clId="{A0B8E535-CD28-4D5A-A908-7EDD33B4EBC0}" dt="2022-12-06T10:56:26.635" v="1476" actId="478"/>
          <ac:spMkLst>
            <pc:docMk/>
            <pc:sldMk cId="798431971" sldId="310"/>
            <ac:spMk id="4" creationId="{5DAF4F86-3060-448C-B260-1121EFAE7EF4}"/>
          </ac:spMkLst>
        </pc:spChg>
        <pc:picChg chg="add del mod">
          <ac:chgData name="Niral H. Patel" userId="aed4aa37-7423-4b56-9596-066f783aa839" providerId="ADAL" clId="{A0B8E535-CD28-4D5A-A908-7EDD33B4EBC0}" dt="2022-12-06T11:04:20.744" v="1541" actId="478"/>
          <ac:picMkLst>
            <pc:docMk/>
            <pc:sldMk cId="798431971" sldId="310"/>
            <ac:picMk id="6" creationId="{783F9CCB-093E-4B75-86B6-5B3FD9E54C17}"/>
          </ac:picMkLst>
        </pc:picChg>
        <pc:picChg chg="add">
          <ac:chgData name="Niral H. Patel" userId="aed4aa37-7423-4b56-9596-066f783aa839" providerId="ADAL" clId="{A0B8E535-CD28-4D5A-A908-7EDD33B4EBC0}" dt="2022-12-06T11:04:42.416" v="1542"/>
          <ac:picMkLst>
            <pc:docMk/>
            <pc:sldMk cId="798431971" sldId="310"/>
            <ac:picMk id="7" creationId="{03C39548-B27F-4FF1-BC25-3CD60A63EDC5}"/>
          </ac:picMkLst>
        </pc:picChg>
        <pc:picChg chg="del">
          <ac:chgData name="Niral H. Patel" userId="aed4aa37-7423-4b56-9596-066f783aa839" providerId="ADAL" clId="{A0B8E535-CD28-4D5A-A908-7EDD33B4EBC0}" dt="2022-12-06T10:56:11.235" v="1473" actId="478"/>
          <ac:picMkLst>
            <pc:docMk/>
            <pc:sldMk cId="798431971" sldId="310"/>
            <ac:picMk id="11" creationId="{83EA021B-CCAD-4F81-8A96-42AE79DEAA4A}"/>
          </ac:picMkLst>
        </pc:picChg>
        <pc:picChg chg="del mod">
          <ac:chgData name="Niral H. Patel" userId="aed4aa37-7423-4b56-9596-066f783aa839" providerId="ADAL" clId="{A0B8E535-CD28-4D5A-A908-7EDD33B4EBC0}" dt="2022-12-06T10:59:00.619" v="1482" actId="478"/>
          <ac:picMkLst>
            <pc:docMk/>
            <pc:sldMk cId="798431971" sldId="310"/>
            <ac:picMk id="12" creationId="{C687BC40-D1AE-425F-8820-8399908054E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smtClean="0"/>
              <a:pPr>
                <a:defRPr/>
              </a:pPr>
              <a:t>12/6/2022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smtClean="0"/>
              <a:pPr>
                <a:defRPr/>
              </a:pPr>
              <a:t>12/6/2022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10" name="Text Placeholder 23">
            <a:extLst>
              <a:ext uri="{FF2B5EF4-FFF2-40B4-BE49-F238E27FC236}">
                <a16:creationId xmlns:a16="http://schemas.microsoft.com/office/drawing/2014/main" id="{951E3324-B190-3841-A93F-DE47A042CC38}"/>
              </a:ext>
            </a:extLst>
          </p:cNvPr>
          <p:cNvSpPr>
            <a:spLocks noGrp="1"/>
          </p:cNvSpPr>
          <p:nvPr>
            <p:ph type="body" sz="quarter" idx="10" hasCustomPrompt="1"/>
          </p:nvPr>
        </p:nvSpPr>
        <p:spPr>
          <a:xfrm>
            <a:off x="341925" y="5013473"/>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dirty="0"/>
              <a:t>Speaker Name [20pt Reg]</a:t>
            </a:r>
          </a:p>
          <a:p>
            <a:r>
              <a:rPr lang="en-US" dirty="0"/>
              <a:t>PIP-II DOE IPR CD-2/3a Review</a:t>
            </a:r>
          </a:p>
          <a:p>
            <a:r>
              <a:rPr lang="en-US" dirty="0"/>
              <a:t>28 - 30 January 2020</a:t>
            </a:r>
          </a:p>
        </p:txBody>
      </p:sp>
      <p:sp>
        <p:nvSpPr>
          <p:cNvPr id="15" name="Rectangle 14">
            <a:extLst>
              <a:ext uri="{FF2B5EF4-FFF2-40B4-BE49-F238E27FC236}">
                <a16:creationId xmlns:a16="http://schemas.microsoft.com/office/drawing/2014/main" id="{300B77DE-EA49-F14C-BB2B-DB97C27A998D}"/>
              </a:ext>
            </a:extLst>
          </p:cNvPr>
          <p:cNvSpPr/>
          <p:nvPr userDrawn="1"/>
        </p:nvSpPr>
        <p:spPr>
          <a:xfrm>
            <a:off x="-17762" y="-53011"/>
            <a:ext cx="9161762" cy="923441"/>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FermiLogoBar_DOE_KO_horiz.eps">
            <a:extLst>
              <a:ext uri="{FF2B5EF4-FFF2-40B4-BE49-F238E27FC236}">
                <a16:creationId xmlns:a16="http://schemas.microsoft.com/office/drawing/2014/main" id="{9EED839A-F47A-5140-81A9-35BAE477BA3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18" name="Picture 17">
            <a:extLst>
              <a:ext uri="{FF2B5EF4-FFF2-40B4-BE49-F238E27FC236}">
                <a16:creationId xmlns:a16="http://schemas.microsoft.com/office/drawing/2014/main" id="{F99CDA1F-7AE3-9F4B-933F-1FAC95639D53}"/>
              </a:ext>
            </a:extLst>
          </p:cNvPr>
          <p:cNvPicPr>
            <a:picLocks noChangeAspect="1"/>
          </p:cNvPicPr>
          <p:nvPr userDrawn="1"/>
        </p:nvPicPr>
        <p:blipFill>
          <a:blip r:embed="rId3"/>
          <a:stretch>
            <a:fillRect/>
          </a:stretch>
        </p:blipFill>
        <p:spPr>
          <a:xfrm>
            <a:off x="-15188" y="870431"/>
            <a:ext cx="9159188" cy="2875985"/>
          </a:xfrm>
          <a:prstGeom prst="rect">
            <a:avLst/>
          </a:prstGeom>
        </p:spPr>
      </p:pic>
      <p:pic>
        <p:nvPicPr>
          <p:cNvPr id="19" name="Picture 18">
            <a:extLst>
              <a:ext uri="{FF2B5EF4-FFF2-40B4-BE49-F238E27FC236}">
                <a16:creationId xmlns:a16="http://schemas.microsoft.com/office/drawing/2014/main" id="{6DD13327-9754-6041-8DD1-933219419DF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 y="898427"/>
            <a:ext cx="9144001" cy="2867342"/>
          </a:xfrm>
          <a:prstGeom prst="rect">
            <a:avLst/>
          </a:prstGeom>
        </p:spPr>
      </p:pic>
      <p:sp>
        <p:nvSpPr>
          <p:cNvPr id="20" name="TextBox 19">
            <a:extLst>
              <a:ext uri="{FF2B5EF4-FFF2-40B4-BE49-F238E27FC236}">
                <a16:creationId xmlns:a16="http://schemas.microsoft.com/office/drawing/2014/main" id="{9ED24C11-61C8-6848-BA1F-F5B3A43D4B6B}"/>
              </a:ext>
            </a:extLst>
          </p:cNvPr>
          <p:cNvSpPr txBox="1"/>
          <p:nvPr userDrawn="1"/>
        </p:nvSpPr>
        <p:spPr>
          <a:xfrm>
            <a:off x="5741424" y="4819165"/>
            <a:ext cx="3616036" cy="1723549"/>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A Partnership of: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US/DOE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UK/UKRI-STFC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 CNRS/IN2P3</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Poland/WUST </a:t>
            </a:r>
            <a:endParaRPr lang="en-US" sz="1600" kern="1200" baseline="0" dirty="0">
              <a:solidFill>
                <a:schemeClr val="tx1"/>
              </a:solidFill>
              <a:latin typeface="Helvetica"/>
              <a:cs typeface="Helvetica"/>
            </a:endParaRPr>
          </a:p>
        </p:txBody>
      </p:sp>
      <p:pic>
        <p:nvPicPr>
          <p:cNvPr id="21" name="Picture 20">
            <a:extLst>
              <a:ext uri="{FF2B5EF4-FFF2-40B4-BE49-F238E27FC236}">
                <a16:creationId xmlns:a16="http://schemas.microsoft.com/office/drawing/2014/main" id="{CA2A345B-7BEB-994E-9D51-8C4EB6EEF7F2}"/>
              </a:ext>
            </a:extLst>
          </p:cNvPr>
          <p:cNvPicPr>
            <a:picLocks/>
          </p:cNvPicPr>
          <p:nvPr userDrawn="1"/>
        </p:nvPicPr>
        <p:blipFill>
          <a:blip r:embed="rId5"/>
          <a:stretch>
            <a:fillRect/>
          </a:stretch>
        </p:blipFill>
        <p:spPr>
          <a:xfrm>
            <a:off x="8582784" y="6312189"/>
            <a:ext cx="338328" cy="210312"/>
          </a:xfrm>
          <a:prstGeom prst="rect">
            <a:avLst/>
          </a:prstGeom>
          <a:effectLst>
            <a:outerShdw blurRad="38100" dist="38100" dir="2700000" algn="tl" rotWithShape="0">
              <a:prstClr val="black">
                <a:alpha val="40000"/>
              </a:prstClr>
            </a:outerShdw>
          </a:effectLst>
        </p:spPr>
      </p:pic>
      <p:sp>
        <p:nvSpPr>
          <p:cNvPr id="22" name="Rectangle 21">
            <a:extLst>
              <a:ext uri="{FF2B5EF4-FFF2-40B4-BE49-F238E27FC236}">
                <a16:creationId xmlns:a16="http://schemas.microsoft.com/office/drawing/2014/main" id="{F3CAA6F3-FFCC-354A-A2C6-37D95284D01F}"/>
              </a:ext>
            </a:extLst>
          </p:cNvPr>
          <p:cNvSpPr/>
          <p:nvPr userDrawn="1"/>
        </p:nvSpPr>
        <p:spPr>
          <a:xfrm>
            <a:off x="8576931" y="5559009"/>
            <a:ext cx="320040" cy="210312"/>
          </a:xfrm>
          <a:prstGeom prst="rect">
            <a:avLst/>
          </a:prstGeom>
          <a:blipFill>
            <a:blip r:embed="rId6">
              <a:extLst>
                <a:ext uri="{96DAC541-7B7A-43D3-8B79-37D633B846F1}">
                  <asvg:svgBlip xmlns:asvg="http://schemas.microsoft.com/office/drawing/2016/SVG/main" r:embed="rId7"/>
                </a:ext>
              </a:extLst>
            </a:blip>
            <a:stretch>
              <a:fillRect/>
            </a:stretch>
          </a:blipFill>
          <a:ln>
            <a:noFill/>
          </a:ln>
          <a:effectLst>
            <a:outerShdw blurRad="381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87756E5-C406-2642-B9BD-638816F9F528}"/>
              </a:ext>
            </a:extLst>
          </p:cNvPr>
          <p:cNvSpPr/>
          <p:nvPr userDrawn="1"/>
        </p:nvSpPr>
        <p:spPr>
          <a:xfrm>
            <a:off x="8576929" y="5300598"/>
            <a:ext cx="320040" cy="210312"/>
          </a:xfrm>
          <a:prstGeom prst="rect">
            <a:avLst/>
          </a:prstGeom>
          <a:blipFill>
            <a:blip r:embed="rId8" cstate="screen">
              <a:extLst>
                <a:ext uri="{28A0092B-C50C-407E-A947-70E740481C1C}">
                  <a14:useLocalDpi xmlns:a14="http://schemas.microsoft.com/office/drawing/2010/main"/>
                </a:ext>
              </a:extLst>
            </a:blip>
            <a:stretch>
              <a:fillRect/>
            </a:stretch>
          </a:blipFill>
          <a:ln>
            <a:noFill/>
          </a:ln>
          <a:effectLst>
            <a:outerShdw blurRad="381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9B460601-041F-2C4B-BAA3-3C443534ECE4}"/>
              </a:ext>
            </a:extLst>
          </p:cNvPr>
          <p:cNvPicPr>
            <a:picLocks/>
          </p:cNvPicPr>
          <p:nvPr userDrawn="1"/>
        </p:nvPicPr>
        <p:blipFill>
          <a:blip r:embed="rId9"/>
          <a:stretch>
            <a:fillRect/>
          </a:stretch>
        </p:blipFill>
        <p:spPr>
          <a:xfrm>
            <a:off x="8576325" y="5062166"/>
            <a:ext cx="402336" cy="210312"/>
          </a:xfrm>
          <a:prstGeom prst="rect">
            <a:avLst/>
          </a:prstGeom>
          <a:blipFill>
            <a:blip r:embed="rId8" cstate="screen">
              <a:extLst>
                <a:ext uri="{28A0092B-C50C-407E-A947-70E740481C1C}">
                  <a14:useLocalDpi xmlns:a14="http://schemas.microsoft.com/office/drawing/2010/main"/>
                </a:ext>
              </a:extLst>
            </a:blip>
            <a:stretch>
              <a:fillRect/>
            </a:stretch>
          </a:blipFill>
          <a:effectLst>
            <a:outerShdw blurRad="38100" dist="38100" dir="2700000" algn="tl" rotWithShape="0">
              <a:prstClr val="black">
                <a:alpha val="40000"/>
              </a:prstClr>
            </a:outerShdw>
          </a:effectLst>
        </p:spPr>
      </p:pic>
      <p:sp>
        <p:nvSpPr>
          <p:cNvPr id="25" name="Rectangle 24">
            <a:extLst>
              <a:ext uri="{FF2B5EF4-FFF2-40B4-BE49-F238E27FC236}">
                <a16:creationId xmlns:a16="http://schemas.microsoft.com/office/drawing/2014/main" id="{51AAE328-C739-C849-85F1-5AA51655A279}"/>
              </a:ext>
            </a:extLst>
          </p:cNvPr>
          <p:cNvSpPr/>
          <p:nvPr userDrawn="1"/>
        </p:nvSpPr>
        <p:spPr>
          <a:xfrm>
            <a:off x="8576931" y="5813959"/>
            <a:ext cx="420624" cy="210312"/>
          </a:xfrm>
          <a:prstGeom prst="rect">
            <a:avLst/>
          </a:prstGeom>
          <a:blipFill>
            <a:blip r:embed="rId10"/>
            <a:stretch>
              <a:fillRect/>
            </a:stretch>
          </a:blipFill>
          <a:ln>
            <a:noFill/>
          </a:ln>
          <a:effectLst>
            <a:outerShdw blurRad="381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44BEAD8-2DA1-1F49-9F03-59311903D998}"/>
              </a:ext>
            </a:extLst>
          </p:cNvPr>
          <p:cNvSpPr/>
          <p:nvPr userDrawn="1"/>
        </p:nvSpPr>
        <p:spPr>
          <a:xfrm>
            <a:off x="8582784" y="6071826"/>
            <a:ext cx="320040" cy="210312"/>
          </a:xfrm>
          <a:prstGeom prst="rect">
            <a:avLst/>
          </a:prstGeom>
          <a:blipFill>
            <a:blip r:embed="rId11"/>
            <a:stretch>
              <a:fillRect/>
            </a:stretch>
          </a:blipFill>
          <a:ln>
            <a:noFill/>
          </a:ln>
          <a:effectLst>
            <a:outerShdw blurRad="381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D93A1C23-7746-B24F-B17F-6EE76878B4D6}"/>
              </a:ext>
            </a:extLst>
          </p:cNvPr>
          <p:cNvCxnSpPr>
            <a:cxnSpLocks/>
          </p:cNvCxnSpPr>
          <p:nvPr userDrawn="1"/>
        </p:nvCxnSpPr>
        <p:spPr>
          <a:xfrm>
            <a:off x="5841214" y="6634281"/>
            <a:ext cx="3003747"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28" name="Text Placeholder 24">
            <a:extLst>
              <a:ext uri="{FF2B5EF4-FFF2-40B4-BE49-F238E27FC236}">
                <a16:creationId xmlns:a16="http://schemas.microsoft.com/office/drawing/2014/main" id="{CE45FE05-EE3E-A447-A5C4-7D2E5F2B2110}"/>
              </a:ext>
            </a:extLst>
          </p:cNvPr>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dirty="0"/>
              <a:t>Click to edit Master text styles</a:t>
            </a:r>
          </a:p>
        </p:txBody>
      </p:sp>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1" name="Date Placeholder 3">
            <a:extLst>
              <a:ext uri="{FF2B5EF4-FFF2-40B4-BE49-F238E27FC236}">
                <a16:creationId xmlns:a16="http://schemas.microsoft.com/office/drawing/2014/main" id="{8DD1A452-4B3B-1245-BE47-0EA6AC6FF9CF}"/>
              </a:ext>
            </a:extLst>
          </p:cNvPr>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Sept, 9 2021</a:t>
            </a:r>
            <a:endParaRPr lang="en-US" dirty="0"/>
          </a:p>
        </p:txBody>
      </p:sp>
      <p:sp>
        <p:nvSpPr>
          <p:cNvPr id="13" name="Slide Number Placeholder 5">
            <a:extLst>
              <a:ext uri="{FF2B5EF4-FFF2-40B4-BE49-F238E27FC236}">
                <a16:creationId xmlns:a16="http://schemas.microsoft.com/office/drawing/2014/main" id="{CA627D44-EEC2-3341-A6F3-B343A5732495}"/>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cxnSp>
        <p:nvCxnSpPr>
          <p:cNvPr id="8" name="Straight Connector 7">
            <a:extLst>
              <a:ext uri="{FF2B5EF4-FFF2-40B4-BE49-F238E27FC236}">
                <a16:creationId xmlns:a16="http://schemas.microsoft.com/office/drawing/2014/main" id="{C0FA1544-3923-294B-8A83-AC75048E30FE}"/>
              </a:ext>
            </a:extLst>
          </p:cNvPr>
          <p:cNvCxnSpPr>
            <a:cxnSpLocks/>
          </p:cNvCxnSpPr>
          <p:nvPr userDrawn="1"/>
        </p:nvCxnSpPr>
        <p:spPr>
          <a:xfrm>
            <a:off x="215900" y="6362733"/>
            <a:ext cx="8639584"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9" name="Footer Placeholder 4">
            <a:extLst>
              <a:ext uri="{FF2B5EF4-FFF2-40B4-BE49-F238E27FC236}">
                <a16:creationId xmlns:a16="http://schemas.microsoft.com/office/drawing/2014/main" id="{E39A3C7E-A5B8-4D43-BC94-380C999D23B4}"/>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endParaRPr lang="en-US" b="1"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7" name="Slide Number Placeholder 5">
            <a:extLst>
              <a:ext uri="{FF2B5EF4-FFF2-40B4-BE49-F238E27FC236}">
                <a16:creationId xmlns:a16="http://schemas.microsoft.com/office/drawing/2014/main" id="{61233630-EF3A-E545-93A2-41968C7940E7}"/>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1" name="Date Placeholder 3">
            <a:extLst>
              <a:ext uri="{FF2B5EF4-FFF2-40B4-BE49-F238E27FC236}">
                <a16:creationId xmlns:a16="http://schemas.microsoft.com/office/drawing/2014/main" id="{EF5A54E9-8BE9-F94A-B437-602F77892814}"/>
              </a:ext>
            </a:extLst>
          </p:cNvPr>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Sept, 9 2021</a:t>
            </a:r>
            <a:endParaRPr lang="en-US" dirty="0"/>
          </a:p>
        </p:txBody>
      </p:sp>
      <p:sp>
        <p:nvSpPr>
          <p:cNvPr id="12" name="Footer Placeholder 4">
            <a:extLst>
              <a:ext uri="{FF2B5EF4-FFF2-40B4-BE49-F238E27FC236}">
                <a16:creationId xmlns:a16="http://schemas.microsoft.com/office/drawing/2014/main" id="{91D1E6B3-E651-1B4E-90E6-7962528A6D28}"/>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endParaRPr lang="en-US" b="1"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1" name="Slide Number Placeholder 5">
            <a:extLst>
              <a:ext uri="{FF2B5EF4-FFF2-40B4-BE49-F238E27FC236}">
                <a16:creationId xmlns:a16="http://schemas.microsoft.com/office/drawing/2014/main" id="{1052AE6F-0F84-0842-9A05-5E4DCF0A94BA}"/>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Date Placeholder 3">
            <a:extLst>
              <a:ext uri="{FF2B5EF4-FFF2-40B4-BE49-F238E27FC236}">
                <a16:creationId xmlns:a16="http://schemas.microsoft.com/office/drawing/2014/main" id="{EB2FFE72-4366-0A47-A428-76AB88DA39E2}"/>
              </a:ext>
            </a:extLst>
          </p:cNvPr>
          <p:cNvSpPr>
            <a:spLocks noGrp="1"/>
          </p:cNvSpPr>
          <p:nvPr>
            <p:ph type="dt" sz="half" idx="16"/>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Sept, 9 2021</a:t>
            </a:r>
            <a:endParaRPr lang="en-US" dirty="0"/>
          </a:p>
        </p:txBody>
      </p:sp>
      <p:sp>
        <p:nvSpPr>
          <p:cNvPr id="15" name="Footer Placeholder 4">
            <a:extLst>
              <a:ext uri="{FF2B5EF4-FFF2-40B4-BE49-F238E27FC236}">
                <a16:creationId xmlns:a16="http://schemas.microsoft.com/office/drawing/2014/main" id="{8300EA00-6059-734A-BFC3-D7E252BB745F}"/>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endParaRPr lang="en-US" b="1"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5" name="Slide Number Placeholder 5">
            <a:extLst>
              <a:ext uri="{FF2B5EF4-FFF2-40B4-BE49-F238E27FC236}">
                <a16:creationId xmlns:a16="http://schemas.microsoft.com/office/drawing/2014/main" id="{DB7AE8E3-FFAC-554D-9BF5-C7BE3A5F833B}"/>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9" name="Date Placeholder 3">
            <a:extLst>
              <a:ext uri="{FF2B5EF4-FFF2-40B4-BE49-F238E27FC236}">
                <a16:creationId xmlns:a16="http://schemas.microsoft.com/office/drawing/2014/main" id="{6CA80053-3E93-7443-983F-1086CE6A613C}"/>
              </a:ext>
            </a:extLst>
          </p:cNvPr>
          <p:cNvSpPr>
            <a:spLocks noGrp="1"/>
          </p:cNvSpPr>
          <p:nvPr>
            <p:ph type="dt" sz="half" idx="14"/>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Sept, 9 2021</a:t>
            </a:r>
            <a:endParaRPr lang="en-US" dirty="0"/>
          </a:p>
        </p:txBody>
      </p:sp>
      <p:sp>
        <p:nvSpPr>
          <p:cNvPr id="11" name="Footer Placeholder 4">
            <a:extLst>
              <a:ext uri="{FF2B5EF4-FFF2-40B4-BE49-F238E27FC236}">
                <a16:creationId xmlns:a16="http://schemas.microsoft.com/office/drawing/2014/main" id="{1A88FA0F-3B8C-C445-801D-5522022ADBBE}"/>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endParaRPr lang="en-US" b="1"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
        <p:nvSpPr>
          <p:cNvPr id="9" name="Slide Number Placeholder 5">
            <a:extLst>
              <a:ext uri="{FF2B5EF4-FFF2-40B4-BE49-F238E27FC236}">
                <a16:creationId xmlns:a16="http://schemas.microsoft.com/office/drawing/2014/main" id="{5DF89E77-0FAF-7041-A920-2EB3BC8D578D}"/>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1" name="Date Placeholder 3">
            <a:extLst>
              <a:ext uri="{FF2B5EF4-FFF2-40B4-BE49-F238E27FC236}">
                <a16:creationId xmlns:a16="http://schemas.microsoft.com/office/drawing/2014/main" id="{35582FC2-B5F3-884B-8F8D-4361CC07226D}"/>
              </a:ext>
            </a:extLst>
          </p:cNvPr>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Sept, 9 2021</a:t>
            </a:r>
            <a:endParaRPr lang="en-US" dirty="0"/>
          </a:p>
        </p:txBody>
      </p:sp>
      <p:sp>
        <p:nvSpPr>
          <p:cNvPr id="12" name="Footer Placeholder 4">
            <a:extLst>
              <a:ext uri="{FF2B5EF4-FFF2-40B4-BE49-F238E27FC236}">
                <a16:creationId xmlns:a16="http://schemas.microsoft.com/office/drawing/2014/main" id="{6EE42BCF-459B-4B48-8392-E58B19232B89}"/>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endParaRPr lang="en-US" b="1" dirty="0"/>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3" name="Slide Number Placeholder 5">
            <a:extLst>
              <a:ext uri="{FF2B5EF4-FFF2-40B4-BE49-F238E27FC236}">
                <a16:creationId xmlns:a16="http://schemas.microsoft.com/office/drawing/2014/main" id="{F7597DA8-0B10-2D45-9BF9-A9F440A21DB7}"/>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40" name="Date Placeholder 3">
            <a:extLst>
              <a:ext uri="{FF2B5EF4-FFF2-40B4-BE49-F238E27FC236}">
                <a16:creationId xmlns:a16="http://schemas.microsoft.com/office/drawing/2014/main" id="{FC5DBBCD-C0BA-5F4A-9E85-F2F3A51F557F}"/>
              </a:ext>
            </a:extLst>
          </p:cNvPr>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Sept, 9 2021</a:t>
            </a:r>
            <a:endParaRPr lang="en-US" dirty="0"/>
          </a:p>
        </p:txBody>
      </p:sp>
      <p:sp>
        <p:nvSpPr>
          <p:cNvPr id="41" name="Footer Placeholder 4">
            <a:extLst>
              <a:ext uri="{FF2B5EF4-FFF2-40B4-BE49-F238E27FC236}">
                <a16:creationId xmlns:a16="http://schemas.microsoft.com/office/drawing/2014/main" id="{4334F707-4874-B34C-B2E8-86763EB1E73E}"/>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endParaRPr lang="en-US" b="1" dirty="0"/>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Sept, 9 2021</a:t>
            </a:r>
            <a:endParaRPr lang="en-US" dirty="0"/>
          </a:p>
        </p:txBody>
      </p:sp>
      <p:sp>
        <p:nvSpPr>
          <p:cNvPr id="15" name="Footer Placeholder 4"/>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cxnSp>
        <p:nvCxnSpPr>
          <p:cNvPr id="11" name="Straight Connector 10">
            <a:extLst>
              <a:ext uri="{FF2B5EF4-FFF2-40B4-BE49-F238E27FC236}">
                <a16:creationId xmlns:a16="http://schemas.microsoft.com/office/drawing/2014/main" id="{8DFD0746-C59B-43C4-B997-8ADB24EAB444}"/>
              </a:ext>
            </a:extLst>
          </p:cNvPr>
          <p:cNvCxnSpPr>
            <a:cxnSpLocks/>
          </p:cNvCxnSpPr>
          <p:nvPr userDrawn="1"/>
        </p:nvCxnSpPr>
        <p:spPr>
          <a:xfrm>
            <a:off x="215900" y="6362733"/>
            <a:ext cx="8639584"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D8087225-E51D-429C-9F0A-B9A919BEAD38}"/>
              </a:ext>
            </a:extLst>
          </p:cNvPr>
          <p:cNvPicPr>
            <a:picLocks noChangeAspect="1"/>
          </p:cNvPicPr>
          <p:nvPr userDrawn="1"/>
        </p:nvPicPr>
        <p:blipFill>
          <a:blip r:embed="rId9"/>
          <a:stretch>
            <a:fillRect/>
          </a:stretch>
        </p:blipFill>
        <p:spPr>
          <a:xfrm>
            <a:off x="8087388" y="6422646"/>
            <a:ext cx="768096" cy="400417"/>
          </a:xfrm>
          <a:prstGeom prst="rect">
            <a:avLst/>
          </a:prstGeom>
        </p:spPr>
      </p:pic>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4">
            <a:extLst>
              <a:ext uri="{FF2B5EF4-FFF2-40B4-BE49-F238E27FC236}">
                <a16:creationId xmlns:a16="http://schemas.microsoft.com/office/drawing/2014/main" id="{A1EB35AA-ADA6-AE40-B284-41DA09DE90EB}"/>
              </a:ext>
            </a:extLst>
          </p:cNvPr>
          <p:cNvSpPr txBox="1">
            <a:spLocks/>
          </p:cNvSpPr>
          <p:nvPr/>
        </p:nvSpPr>
        <p:spPr>
          <a:xfrm>
            <a:off x="341924" y="3951841"/>
            <a:ext cx="8499232" cy="1003049"/>
          </a:xfrm>
          <a:prstGeom prst="rect">
            <a:avLst/>
          </a:prstGeom>
        </p:spPr>
        <p:txBody>
          <a:bodyPr vert="horz" wrap="square" lIns="0" tIns="45720" anchor="ctr" anchorCtr="0">
            <a:normAutofit/>
          </a:bodyPr>
          <a:lstStyle>
            <a:lvl1pPr marL="0" indent="0" algn="l" defTabSz="457200" rtl="0" eaLnBrk="1" fontAlgn="base" hangingPunct="1">
              <a:lnSpc>
                <a:spcPct val="100000"/>
              </a:lnSpc>
              <a:spcBef>
                <a:spcPts val="700"/>
              </a:spcBef>
              <a:spcAft>
                <a:spcPts val="0"/>
              </a:spcAft>
              <a:buFontTx/>
              <a:buNone/>
              <a:defRPr sz="3200" b="1" i="0" kern="1200">
                <a:solidFill>
                  <a:srgbClr val="004C97"/>
                </a:solidFill>
                <a:latin typeface="Helvetica"/>
                <a:ea typeface="Geneva" charset="0"/>
                <a:cs typeface="ＭＳ Ｐゴシック" charset="0"/>
              </a:defRPr>
            </a:lvl1pPr>
            <a:lvl2pPr marL="0" indent="0" algn="l" defTabSz="457200" rtl="0" eaLnBrk="1" fontAlgn="base" hangingPunct="1">
              <a:spcBef>
                <a:spcPct val="20000"/>
              </a:spcBef>
              <a:spcAft>
                <a:spcPct val="0"/>
              </a:spcAft>
              <a:buFontTx/>
              <a:buNone/>
              <a:defRPr sz="2800" b="1" i="0" kern="1200">
                <a:solidFill>
                  <a:srgbClr val="004C97"/>
                </a:solidFill>
                <a:latin typeface="Helvetica"/>
                <a:ea typeface="ＭＳ Ｐゴシック" charset="0"/>
                <a:cs typeface="ＭＳ Ｐゴシック" charset="0"/>
              </a:defRPr>
            </a:lvl2pPr>
            <a:lvl3pPr marL="0" indent="0" algn="l" defTabSz="457200" rtl="0" eaLnBrk="1" fontAlgn="base" hangingPunct="1">
              <a:spcBef>
                <a:spcPct val="20000"/>
              </a:spcBef>
              <a:spcAft>
                <a:spcPct val="0"/>
              </a:spcAft>
              <a:buFontTx/>
              <a:buNone/>
              <a:defRPr sz="2800" b="1" i="0" kern="1200">
                <a:solidFill>
                  <a:srgbClr val="004C97"/>
                </a:solidFill>
                <a:latin typeface="Helvetica"/>
                <a:ea typeface="ＭＳ Ｐゴシック" charset="0"/>
                <a:cs typeface="ＭＳ Ｐゴシック" charset="0"/>
              </a:defRPr>
            </a:lvl3pPr>
            <a:lvl4pPr marL="0" indent="0" algn="l" defTabSz="457200" rtl="0" eaLnBrk="1" fontAlgn="base" hangingPunct="1">
              <a:spcBef>
                <a:spcPct val="20000"/>
              </a:spcBef>
              <a:spcAft>
                <a:spcPct val="0"/>
              </a:spcAft>
              <a:buFontTx/>
              <a:buNone/>
              <a:defRPr sz="2800" b="1" i="0" kern="1200">
                <a:solidFill>
                  <a:srgbClr val="004C97"/>
                </a:solidFill>
                <a:latin typeface="Helvetica"/>
                <a:ea typeface="ＭＳ Ｐゴシック" charset="0"/>
                <a:cs typeface="ＭＳ Ｐゴシック" charset="0"/>
              </a:defRPr>
            </a:lvl4pPr>
            <a:lvl5pPr marL="0" indent="0" algn="l" defTabSz="457200" rtl="0" eaLnBrk="1" fontAlgn="base" hangingPunct="1">
              <a:spcBef>
                <a:spcPct val="20000"/>
              </a:spcBef>
              <a:spcAft>
                <a:spcPct val="0"/>
              </a:spcAft>
              <a:buFontTx/>
              <a:buNone/>
              <a:defRPr sz="2800" b="1" i="0" kern="1200">
                <a:solidFill>
                  <a:srgbClr val="004C97"/>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RF Protection Interlocks (RFPI) Requirements</a:t>
            </a:r>
          </a:p>
        </p:txBody>
      </p:sp>
      <p:sp>
        <p:nvSpPr>
          <p:cNvPr id="5" name="Text Placeholder 23">
            <a:extLst>
              <a:ext uri="{FF2B5EF4-FFF2-40B4-BE49-F238E27FC236}">
                <a16:creationId xmlns:a16="http://schemas.microsoft.com/office/drawing/2014/main" id="{EC675E64-17BE-1748-8649-D90036B071A0}"/>
              </a:ext>
            </a:extLst>
          </p:cNvPr>
          <p:cNvSpPr>
            <a:spLocks noGrp="1"/>
          </p:cNvSpPr>
          <p:nvPr>
            <p:ph type="body" sz="quarter" idx="10" hasCustomPrompt="1"/>
          </p:nvPr>
        </p:nvSpPr>
        <p:spPr>
          <a:xfrm>
            <a:off x="341925" y="5013473"/>
            <a:ext cx="4687275"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dirty="0"/>
              <a:t>Niral Patel</a:t>
            </a:r>
          </a:p>
          <a:p>
            <a:r>
              <a:rPr lang="en-US" dirty="0"/>
              <a:t>PIP-II LLRF Preliminary Design Review</a:t>
            </a:r>
          </a:p>
          <a:p>
            <a:endParaRPr lang="en-US" dirty="0"/>
          </a:p>
          <a:p>
            <a:r>
              <a:rPr lang="en-US" dirty="0"/>
              <a:t>December 6, 2022</a:t>
            </a:r>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AF640D-39B6-4452-893F-6CF661EB9020}"/>
              </a:ext>
            </a:extLst>
          </p:cNvPr>
          <p:cNvSpPr>
            <a:spLocks noGrp="1"/>
          </p:cNvSpPr>
          <p:nvPr>
            <p:ph type="title"/>
          </p:nvPr>
        </p:nvSpPr>
        <p:spPr/>
        <p:txBody>
          <a:bodyPr/>
          <a:lstStyle/>
          <a:p>
            <a:r>
              <a:rPr lang="en-US" dirty="0"/>
              <a:t>End</a:t>
            </a:r>
          </a:p>
        </p:txBody>
      </p:sp>
      <p:sp>
        <p:nvSpPr>
          <p:cNvPr id="5" name="Slide Number Placeholder 4">
            <a:extLst>
              <a:ext uri="{FF2B5EF4-FFF2-40B4-BE49-F238E27FC236}">
                <a16:creationId xmlns:a16="http://schemas.microsoft.com/office/drawing/2014/main" id="{FF83D7AD-8792-4DD4-86D9-9B5DDAE03F69}"/>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
        <p:nvSpPr>
          <p:cNvPr id="8" name="Date Placeholder 3">
            <a:extLst>
              <a:ext uri="{FF2B5EF4-FFF2-40B4-BE49-F238E27FC236}">
                <a16:creationId xmlns:a16="http://schemas.microsoft.com/office/drawing/2014/main" id="{4944CF69-C665-48C8-97E3-4EAEC64CC0EA}"/>
              </a:ext>
            </a:extLst>
          </p:cNvPr>
          <p:cNvSpPr>
            <a:spLocks noGrp="1"/>
          </p:cNvSpPr>
          <p:nvPr>
            <p:ph type="dt" sz="half" idx="2"/>
          </p:nvPr>
        </p:nvSpPr>
        <p:spPr>
          <a:xfrm>
            <a:off x="736826" y="6502640"/>
            <a:ext cx="1194611" cy="242873"/>
          </a:xfrm>
        </p:spPr>
        <p:txBody>
          <a:bodyPr/>
          <a:lstStyle/>
          <a:p>
            <a:r>
              <a:rPr lang="en-US" sz="1100" dirty="0"/>
              <a:t>December 6, 2022</a:t>
            </a:r>
          </a:p>
        </p:txBody>
      </p:sp>
      <p:sp>
        <p:nvSpPr>
          <p:cNvPr id="9" name="Footer Placeholder 5">
            <a:extLst>
              <a:ext uri="{FF2B5EF4-FFF2-40B4-BE49-F238E27FC236}">
                <a16:creationId xmlns:a16="http://schemas.microsoft.com/office/drawing/2014/main" id="{75A2C6A5-8D65-40F8-97BA-60214AB8C8C7}"/>
              </a:ext>
            </a:extLst>
          </p:cNvPr>
          <p:cNvSpPr>
            <a:spLocks noGrp="1"/>
          </p:cNvSpPr>
          <p:nvPr>
            <p:ph type="ftr" sz="quarter" idx="3"/>
          </p:nvPr>
        </p:nvSpPr>
        <p:spPr>
          <a:xfrm>
            <a:off x="1788160" y="6504213"/>
            <a:ext cx="6002841" cy="242873"/>
          </a:xfrm>
        </p:spPr>
        <p:txBody>
          <a:bodyPr/>
          <a:lstStyle/>
          <a:p>
            <a:pPr algn="ctr">
              <a:defRPr/>
            </a:pPr>
            <a:r>
              <a:rPr lang="en-US" b="1" dirty="0"/>
              <a:t>RFPI PDR  |   Niral Patel</a:t>
            </a:r>
          </a:p>
        </p:txBody>
      </p:sp>
    </p:spTree>
    <p:extLst>
      <p:ext uri="{BB962C8B-B14F-4D97-AF65-F5344CB8AC3E}">
        <p14:creationId xmlns:p14="http://schemas.microsoft.com/office/powerpoint/2010/main" val="1846793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709A0D-7C22-4A59-BDC3-D405C59B27B9}"/>
              </a:ext>
            </a:extLst>
          </p:cNvPr>
          <p:cNvSpPr>
            <a:spLocks noGrp="1"/>
          </p:cNvSpPr>
          <p:nvPr>
            <p:ph idx="1"/>
          </p:nvPr>
        </p:nvSpPr>
        <p:spPr/>
        <p:txBody>
          <a:bodyPr/>
          <a:lstStyle/>
          <a:p>
            <a:r>
              <a:rPr lang="en-US" dirty="0"/>
              <a:t>Overview</a:t>
            </a:r>
          </a:p>
          <a:p>
            <a:r>
              <a:rPr lang="en-US" dirty="0"/>
              <a:t>System Design Requirements</a:t>
            </a:r>
          </a:p>
          <a:p>
            <a:r>
              <a:rPr lang="en-US" dirty="0"/>
              <a:t>Interface Specifications</a:t>
            </a:r>
          </a:p>
          <a:p>
            <a:r>
              <a:rPr lang="en-US" dirty="0"/>
              <a:t>Operational Requirements</a:t>
            </a:r>
          </a:p>
          <a:p>
            <a:endParaRPr lang="en-US" dirty="0"/>
          </a:p>
        </p:txBody>
      </p:sp>
      <p:sp>
        <p:nvSpPr>
          <p:cNvPr id="3" name="Title 2">
            <a:extLst>
              <a:ext uri="{FF2B5EF4-FFF2-40B4-BE49-F238E27FC236}">
                <a16:creationId xmlns:a16="http://schemas.microsoft.com/office/drawing/2014/main" id="{A8034F35-03F9-4F9B-B698-A55555224FC8}"/>
              </a:ext>
            </a:extLst>
          </p:cNvPr>
          <p:cNvSpPr>
            <a:spLocks noGrp="1"/>
          </p:cNvSpPr>
          <p:nvPr>
            <p:ph type="title"/>
          </p:nvPr>
        </p:nvSpPr>
        <p:spPr/>
        <p:txBody>
          <a:bodyPr/>
          <a:lstStyle/>
          <a:p>
            <a:r>
              <a:rPr lang="en-US" dirty="0"/>
              <a:t>Agenda</a:t>
            </a:r>
          </a:p>
        </p:txBody>
      </p:sp>
      <p:sp>
        <p:nvSpPr>
          <p:cNvPr id="4" name="Date Placeholder 3">
            <a:extLst>
              <a:ext uri="{FF2B5EF4-FFF2-40B4-BE49-F238E27FC236}">
                <a16:creationId xmlns:a16="http://schemas.microsoft.com/office/drawing/2014/main" id="{28151608-027B-4166-8FDA-3154EE08F2B2}"/>
              </a:ext>
            </a:extLst>
          </p:cNvPr>
          <p:cNvSpPr>
            <a:spLocks noGrp="1"/>
          </p:cNvSpPr>
          <p:nvPr>
            <p:ph type="dt" sz="half" idx="2"/>
          </p:nvPr>
        </p:nvSpPr>
        <p:spPr>
          <a:xfrm>
            <a:off x="736826" y="6502640"/>
            <a:ext cx="1194611" cy="242873"/>
          </a:xfrm>
        </p:spPr>
        <p:txBody>
          <a:bodyPr/>
          <a:lstStyle/>
          <a:p>
            <a:r>
              <a:rPr lang="en-US" sz="1100" dirty="0"/>
              <a:t>December 6, 2022</a:t>
            </a:r>
          </a:p>
        </p:txBody>
      </p:sp>
      <p:sp>
        <p:nvSpPr>
          <p:cNvPr id="5" name="Slide Number Placeholder 4">
            <a:extLst>
              <a:ext uri="{FF2B5EF4-FFF2-40B4-BE49-F238E27FC236}">
                <a16:creationId xmlns:a16="http://schemas.microsoft.com/office/drawing/2014/main" id="{214AF9C4-731A-419B-B7D6-4D8EE097EDB1}"/>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
        <p:nvSpPr>
          <p:cNvPr id="7" name="Footer Placeholder 5">
            <a:extLst>
              <a:ext uri="{FF2B5EF4-FFF2-40B4-BE49-F238E27FC236}">
                <a16:creationId xmlns:a16="http://schemas.microsoft.com/office/drawing/2014/main" id="{3DA60BDD-3716-4A85-AD9D-5064F576A401}"/>
              </a:ext>
            </a:extLst>
          </p:cNvPr>
          <p:cNvSpPr>
            <a:spLocks noGrp="1"/>
          </p:cNvSpPr>
          <p:nvPr>
            <p:ph type="ftr" sz="quarter" idx="3"/>
          </p:nvPr>
        </p:nvSpPr>
        <p:spPr>
          <a:xfrm>
            <a:off x="1788160" y="6504213"/>
            <a:ext cx="6002841" cy="242873"/>
          </a:xfrm>
        </p:spPr>
        <p:txBody>
          <a:bodyPr/>
          <a:lstStyle/>
          <a:p>
            <a:pPr algn="ctr">
              <a:defRPr/>
            </a:pPr>
            <a:r>
              <a:rPr lang="en-US" b="1" dirty="0"/>
              <a:t>RFPI PDR  |   Niral Patel</a:t>
            </a:r>
          </a:p>
        </p:txBody>
      </p:sp>
    </p:spTree>
    <p:extLst>
      <p:ext uri="{BB962C8B-B14F-4D97-AF65-F5344CB8AC3E}">
        <p14:creationId xmlns:p14="http://schemas.microsoft.com/office/powerpoint/2010/main" val="1395296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6F264B-BE3A-474D-90EA-51BF95E8A439}"/>
              </a:ext>
            </a:extLst>
          </p:cNvPr>
          <p:cNvSpPr>
            <a:spLocks noGrp="1"/>
          </p:cNvSpPr>
          <p:nvPr>
            <p:ph idx="1"/>
          </p:nvPr>
        </p:nvSpPr>
        <p:spPr/>
        <p:txBody>
          <a:bodyPr/>
          <a:lstStyle/>
          <a:p>
            <a:r>
              <a:rPr lang="en-US" sz="2000" dirty="0"/>
              <a:t>Over the past several years the requirements for the RFPI for the PIPII Accelerator have been carefully developed.</a:t>
            </a:r>
          </a:p>
          <a:p>
            <a:r>
              <a:rPr lang="en-US" sz="2000" dirty="0"/>
              <a:t>Input for the requirements have been developed in collaboration with many teams</a:t>
            </a:r>
          </a:p>
          <a:p>
            <a:pPr lvl="1"/>
            <a:r>
              <a:rPr lang="en-US" sz="2000" dirty="0"/>
              <a:t>PIP2IT</a:t>
            </a:r>
          </a:p>
          <a:p>
            <a:pPr lvl="2"/>
            <a:r>
              <a:rPr lang="en-US" sz="1800" dirty="0"/>
              <a:t>LLRF, HLRF, MPS, Control System, Cryomodule (including Vacuum, Cryogenics), Safety Interlock</a:t>
            </a:r>
          </a:p>
          <a:p>
            <a:pPr lvl="1"/>
            <a:r>
              <a:rPr lang="en-US" sz="2000" dirty="0"/>
              <a:t>Other labs</a:t>
            </a:r>
          </a:p>
          <a:p>
            <a:pPr lvl="2"/>
            <a:r>
              <a:rPr lang="en-US" sz="1800" dirty="0"/>
              <a:t>Curt Hovater &amp; </a:t>
            </a:r>
            <a:r>
              <a:rPr lang="en-US" dirty="0"/>
              <a:t>Ramakrishna Bachimanchi </a:t>
            </a:r>
            <a:r>
              <a:rPr lang="en-US" sz="1800" dirty="0"/>
              <a:t> (Jefferson Lab)</a:t>
            </a:r>
          </a:p>
          <a:p>
            <a:pPr lvl="1"/>
            <a:r>
              <a:rPr lang="en-US" sz="2000" dirty="0"/>
              <a:t>Team from Poland (Wojtek Cichalewski, Wojtek Jalmuzna and team)</a:t>
            </a:r>
          </a:p>
          <a:p>
            <a:r>
              <a:rPr lang="en-US" sz="2000" dirty="0"/>
              <a:t>A Technical Requirements Specification document (initial release in 2021) ED0013972 has been developed and referenced for the RFPI design</a:t>
            </a:r>
          </a:p>
        </p:txBody>
      </p:sp>
      <p:sp>
        <p:nvSpPr>
          <p:cNvPr id="3" name="Title 2">
            <a:extLst>
              <a:ext uri="{FF2B5EF4-FFF2-40B4-BE49-F238E27FC236}">
                <a16:creationId xmlns:a16="http://schemas.microsoft.com/office/drawing/2014/main" id="{D305DAA2-C0E3-42E1-89C0-B37ED0D7E6F8}"/>
              </a:ext>
            </a:extLst>
          </p:cNvPr>
          <p:cNvSpPr>
            <a:spLocks noGrp="1"/>
          </p:cNvSpPr>
          <p:nvPr>
            <p:ph type="title"/>
          </p:nvPr>
        </p:nvSpPr>
        <p:spPr/>
        <p:txBody>
          <a:bodyPr/>
          <a:lstStyle/>
          <a:p>
            <a:r>
              <a:rPr lang="en-US" dirty="0"/>
              <a:t>Overview</a:t>
            </a:r>
          </a:p>
        </p:txBody>
      </p:sp>
      <p:sp>
        <p:nvSpPr>
          <p:cNvPr id="5" name="Slide Number Placeholder 4">
            <a:extLst>
              <a:ext uri="{FF2B5EF4-FFF2-40B4-BE49-F238E27FC236}">
                <a16:creationId xmlns:a16="http://schemas.microsoft.com/office/drawing/2014/main" id="{E4A00134-1ED1-4004-90BD-BA40AC892E1F}"/>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6" name="Footer Placeholder 5">
            <a:extLst>
              <a:ext uri="{FF2B5EF4-FFF2-40B4-BE49-F238E27FC236}">
                <a16:creationId xmlns:a16="http://schemas.microsoft.com/office/drawing/2014/main" id="{2C1E4296-AEB8-4A2C-AA52-4FB878CF7263}"/>
              </a:ext>
            </a:extLst>
          </p:cNvPr>
          <p:cNvSpPr>
            <a:spLocks noGrp="1"/>
          </p:cNvSpPr>
          <p:nvPr>
            <p:ph type="ftr" sz="quarter" idx="3"/>
          </p:nvPr>
        </p:nvSpPr>
        <p:spPr/>
        <p:txBody>
          <a:bodyPr/>
          <a:lstStyle/>
          <a:p>
            <a:pPr algn="ctr">
              <a:defRPr/>
            </a:pPr>
            <a:r>
              <a:rPr lang="en-US" b="1" dirty="0"/>
              <a:t>RFPI PDR  |   Niral Patel</a:t>
            </a:r>
          </a:p>
        </p:txBody>
      </p:sp>
      <p:sp>
        <p:nvSpPr>
          <p:cNvPr id="10" name="Date Placeholder 3">
            <a:extLst>
              <a:ext uri="{FF2B5EF4-FFF2-40B4-BE49-F238E27FC236}">
                <a16:creationId xmlns:a16="http://schemas.microsoft.com/office/drawing/2014/main" id="{2AFEC8F2-B9E9-4FD1-B4EB-993D0664761E}"/>
              </a:ext>
            </a:extLst>
          </p:cNvPr>
          <p:cNvSpPr>
            <a:spLocks noGrp="1"/>
          </p:cNvSpPr>
          <p:nvPr>
            <p:ph type="dt" sz="half" idx="2"/>
          </p:nvPr>
        </p:nvSpPr>
        <p:spPr>
          <a:xfrm>
            <a:off x="736826" y="6502640"/>
            <a:ext cx="1194611" cy="242873"/>
          </a:xfrm>
        </p:spPr>
        <p:txBody>
          <a:bodyPr/>
          <a:lstStyle/>
          <a:p>
            <a:r>
              <a:rPr lang="en-US" sz="1100" dirty="0"/>
              <a:t>December 6, 2022</a:t>
            </a:r>
          </a:p>
        </p:txBody>
      </p:sp>
    </p:spTree>
    <p:extLst>
      <p:ext uri="{BB962C8B-B14F-4D97-AF65-F5344CB8AC3E}">
        <p14:creationId xmlns:p14="http://schemas.microsoft.com/office/powerpoint/2010/main" val="3223207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2250" y="694050"/>
            <a:ext cx="8672513" cy="5241243"/>
          </a:xfrm>
        </p:spPr>
        <p:txBody>
          <a:bodyPr/>
          <a:lstStyle/>
          <a:p>
            <a:endParaRPr lang="en-US" sz="1400" dirty="0"/>
          </a:p>
          <a:p>
            <a:r>
              <a:rPr lang="en-US" sz="1400" dirty="0"/>
              <a:t>One RFPI System will interface with a total of 4 Cavity/Coupler stations as shown in the block diagram below.  One LLRF system also supports 4 cavity/coupler stations</a:t>
            </a:r>
          </a:p>
          <a:p>
            <a:pPr marL="0" indent="0">
              <a:buNone/>
            </a:pPr>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p:txBody>
      </p:sp>
      <p:sp>
        <p:nvSpPr>
          <p:cNvPr id="3" name="Title 2"/>
          <p:cNvSpPr>
            <a:spLocks noGrp="1"/>
          </p:cNvSpPr>
          <p:nvPr>
            <p:ph type="title"/>
          </p:nvPr>
        </p:nvSpPr>
        <p:spPr/>
        <p:txBody>
          <a:bodyPr/>
          <a:lstStyle/>
          <a:p>
            <a:r>
              <a:rPr lang="en-US" dirty="0"/>
              <a:t>System Block Diagram </a:t>
            </a:r>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pic>
        <p:nvPicPr>
          <p:cNvPr id="7" name="Picture 6">
            <a:extLst>
              <a:ext uri="{FF2B5EF4-FFF2-40B4-BE49-F238E27FC236}">
                <a16:creationId xmlns:a16="http://schemas.microsoft.com/office/drawing/2014/main" id="{79F2B9E0-8A3A-45D8-8110-8F3D5351597E}"/>
              </a:ext>
            </a:extLst>
          </p:cNvPr>
          <p:cNvPicPr>
            <a:picLocks noChangeAspect="1"/>
          </p:cNvPicPr>
          <p:nvPr/>
        </p:nvPicPr>
        <p:blipFill>
          <a:blip r:embed="rId2"/>
          <a:stretch>
            <a:fillRect/>
          </a:stretch>
        </p:blipFill>
        <p:spPr>
          <a:xfrm>
            <a:off x="1466971" y="1689366"/>
            <a:ext cx="6645216" cy="3737172"/>
          </a:xfrm>
          <a:prstGeom prst="rect">
            <a:avLst/>
          </a:prstGeom>
        </p:spPr>
      </p:pic>
      <p:sp>
        <p:nvSpPr>
          <p:cNvPr id="9" name="TextBox 8">
            <a:extLst>
              <a:ext uri="{FF2B5EF4-FFF2-40B4-BE49-F238E27FC236}">
                <a16:creationId xmlns:a16="http://schemas.microsoft.com/office/drawing/2014/main" id="{0693CBF6-0337-42B8-A37F-740A021F80D8}"/>
              </a:ext>
            </a:extLst>
          </p:cNvPr>
          <p:cNvSpPr txBox="1"/>
          <p:nvPr/>
        </p:nvSpPr>
        <p:spPr>
          <a:xfrm>
            <a:off x="1893979" y="5374838"/>
            <a:ext cx="6131422" cy="369332"/>
          </a:xfrm>
          <a:prstGeom prst="rect">
            <a:avLst/>
          </a:prstGeom>
          <a:noFill/>
        </p:spPr>
        <p:txBody>
          <a:bodyPr wrap="none" rtlCol="0">
            <a:spAutoFit/>
          </a:bodyPr>
          <a:lstStyle/>
          <a:p>
            <a:r>
              <a:rPr lang="en-US" sz="1800" dirty="0"/>
              <a:t>- Courtesy of our technical collaborators from Poland/WUT, TUL</a:t>
            </a:r>
          </a:p>
        </p:txBody>
      </p:sp>
      <p:sp>
        <p:nvSpPr>
          <p:cNvPr id="10" name="Date Placeholder 3">
            <a:extLst>
              <a:ext uri="{FF2B5EF4-FFF2-40B4-BE49-F238E27FC236}">
                <a16:creationId xmlns:a16="http://schemas.microsoft.com/office/drawing/2014/main" id="{69D6021F-E21E-48A9-A9FB-2EE54FCB2E75}"/>
              </a:ext>
            </a:extLst>
          </p:cNvPr>
          <p:cNvSpPr>
            <a:spLocks noGrp="1"/>
          </p:cNvSpPr>
          <p:nvPr>
            <p:ph type="dt" sz="half" idx="2"/>
          </p:nvPr>
        </p:nvSpPr>
        <p:spPr>
          <a:xfrm>
            <a:off x="736826" y="6502640"/>
            <a:ext cx="1194611" cy="242873"/>
          </a:xfrm>
        </p:spPr>
        <p:txBody>
          <a:bodyPr/>
          <a:lstStyle/>
          <a:p>
            <a:r>
              <a:rPr lang="en-US" sz="1100" dirty="0"/>
              <a:t>December 6, 2022</a:t>
            </a:r>
          </a:p>
        </p:txBody>
      </p:sp>
      <p:sp>
        <p:nvSpPr>
          <p:cNvPr id="11" name="Footer Placeholder 5">
            <a:extLst>
              <a:ext uri="{FF2B5EF4-FFF2-40B4-BE49-F238E27FC236}">
                <a16:creationId xmlns:a16="http://schemas.microsoft.com/office/drawing/2014/main" id="{C3718530-F008-4EBC-B858-4CC0A20581B6}"/>
              </a:ext>
            </a:extLst>
          </p:cNvPr>
          <p:cNvSpPr>
            <a:spLocks noGrp="1"/>
          </p:cNvSpPr>
          <p:nvPr>
            <p:ph type="ftr" sz="quarter" idx="3"/>
          </p:nvPr>
        </p:nvSpPr>
        <p:spPr>
          <a:xfrm>
            <a:off x="1788160" y="6504213"/>
            <a:ext cx="6002841" cy="242873"/>
          </a:xfrm>
        </p:spPr>
        <p:txBody>
          <a:bodyPr/>
          <a:lstStyle/>
          <a:p>
            <a:pPr algn="ctr">
              <a:defRPr/>
            </a:pPr>
            <a:r>
              <a:rPr lang="en-US" b="1" dirty="0"/>
              <a:t>RFPI PDR  |   Niral Patel</a:t>
            </a:r>
          </a:p>
        </p:txBody>
      </p:sp>
    </p:spTree>
    <p:extLst>
      <p:ext uri="{BB962C8B-B14F-4D97-AF65-F5344CB8AC3E}">
        <p14:creationId xmlns:p14="http://schemas.microsoft.com/office/powerpoint/2010/main" val="873781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2250" y="694050"/>
            <a:ext cx="8672513" cy="5241243"/>
          </a:xfrm>
        </p:spPr>
        <p:txBody>
          <a:bodyPr/>
          <a:lstStyle/>
          <a:p>
            <a:endParaRPr lang="en-US" sz="1400" dirty="0"/>
          </a:p>
          <a:p>
            <a:r>
              <a:rPr lang="en-US" sz="1400" dirty="0"/>
              <a:t>The RFPI is designed to interface with many systems which will provide inputs to the RFPI systems.  The parameters of all these systems are shown below.  The SSA, LLRF and MPS systems will receive permits from the RFPI system and these are also listed below.</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The functionality of this system design was tested throughout the PIP2IT run.</a:t>
            </a:r>
          </a:p>
        </p:txBody>
      </p:sp>
      <p:sp>
        <p:nvSpPr>
          <p:cNvPr id="3" name="Title 2"/>
          <p:cNvSpPr>
            <a:spLocks noGrp="1"/>
          </p:cNvSpPr>
          <p:nvPr>
            <p:ph type="title"/>
          </p:nvPr>
        </p:nvSpPr>
        <p:spPr/>
        <p:txBody>
          <a:bodyPr/>
          <a:lstStyle/>
          <a:p>
            <a:r>
              <a:rPr lang="en-US" dirty="0"/>
              <a:t>RFPI System Design</a:t>
            </a:r>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pic>
        <p:nvPicPr>
          <p:cNvPr id="7" name="Picture 6">
            <a:extLst>
              <a:ext uri="{FF2B5EF4-FFF2-40B4-BE49-F238E27FC236}">
                <a16:creationId xmlns:a16="http://schemas.microsoft.com/office/drawing/2014/main" id="{34468800-6BD7-4570-9000-A170E17D231C}"/>
              </a:ext>
            </a:extLst>
          </p:cNvPr>
          <p:cNvPicPr>
            <a:picLocks noChangeAspect="1"/>
          </p:cNvPicPr>
          <p:nvPr/>
        </p:nvPicPr>
        <p:blipFill>
          <a:blip r:embed="rId2"/>
          <a:stretch>
            <a:fillRect/>
          </a:stretch>
        </p:blipFill>
        <p:spPr>
          <a:xfrm>
            <a:off x="1457994" y="1831154"/>
            <a:ext cx="6175783" cy="3749365"/>
          </a:xfrm>
          <a:prstGeom prst="rect">
            <a:avLst/>
          </a:prstGeom>
        </p:spPr>
      </p:pic>
      <p:sp>
        <p:nvSpPr>
          <p:cNvPr id="8" name="Date Placeholder 3">
            <a:extLst>
              <a:ext uri="{FF2B5EF4-FFF2-40B4-BE49-F238E27FC236}">
                <a16:creationId xmlns:a16="http://schemas.microsoft.com/office/drawing/2014/main" id="{83A0FDC4-4EDF-460E-A094-26B762DDC241}"/>
              </a:ext>
            </a:extLst>
          </p:cNvPr>
          <p:cNvSpPr>
            <a:spLocks noGrp="1"/>
          </p:cNvSpPr>
          <p:nvPr>
            <p:ph type="dt" sz="half" idx="2"/>
          </p:nvPr>
        </p:nvSpPr>
        <p:spPr>
          <a:xfrm>
            <a:off x="736826" y="6502640"/>
            <a:ext cx="1194611" cy="242873"/>
          </a:xfrm>
        </p:spPr>
        <p:txBody>
          <a:bodyPr/>
          <a:lstStyle/>
          <a:p>
            <a:r>
              <a:rPr lang="en-US" sz="1100" dirty="0"/>
              <a:t>December 6, 2022</a:t>
            </a:r>
          </a:p>
        </p:txBody>
      </p:sp>
      <p:sp>
        <p:nvSpPr>
          <p:cNvPr id="9" name="Footer Placeholder 5">
            <a:extLst>
              <a:ext uri="{FF2B5EF4-FFF2-40B4-BE49-F238E27FC236}">
                <a16:creationId xmlns:a16="http://schemas.microsoft.com/office/drawing/2014/main" id="{E080CC13-05AE-4EBB-A05F-14F4BE0DA151}"/>
              </a:ext>
            </a:extLst>
          </p:cNvPr>
          <p:cNvSpPr>
            <a:spLocks noGrp="1"/>
          </p:cNvSpPr>
          <p:nvPr>
            <p:ph type="ftr" sz="quarter" idx="3"/>
          </p:nvPr>
        </p:nvSpPr>
        <p:spPr>
          <a:xfrm>
            <a:off x="1788160" y="6504213"/>
            <a:ext cx="6002841" cy="242873"/>
          </a:xfrm>
        </p:spPr>
        <p:txBody>
          <a:bodyPr/>
          <a:lstStyle/>
          <a:p>
            <a:pPr algn="ctr">
              <a:defRPr/>
            </a:pPr>
            <a:r>
              <a:rPr lang="en-US" b="1" dirty="0"/>
              <a:t>RFPI PDR  |   Niral Patel</a:t>
            </a:r>
          </a:p>
        </p:txBody>
      </p:sp>
    </p:spTree>
    <p:extLst>
      <p:ext uri="{BB962C8B-B14F-4D97-AF65-F5344CB8AC3E}">
        <p14:creationId xmlns:p14="http://schemas.microsoft.com/office/powerpoint/2010/main" val="881859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2250" y="694050"/>
            <a:ext cx="8672513" cy="5241243"/>
          </a:xfrm>
        </p:spPr>
        <p:txBody>
          <a:bodyPr/>
          <a:lstStyle/>
          <a:p>
            <a:endParaRPr lang="en-US" sz="1400" dirty="0"/>
          </a:p>
          <a:p>
            <a:r>
              <a:rPr lang="en-US" sz="1400" dirty="0"/>
              <a:t>Table below shows how the permits from RFPI are made up</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p:txBody>
      </p:sp>
      <p:sp>
        <p:nvSpPr>
          <p:cNvPr id="3" name="Title 2"/>
          <p:cNvSpPr>
            <a:spLocks noGrp="1"/>
          </p:cNvSpPr>
          <p:nvPr>
            <p:ph type="title"/>
          </p:nvPr>
        </p:nvSpPr>
        <p:spPr/>
        <p:txBody>
          <a:bodyPr/>
          <a:lstStyle/>
          <a:p>
            <a:r>
              <a:rPr lang="en-US" dirty="0"/>
              <a:t>RFPI Functional Diagram</a:t>
            </a:r>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graphicFrame>
        <p:nvGraphicFramePr>
          <p:cNvPr id="9" name="Table 8">
            <a:extLst>
              <a:ext uri="{FF2B5EF4-FFF2-40B4-BE49-F238E27FC236}">
                <a16:creationId xmlns:a16="http://schemas.microsoft.com/office/drawing/2014/main" id="{F08762AD-26B6-49B6-AED0-ABB9E68143A4}"/>
              </a:ext>
            </a:extLst>
          </p:cNvPr>
          <p:cNvGraphicFramePr>
            <a:graphicFrameLocks noGrp="1"/>
          </p:cNvGraphicFramePr>
          <p:nvPr>
            <p:extLst>
              <p:ext uri="{D42A27DB-BD31-4B8C-83A1-F6EECF244321}">
                <p14:modId xmlns:p14="http://schemas.microsoft.com/office/powerpoint/2010/main" val="600439732"/>
              </p:ext>
            </p:extLst>
          </p:nvPr>
        </p:nvGraphicFramePr>
        <p:xfrm>
          <a:off x="1788160" y="1512113"/>
          <a:ext cx="5784681" cy="3833773"/>
        </p:xfrm>
        <a:graphic>
          <a:graphicData uri="http://schemas.openxmlformats.org/drawingml/2006/table">
            <a:tbl>
              <a:tblPr/>
              <a:tblGrid>
                <a:gridCol w="2783008">
                  <a:extLst>
                    <a:ext uri="{9D8B030D-6E8A-4147-A177-3AD203B41FA5}">
                      <a16:colId xmlns:a16="http://schemas.microsoft.com/office/drawing/2014/main" val="1196380500"/>
                    </a:ext>
                  </a:extLst>
                </a:gridCol>
                <a:gridCol w="775267">
                  <a:extLst>
                    <a:ext uri="{9D8B030D-6E8A-4147-A177-3AD203B41FA5}">
                      <a16:colId xmlns:a16="http://schemas.microsoft.com/office/drawing/2014/main" val="1755510136"/>
                    </a:ext>
                  </a:extLst>
                </a:gridCol>
                <a:gridCol w="795145">
                  <a:extLst>
                    <a:ext uri="{9D8B030D-6E8A-4147-A177-3AD203B41FA5}">
                      <a16:colId xmlns:a16="http://schemas.microsoft.com/office/drawing/2014/main" val="1391583838"/>
                    </a:ext>
                  </a:extLst>
                </a:gridCol>
                <a:gridCol w="735509">
                  <a:extLst>
                    <a:ext uri="{9D8B030D-6E8A-4147-A177-3AD203B41FA5}">
                      <a16:colId xmlns:a16="http://schemas.microsoft.com/office/drawing/2014/main" val="372908192"/>
                    </a:ext>
                  </a:extLst>
                </a:gridCol>
                <a:gridCol w="695752">
                  <a:extLst>
                    <a:ext uri="{9D8B030D-6E8A-4147-A177-3AD203B41FA5}">
                      <a16:colId xmlns:a16="http://schemas.microsoft.com/office/drawing/2014/main" val="2401499668"/>
                    </a:ext>
                  </a:extLst>
                </a:gridCol>
              </a:tblGrid>
              <a:tr h="252296">
                <a:tc>
                  <a:txBody>
                    <a:bodyPr/>
                    <a:lstStyle/>
                    <a:p>
                      <a:pPr algn="l" rtl="0" fontAlgn="base"/>
                      <a:r>
                        <a:rPr lang="en-US" sz="1000" b="0" i="0">
                          <a:effectLst/>
                          <a:latin typeface="Times New Roman" panose="02020603050405020304" pitchFamily="18" charset="0"/>
                        </a:rPr>
                        <a:t> </a:t>
                      </a:r>
                    </a:p>
                  </a:txBody>
                  <a:tcPr anchor="b">
                    <a:lnL>
                      <a:noFill/>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tcPr>
                </a:tc>
                <a:tc gridSpan="4">
                  <a:txBody>
                    <a:bodyPr/>
                    <a:lstStyle/>
                    <a:p>
                      <a:pPr algn="ctr" rtl="0" fontAlgn="base"/>
                      <a:r>
                        <a:rPr lang="en-US" sz="1000" b="1" i="0">
                          <a:solidFill>
                            <a:srgbClr val="000000"/>
                          </a:solidFill>
                          <a:effectLst/>
                          <a:latin typeface="Calibri" panose="020F0502020204030204" pitchFamily="34" charset="0"/>
                        </a:rPr>
                        <a:t>Output Permits from RFPI (LB/HB)</a:t>
                      </a:r>
                      <a:r>
                        <a:rPr lang="en-US" sz="1000" b="0" i="0">
                          <a:solidFill>
                            <a:srgbClr val="000000"/>
                          </a:solidFill>
                          <a:effectLst/>
                          <a:latin typeface="Calibri" panose="020F0502020204030204" pitchFamily="34" charset="0"/>
                        </a:rPr>
                        <a:t> </a:t>
                      </a:r>
                      <a:endParaRPr lang="en-US"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9E1F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99631069"/>
                  </a:ext>
                </a:extLst>
              </a:tr>
              <a:tr h="409981">
                <a:tc>
                  <a:txBody>
                    <a:bodyPr/>
                    <a:lstStyle/>
                    <a:p>
                      <a:pPr algn="ctr" rtl="0" fontAlgn="base"/>
                      <a:r>
                        <a:rPr lang="en-US" sz="1000" b="1" i="0" dirty="0">
                          <a:solidFill>
                            <a:srgbClr val="000000"/>
                          </a:solidFill>
                          <a:effectLst/>
                          <a:latin typeface="Calibri" panose="020F0502020204030204" pitchFamily="34" charset="0"/>
                        </a:rPr>
                        <a:t>Inputs to RFPI</a:t>
                      </a:r>
                      <a:r>
                        <a:rPr lang="en-US" sz="1000" b="0" i="0" dirty="0">
                          <a:solidFill>
                            <a:srgbClr val="000000"/>
                          </a:solidFill>
                          <a:effectLst/>
                          <a:latin typeface="Calibri" panose="020F0502020204030204" pitchFamily="34" charset="0"/>
                        </a:rPr>
                        <a:t> </a:t>
                      </a:r>
                      <a:endParaRPr lang="en-US" b="0" i="0" dirty="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8CCE4"/>
                    </a:solidFill>
                  </a:tcPr>
                </a:tc>
                <a:tc>
                  <a:txBody>
                    <a:bodyPr/>
                    <a:lstStyle/>
                    <a:p>
                      <a:pPr algn="ctr" rtl="0" fontAlgn="base"/>
                      <a:r>
                        <a:rPr lang="en-US" sz="1000" b="1" i="0">
                          <a:solidFill>
                            <a:srgbClr val="000000"/>
                          </a:solidFill>
                          <a:effectLst/>
                          <a:latin typeface="Calibri" panose="020F0502020204030204" pitchFamily="34" charset="0"/>
                        </a:rPr>
                        <a:t>LLRF permit</a:t>
                      </a:r>
                      <a:r>
                        <a:rPr lang="en-US" sz="1000" b="0" i="0">
                          <a:solidFill>
                            <a:srgbClr val="000000"/>
                          </a:solidFill>
                          <a:effectLst/>
                          <a:latin typeface="Calibri" panose="020F0502020204030204" pitchFamily="34" charset="0"/>
                        </a:rPr>
                        <a:t> </a:t>
                      </a:r>
                      <a:endParaRPr lang="en-US" b="0" i="0">
                        <a:effectLst/>
                      </a:endParaRPr>
                    </a:p>
                  </a:txBody>
                  <a:tcPr anchor="ctr">
                    <a:lnL w="9525" cap="flat" cmpd="sng" algn="ctr">
                      <a:solidFill>
                        <a:schemeClr val="bg1"/>
                      </a:solidFill>
                      <a:prstDash val="solid"/>
                      <a:round/>
                      <a:headEnd type="none" w="med" len="med"/>
                      <a:tailEnd type="none" w="med" len="med"/>
                    </a:lnL>
                    <a:lnR w="9525" cap="flat" cmpd="sng" algn="ctr">
                      <a:solidFill>
                        <a:srgbClr val="A885A0"/>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A885A0"/>
                      </a:solidFill>
                      <a:prstDash val="solid"/>
                      <a:round/>
                      <a:headEnd type="none" w="med" len="med"/>
                      <a:tailEnd type="none" w="med" len="med"/>
                    </a:lnB>
                    <a:solidFill>
                      <a:srgbClr val="B8CCE4"/>
                    </a:solidFill>
                  </a:tcPr>
                </a:tc>
                <a:tc>
                  <a:txBody>
                    <a:bodyPr/>
                    <a:lstStyle/>
                    <a:p>
                      <a:pPr algn="ctr" rtl="0" fontAlgn="base"/>
                      <a:r>
                        <a:rPr lang="en-US" sz="1000" b="1" i="0">
                          <a:solidFill>
                            <a:srgbClr val="000000"/>
                          </a:solidFill>
                          <a:effectLst/>
                          <a:latin typeface="Calibri" panose="020F0502020204030204" pitchFamily="34" charset="0"/>
                        </a:rPr>
                        <a:t>SSA</a:t>
                      </a:r>
                      <a:r>
                        <a:rPr lang="en-US" sz="1000" b="0" i="0">
                          <a:solidFill>
                            <a:srgbClr val="000000"/>
                          </a:solidFill>
                          <a:effectLst/>
                          <a:latin typeface="Calibri" panose="020F0502020204030204" pitchFamily="34" charset="0"/>
                        </a:rPr>
                        <a:t> </a:t>
                      </a:r>
                      <a:endParaRPr lang="en-US" b="0" i="0">
                        <a:effectLst/>
                      </a:endParaRPr>
                    </a:p>
                    <a:p>
                      <a:pPr algn="ctr" rtl="0" fontAlgn="base"/>
                      <a:r>
                        <a:rPr lang="en-US" sz="1000" b="1" i="0">
                          <a:solidFill>
                            <a:srgbClr val="000000"/>
                          </a:solidFill>
                          <a:effectLst/>
                          <a:latin typeface="Calibri" panose="020F0502020204030204" pitchFamily="34" charset="0"/>
                        </a:rPr>
                        <a:t>Permit</a:t>
                      </a:r>
                      <a:r>
                        <a:rPr lang="en-US" sz="1000" b="0" i="0">
                          <a:solidFill>
                            <a:srgbClr val="000000"/>
                          </a:solidFill>
                          <a:effectLst/>
                          <a:latin typeface="Calibri" panose="020F0502020204030204" pitchFamily="34" charset="0"/>
                        </a:rPr>
                        <a:t> </a:t>
                      </a:r>
                      <a:endParaRPr lang="en-US" b="0" i="0">
                        <a:effectLst/>
                      </a:endParaRPr>
                    </a:p>
                  </a:txBody>
                  <a:tcPr anchor="ctr">
                    <a:lnL w="9525" cap="flat" cmpd="sng" algn="ctr">
                      <a:solidFill>
                        <a:srgbClr val="A885A0"/>
                      </a:solidFill>
                      <a:prstDash val="solid"/>
                      <a:round/>
                      <a:headEnd type="none" w="med" len="med"/>
                      <a:tailEnd type="none" w="med" len="med"/>
                    </a:lnL>
                    <a:lnR w="9525" cap="flat" cmpd="sng" algn="ctr">
                      <a:solidFill>
                        <a:srgbClr val="7087A0"/>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7087A0"/>
                      </a:solidFill>
                      <a:prstDash val="solid"/>
                      <a:round/>
                      <a:headEnd type="none" w="med" len="med"/>
                      <a:tailEnd type="none" w="med" len="med"/>
                    </a:lnB>
                    <a:solidFill>
                      <a:srgbClr val="B8CCE4"/>
                    </a:solidFill>
                  </a:tcPr>
                </a:tc>
                <a:tc>
                  <a:txBody>
                    <a:bodyPr/>
                    <a:lstStyle/>
                    <a:p>
                      <a:pPr algn="ctr" rtl="0" fontAlgn="base"/>
                      <a:r>
                        <a:rPr lang="en-US" sz="1000" b="1" i="0">
                          <a:solidFill>
                            <a:srgbClr val="000000"/>
                          </a:solidFill>
                          <a:effectLst/>
                          <a:latin typeface="Calibri" panose="020F0502020204030204" pitchFamily="34" charset="0"/>
                        </a:rPr>
                        <a:t>SSA_DC Permit</a:t>
                      </a:r>
                      <a:r>
                        <a:rPr lang="en-US" sz="1000" b="0" i="0">
                          <a:solidFill>
                            <a:srgbClr val="000000"/>
                          </a:solidFill>
                          <a:effectLst/>
                          <a:latin typeface="Calibri" panose="020F0502020204030204" pitchFamily="34" charset="0"/>
                        </a:rPr>
                        <a:t> </a:t>
                      </a:r>
                      <a:endParaRPr lang="en-US" b="0" i="0">
                        <a:effectLst/>
                      </a:endParaRPr>
                    </a:p>
                  </a:txBody>
                  <a:tcPr anchor="ctr">
                    <a:lnL w="9525" cap="flat" cmpd="sng" algn="ctr">
                      <a:solidFill>
                        <a:srgbClr val="7087A0"/>
                      </a:solidFill>
                      <a:prstDash val="solid"/>
                      <a:round/>
                      <a:headEnd type="none" w="med" len="med"/>
                      <a:tailEnd type="none" w="med" len="med"/>
                    </a:lnL>
                    <a:lnR w="9525" cap="flat" cmpd="sng" algn="ctr">
                      <a:solidFill>
                        <a:srgbClr val="7087A0"/>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7087A0"/>
                      </a:solidFill>
                      <a:prstDash val="solid"/>
                      <a:round/>
                      <a:headEnd type="none" w="med" len="med"/>
                      <a:tailEnd type="none" w="med" len="med"/>
                    </a:lnB>
                    <a:solidFill>
                      <a:srgbClr val="B8CCE4"/>
                    </a:solidFill>
                  </a:tcPr>
                </a:tc>
                <a:tc>
                  <a:txBody>
                    <a:bodyPr/>
                    <a:lstStyle/>
                    <a:p>
                      <a:pPr algn="ctr" rtl="0" fontAlgn="base"/>
                      <a:r>
                        <a:rPr lang="en-US" sz="1000" b="1" i="0">
                          <a:solidFill>
                            <a:srgbClr val="000000"/>
                          </a:solidFill>
                          <a:effectLst/>
                          <a:latin typeface="Calibri" panose="020F0502020204030204" pitchFamily="34" charset="0"/>
                        </a:rPr>
                        <a:t>MPS</a:t>
                      </a:r>
                      <a:r>
                        <a:rPr lang="en-US" sz="1000" b="0" i="0">
                          <a:solidFill>
                            <a:srgbClr val="000000"/>
                          </a:solidFill>
                          <a:effectLst/>
                          <a:latin typeface="Calibri" panose="020F0502020204030204" pitchFamily="34" charset="0"/>
                        </a:rPr>
                        <a:t> </a:t>
                      </a:r>
                      <a:endParaRPr lang="en-US" b="0" i="0">
                        <a:effectLst/>
                      </a:endParaRPr>
                    </a:p>
                  </a:txBody>
                  <a:tcPr anchor="ctr">
                    <a:lnL w="9525" cap="flat" cmpd="sng" algn="ctr">
                      <a:solidFill>
                        <a:srgbClr val="7087A0"/>
                      </a:solidFill>
                      <a:prstDash val="solid"/>
                      <a:round/>
                      <a:headEnd type="none" w="med" len="med"/>
                      <a:tailEnd type="none" w="med" len="med"/>
                    </a:lnL>
                    <a:lnR w="9525" cap="flat" cmpd="sng" algn="ctr">
                      <a:solidFill>
                        <a:srgbClr val="7087A0"/>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7087A0"/>
                      </a:solidFill>
                      <a:prstDash val="solid"/>
                      <a:round/>
                      <a:headEnd type="none" w="med" len="med"/>
                      <a:tailEnd type="none" w="med" len="med"/>
                    </a:lnB>
                    <a:solidFill>
                      <a:srgbClr val="B8CCE4"/>
                    </a:solidFill>
                  </a:tcPr>
                </a:tc>
                <a:extLst>
                  <a:ext uri="{0D108BD9-81ED-4DB2-BD59-A6C34878D82A}">
                    <a16:rowId xmlns:a16="http://schemas.microsoft.com/office/drawing/2014/main" val="428027834"/>
                  </a:ext>
                </a:extLst>
              </a:tr>
              <a:tr h="252296">
                <a:tc>
                  <a:txBody>
                    <a:bodyPr/>
                    <a:lstStyle/>
                    <a:p>
                      <a:pPr algn="l" rtl="0" fontAlgn="base"/>
                      <a:r>
                        <a:rPr lang="en-US" sz="1000" b="0" i="0">
                          <a:solidFill>
                            <a:srgbClr val="000000"/>
                          </a:solidFill>
                          <a:effectLst/>
                          <a:latin typeface="Calibri" panose="020F0502020204030204" pitchFamily="34" charset="0"/>
                        </a:rPr>
                        <a:t>FEP </a:t>
                      </a:r>
                      <a:endParaRPr lang="en-US" b="0" i="0">
                        <a:effectLst/>
                      </a:endParaRPr>
                    </a:p>
                  </a:txBody>
                  <a:tcPr anchor="b">
                    <a:lnL w="9525" cap="flat" cmpd="sng" algn="ctr">
                      <a:solidFill>
                        <a:srgbClr val="7087A0"/>
                      </a:solidFill>
                      <a:prstDash val="solid"/>
                      <a:round/>
                      <a:headEnd type="none" w="med" len="med"/>
                      <a:tailEnd type="none" w="med" len="med"/>
                    </a:lnL>
                    <a:lnR w="9525" cap="flat" cmpd="sng" algn="ctr">
                      <a:solidFill>
                        <a:srgbClr val="7087A0"/>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7087A0"/>
                      </a:solidFill>
                      <a:prstDash val="solid"/>
                      <a:round/>
                      <a:headEnd type="none" w="med" len="med"/>
                      <a:tailEnd type="none" w="med" len="med"/>
                    </a:lnB>
                  </a:tcPr>
                </a:tc>
                <a:tc>
                  <a:txBody>
                    <a:bodyPr/>
                    <a:lstStyle/>
                    <a:p>
                      <a:pPr algn="ctr" rtl="0" fontAlgn="base"/>
                      <a:r>
                        <a:rPr lang="en-US" sz="1000" b="0" i="0">
                          <a:solidFill>
                            <a:srgbClr val="000000"/>
                          </a:solidFill>
                          <a:effectLst/>
                          <a:latin typeface="Calibri" panose="020F0502020204030204" pitchFamily="34" charset="0"/>
                        </a:rPr>
                        <a:t>x </a:t>
                      </a:r>
                      <a:endParaRPr lang="en-US" b="0" i="0">
                        <a:effectLst/>
                      </a:endParaRPr>
                    </a:p>
                  </a:txBody>
                  <a:tcPr anchor="b">
                    <a:lnL w="9525" cap="flat" cmpd="sng" algn="ctr">
                      <a:solidFill>
                        <a:srgbClr val="7087A0"/>
                      </a:solidFill>
                      <a:prstDash val="solid"/>
                      <a:round/>
                      <a:headEnd type="none" w="med" len="med"/>
                      <a:tailEnd type="none" w="med" len="med"/>
                    </a:lnL>
                    <a:lnR w="9525" cap="flat" cmpd="sng" algn="ctr">
                      <a:solidFill>
                        <a:srgbClr val="7087A0"/>
                      </a:solidFill>
                      <a:prstDash val="solid"/>
                      <a:round/>
                      <a:headEnd type="none" w="med" len="med"/>
                      <a:tailEnd type="none" w="med" len="med"/>
                    </a:lnR>
                    <a:lnT w="9525" cap="flat" cmpd="sng" algn="ctr">
                      <a:solidFill>
                        <a:srgbClr val="A885A0"/>
                      </a:solidFill>
                      <a:prstDash val="solid"/>
                      <a:round/>
                      <a:headEnd type="none" w="med" len="med"/>
                      <a:tailEnd type="none" w="med" len="med"/>
                    </a:lnT>
                    <a:lnB w="9525" cap="flat" cmpd="sng" algn="ctr">
                      <a:solidFill>
                        <a:srgbClr val="7087A0"/>
                      </a:solidFill>
                      <a:prstDash val="solid"/>
                      <a:round/>
                      <a:headEnd type="none" w="med" len="med"/>
                      <a:tailEnd type="none" w="med" len="med"/>
                    </a:lnB>
                  </a:tcPr>
                </a:tc>
                <a:tc>
                  <a:txBody>
                    <a:bodyPr/>
                    <a:lstStyle/>
                    <a:p>
                      <a:pPr algn="ctr" rtl="0" fontAlgn="base"/>
                      <a:r>
                        <a:rPr lang="en-US" sz="1000" b="0" i="0">
                          <a:solidFill>
                            <a:srgbClr val="000000"/>
                          </a:solidFill>
                          <a:effectLst/>
                          <a:latin typeface="Calibri" panose="020F0502020204030204" pitchFamily="34" charset="0"/>
                        </a:rPr>
                        <a:t>  </a:t>
                      </a:r>
                      <a:endParaRPr lang="en-US" b="0" i="0">
                        <a:effectLst/>
                      </a:endParaRPr>
                    </a:p>
                  </a:txBody>
                  <a:tcPr anchor="b">
                    <a:lnL w="9525" cap="flat" cmpd="sng" algn="ctr">
                      <a:solidFill>
                        <a:srgbClr val="7087A0"/>
                      </a:solidFill>
                      <a:prstDash val="solid"/>
                      <a:round/>
                      <a:headEnd type="none" w="med" len="med"/>
                      <a:tailEnd type="none" w="med" len="med"/>
                    </a:lnL>
                    <a:lnR w="9525" cap="flat" cmpd="sng" algn="ctr">
                      <a:solidFill>
                        <a:srgbClr val="7087A0"/>
                      </a:solidFill>
                      <a:prstDash val="solid"/>
                      <a:round/>
                      <a:headEnd type="none" w="med" len="med"/>
                      <a:tailEnd type="none" w="med" len="med"/>
                    </a:lnR>
                    <a:lnT w="9525" cap="flat" cmpd="sng" algn="ctr">
                      <a:solidFill>
                        <a:srgbClr val="7087A0"/>
                      </a:solidFill>
                      <a:prstDash val="solid"/>
                      <a:round/>
                      <a:headEnd type="none" w="med" len="med"/>
                      <a:tailEnd type="none" w="med" len="med"/>
                    </a:lnT>
                    <a:lnB w="9525" cap="flat" cmpd="sng" algn="ctr">
                      <a:solidFill>
                        <a:srgbClr val="7087A0"/>
                      </a:solidFill>
                      <a:prstDash val="solid"/>
                      <a:round/>
                      <a:headEnd type="none" w="med" len="med"/>
                      <a:tailEnd type="none" w="med" len="med"/>
                    </a:lnB>
                  </a:tcPr>
                </a:tc>
                <a:tc>
                  <a:txBody>
                    <a:bodyPr/>
                    <a:lstStyle/>
                    <a:p>
                      <a:pPr algn="ctr" rtl="0" fontAlgn="base"/>
                      <a:r>
                        <a:rPr lang="en-US" sz="1000" b="0" i="0">
                          <a:solidFill>
                            <a:srgbClr val="000000"/>
                          </a:solidFill>
                          <a:effectLst/>
                          <a:latin typeface="Calibri" panose="020F0502020204030204" pitchFamily="34" charset="0"/>
                        </a:rPr>
                        <a:t>  </a:t>
                      </a:r>
                      <a:endParaRPr lang="en-US" b="0" i="0">
                        <a:effectLst/>
                      </a:endParaRPr>
                    </a:p>
                  </a:txBody>
                  <a:tcPr anchor="b">
                    <a:lnL w="9525" cap="flat" cmpd="sng" algn="ctr">
                      <a:solidFill>
                        <a:srgbClr val="7087A0"/>
                      </a:solidFill>
                      <a:prstDash val="solid"/>
                      <a:round/>
                      <a:headEnd type="none" w="med" len="med"/>
                      <a:tailEnd type="none" w="med" len="med"/>
                    </a:lnL>
                    <a:lnR w="9525" cap="flat" cmpd="sng" algn="ctr">
                      <a:solidFill>
                        <a:srgbClr val="7087A0"/>
                      </a:solidFill>
                      <a:prstDash val="solid"/>
                      <a:round/>
                      <a:headEnd type="none" w="med" len="med"/>
                      <a:tailEnd type="none" w="med" len="med"/>
                    </a:lnR>
                    <a:lnT w="9525" cap="flat" cmpd="sng" algn="ctr">
                      <a:solidFill>
                        <a:srgbClr val="7087A0"/>
                      </a:solidFill>
                      <a:prstDash val="solid"/>
                      <a:round/>
                      <a:headEnd type="none" w="med" len="med"/>
                      <a:tailEnd type="none" w="med" len="med"/>
                    </a:lnT>
                    <a:lnB w="9525" cap="flat" cmpd="sng" algn="ctr">
                      <a:solidFill>
                        <a:srgbClr val="7087A0"/>
                      </a:solidFill>
                      <a:prstDash val="solid"/>
                      <a:round/>
                      <a:headEnd type="none" w="med" len="med"/>
                      <a:tailEnd type="none" w="med" len="med"/>
                    </a:lnB>
                  </a:tcPr>
                </a:tc>
                <a:tc>
                  <a:txBody>
                    <a:bodyPr/>
                    <a:lstStyle/>
                    <a:p>
                      <a:pPr algn="ctr" rtl="0" fontAlgn="base"/>
                      <a:r>
                        <a:rPr lang="en-US" sz="1000" b="0" i="0">
                          <a:solidFill>
                            <a:srgbClr val="000000"/>
                          </a:solidFill>
                          <a:effectLst/>
                          <a:latin typeface="Calibri" panose="020F0502020204030204" pitchFamily="34" charset="0"/>
                        </a:rPr>
                        <a:t>x </a:t>
                      </a:r>
                      <a:endParaRPr lang="en-US" b="0" i="0">
                        <a:effectLst/>
                      </a:endParaRPr>
                    </a:p>
                  </a:txBody>
                  <a:tcPr anchor="b">
                    <a:lnL w="9525" cap="flat" cmpd="sng" algn="ctr">
                      <a:solidFill>
                        <a:srgbClr val="7087A0"/>
                      </a:solidFill>
                      <a:prstDash val="solid"/>
                      <a:round/>
                      <a:headEnd type="none" w="med" len="med"/>
                      <a:tailEnd type="none" w="med" len="med"/>
                    </a:lnL>
                    <a:lnR w="9525" cap="flat" cmpd="sng" algn="ctr">
                      <a:solidFill>
                        <a:srgbClr val="7087A0"/>
                      </a:solidFill>
                      <a:prstDash val="solid"/>
                      <a:round/>
                      <a:headEnd type="none" w="med" len="med"/>
                      <a:tailEnd type="none" w="med" len="med"/>
                    </a:lnR>
                    <a:lnT w="9525" cap="flat" cmpd="sng" algn="ctr">
                      <a:solidFill>
                        <a:srgbClr val="7087A0"/>
                      </a:solidFill>
                      <a:prstDash val="solid"/>
                      <a:round/>
                      <a:headEnd type="none" w="med" len="med"/>
                      <a:tailEnd type="none" w="med" len="med"/>
                    </a:lnT>
                    <a:lnB w="9525" cap="flat" cmpd="sng" algn="ctr">
                      <a:solidFill>
                        <a:srgbClr val="7087A0"/>
                      </a:solidFill>
                      <a:prstDash val="solid"/>
                      <a:round/>
                      <a:headEnd type="none" w="med" len="med"/>
                      <a:tailEnd type="none" w="med" len="med"/>
                    </a:lnB>
                  </a:tcPr>
                </a:tc>
                <a:extLst>
                  <a:ext uri="{0D108BD9-81ED-4DB2-BD59-A6C34878D82A}">
                    <a16:rowId xmlns:a16="http://schemas.microsoft.com/office/drawing/2014/main" val="302118404"/>
                  </a:ext>
                </a:extLst>
              </a:tr>
              <a:tr h="252296">
                <a:tc>
                  <a:txBody>
                    <a:bodyPr/>
                    <a:lstStyle/>
                    <a:p>
                      <a:pPr algn="l" rtl="0" fontAlgn="base"/>
                      <a:r>
                        <a:rPr lang="en-US" sz="1000" b="0" i="0">
                          <a:solidFill>
                            <a:srgbClr val="000000"/>
                          </a:solidFill>
                          <a:effectLst/>
                          <a:latin typeface="Calibri" panose="020F0502020204030204" pitchFamily="34" charset="0"/>
                        </a:rPr>
                        <a:t>RF antenna (NIRP) </a:t>
                      </a:r>
                      <a:endParaRPr lang="en-US" b="0" i="0">
                        <a:effectLst/>
                      </a:endParaRPr>
                    </a:p>
                  </a:txBody>
                  <a:tcPr anchor="b">
                    <a:lnL w="9525" cap="flat" cmpd="sng" algn="ctr">
                      <a:solidFill>
                        <a:srgbClr val="7087A0"/>
                      </a:solidFill>
                      <a:prstDash val="solid"/>
                      <a:round/>
                      <a:headEnd type="none" w="med" len="med"/>
                      <a:tailEnd type="none" w="med" len="med"/>
                    </a:lnL>
                    <a:lnR w="9525" cap="flat" cmpd="sng" algn="ctr">
                      <a:solidFill>
                        <a:srgbClr val="7087A0"/>
                      </a:solidFill>
                      <a:prstDash val="solid"/>
                      <a:round/>
                      <a:headEnd type="none" w="med" len="med"/>
                      <a:tailEnd type="none" w="med" len="med"/>
                    </a:lnR>
                    <a:lnT w="9525" cap="flat" cmpd="sng" algn="ctr">
                      <a:solidFill>
                        <a:srgbClr val="7087A0"/>
                      </a:solidFill>
                      <a:prstDash val="solid"/>
                      <a:round/>
                      <a:headEnd type="none" w="med" len="med"/>
                      <a:tailEnd type="none" w="med" len="med"/>
                    </a:lnT>
                    <a:lnB w="9525" cap="flat" cmpd="sng" algn="ctr">
                      <a:solidFill>
                        <a:srgbClr val="7087A0"/>
                      </a:solidFill>
                      <a:prstDash val="solid"/>
                      <a:round/>
                      <a:headEnd type="none" w="med" len="med"/>
                      <a:tailEnd type="none" w="med" len="med"/>
                    </a:lnB>
                  </a:tcPr>
                </a:tc>
                <a:tc>
                  <a:txBody>
                    <a:bodyPr/>
                    <a:lstStyle/>
                    <a:p>
                      <a:pPr algn="ctr" rtl="0" fontAlgn="base"/>
                      <a:r>
                        <a:rPr lang="en-US" sz="1000" b="0" i="0">
                          <a:solidFill>
                            <a:srgbClr val="000000"/>
                          </a:solidFill>
                          <a:effectLst/>
                          <a:latin typeface="Calibri" panose="020F0502020204030204" pitchFamily="34" charset="0"/>
                        </a:rPr>
                        <a:t>x </a:t>
                      </a:r>
                      <a:endParaRPr lang="en-US" b="0" i="0">
                        <a:effectLst/>
                      </a:endParaRPr>
                    </a:p>
                  </a:txBody>
                  <a:tcPr anchor="b">
                    <a:lnL w="9525" cap="flat" cmpd="sng" algn="ctr">
                      <a:solidFill>
                        <a:srgbClr val="7087A0"/>
                      </a:solidFill>
                      <a:prstDash val="solid"/>
                      <a:round/>
                      <a:headEnd type="none" w="med" len="med"/>
                      <a:tailEnd type="none" w="med" len="med"/>
                    </a:lnL>
                    <a:lnR w="9525" cap="flat" cmpd="sng" algn="ctr">
                      <a:solidFill>
                        <a:srgbClr val="7087A0"/>
                      </a:solidFill>
                      <a:prstDash val="solid"/>
                      <a:round/>
                      <a:headEnd type="none" w="med" len="med"/>
                      <a:tailEnd type="none" w="med" len="med"/>
                    </a:lnR>
                    <a:lnT w="9525" cap="flat" cmpd="sng" algn="ctr">
                      <a:solidFill>
                        <a:srgbClr val="7087A0"/>
                      </a:solidFill>
                      <a:prstDash val="solid"/>
                      <a:round/>
                      <a:headEnd type="none" w="med" len="med"/>
                      <a:tailEnd type="none" w="med" len="med"/>
                    </a:lnT>
                    <a:lnB w="9525" cap="flat" cmpd="sng" algn="ctr">
                      <a:solidFill>
                        <a:srgbClr val="7087A0"/>
                      </a:solidFill>
                      <a:prstDash val="solid"/>
                      <a:round/>
                      <a:headEnd type="none" w="med" len="med"/>
                      <a:tailEnd type="none" w="med" len="med"/>
                    </a:lnB>
                  </a:tcPr>
                </a:tc>
                <a:tc>
                  <a:txBody>
                    <a:bodyPr/>
                    <a:lstStyle/>
                    <a:p>
                      <a:pPr algn="ctr" rtl="0" fontAlgn="base"/>
                      <a:r>
                        <a:rPr lang="en-US" sz="1000" b="0" i="0">
                          <a:solidFill>
                            <a:srgbClr val="000000"/>
                          </a:solidFill>
                          <a:effectLst/>
                          <a:latin typeface="Calibri" panose="020F0502020204030204" pitchFamily="34" charset="0"/>
                        </a:rPr>
                        <a:t>x </a:t>
                      </a:r>
                      <a:endParaRPr lang="en-US" b="0" i="0">
                        <a:effectLst/>
                      </a:endParaRPr>
                    </a:p>
                  </a:txBody>
                  <a:tcPr anchor="b">
                    <a:lnL w="9525" cap="flat" cmpd="sng" algn="ctr">
                      <a:solidFill>
                        <a:srgbClr val="7087A0"/>
                      </a:solidFill>
                      <a:prstDash val="solid"/>
                      <a:round/>
                      <a:headEnd type="none" w="med" len="med"/>
                      <a:tailEnd type="none" w="med" len="med"/>
                    </a:lnL>
                    <a:lnR w="9525" cap="flat" cmpd="sng" algn="ctr">
                      <a:solidFill>
                        <a:srgbClr val="7087A0"/>
                      </a:solidFill>
                      <a:prstDash val="solid"/>
                      <a:round/>
                      <a:headEnd type="none" w="med" len="med"/>
                      <a:tailEnd type="none" w="med" len="med"/>
                    </a:lnR>
                    <a:lnT w="9525" cap="flat" cmpd="sng" algn="ctr">
                      <a:solidFill>
                        <a:srgbClr val="7087A0"/>
                      </a:solidFill>
                      <a:prstDash val="solid"/>
                      <a:round/>
                      <a:headEnd type="none" w="med" len="med"/>
                      <a:tailEnd type="none" w="med" len="med"/>
                    </a:lnT>
                    <a:lnB w="9525" cap="flat" cmpd="sng" algn="ctr">
                      <a:solidFill>
                        <a:srgbClr val="7087A0"/>
                      </a:solidFill>
                      <a:prstDash val="solid"/>
                      <a:round/>
                      <a:headEnd type="none" w="med" len="med"/>
                      <a:tailEnd type="none" w="med" len="med"/>
                    </a:lnB>
                  </a:tcPr>
                </a:tc>
                <a:tc>
                  <a:txBody>
                    <a:bodyPr/>
                    <a:lstStyle/>
                    <a:p>
                      <a:pPr algn="ctr" rtl="0" fontAlgn="base"/>
                      <a:r>
                        <a:rPr lang="en-US" sz="1000" b="0" i="0">
                          <a:solidFill>
                            <a:srgbClr val="000000"/>
                          </a:solidFill>
                          <a:effectLst/>
                          <a:latin typeface="Calibri" panose="020F0502020204030204" pitchFamily="34" charset="0"/>
                        </a:rPr>
                        <a:t>  </a:t>
                      </a:r>
                      <a:endParaRPr lang="en-US" b="0" i="0">
                        <a:effectLst/>
                      </a:endParaRPr>
                    </a:p>
                  </a:txBody>
                  <a:tcPr anchor="b">
                    <a:lnL w="9525" cap="flat" cmpd="sng" algn="ctr">
                      <a:solidFill>
                        <a:srgbClr val="7087A0"/>
                      </a:solidFill>
                      <a:prstDash val="solid"/>
                      <a:round/>
                      <a:headEnd type="none" w="med" len="med"/>
                      <a:tailEnd type="none" w="med" len="med"/>
                    </a:lnL>
                    <a:lnR w="9525" cap="flat" cmpd="sng" algn="ctr">
                      <a:solidFill>
                        <a:srgbClr val="7087A0"/>
                      </a:solidFill>
                      <a:prstDash val="solid"/>
                      <a:round/>
                      <a:headEnd type="none" w="med" len="med"/>
                      <a:tailEnd type="none" w="med" len="med"/>
                    </a:lnR>
                    <a:lnT w="9525" cap="flat" cmpd="sng" algn="ctr">
                      <a:solidFill>
                        <a:srgbClr val="7087A0"/>
                      </a:solidFill>
                      <a:prstDash val="solid"/>
                      <a:round/>
                      <a:headEnd type="none" w="med" len="med"/>
                      <a:tailEnd type="none" w="med" len="med"/>
                    </a:lnT>
                    <a:lnB w="9525" cap="flat" cmpd="sng" algn="ctr">
                      <a:solidFill>
                        <a:srgbClr val="7087A0"/>
                      </a:solidFill>
                      <a:prstDash val="solid"/>
                      <a:round/>
                      <a:headEnd type="none" w="med" len="med"/>
                      <a:tailEnd type="none" w="med" len="med"/>
                    </a:lnB>
                  </a:tcPr>
                </a:tc>
                <a:tc>
                  <a:txBody>
                    <a:bodyPr/>
                    <a:lstStyle/>
                    <a:p>
                      <a:pPr algn="ctr" rtl="0" fontAlgn="base"/>
                      <a:r>
                        <a:rPr lang="en-US" sz="1000" b="0" i="0">
                          <a:solidFill>
                            <a:srgbClr val="000000"/>
                          </a:solidFill>
                          <a:effectLst/>
                          <a:latin typeface="Calibri" panose="020F0502020204030204" pitchFamily="34" charset="0"/>
                        </a:rPr>
                        <a:t>x </a:t>
                      </a:r>
                      <a:endParaRPr lang="en-US" b="0" i="0">
                        <a:effectLst/>
                      </a:endParaRPr>
                    </a:p>
                  </a:txBody>
                  <a:tcPr anchor="b">
                    <a:lnL w="9525" cap="flat" cmpd="sng" algn="ctr">
                      <a:solidFill>
                        <a:srgbClr val="7087A0"/>
                      </a:solidFill>
                      <a:prstDash val="solid"/>
                      <a:round/>
                      <a:headEnd type="none" w="med" len="med"/>
                      <a:tailEnd type="none" w="med" len="med"/>
                    </a:lnL>
                    <a:lnR w="9525" cap="flat" cmpd="sng" algn="ctr">
                      <a:solidFill>
                        <a:srgbClr val="7087A0"/>
                      </a:solidFill>
                      <a:prstDash val="solid"/>
                      <a:round/>
                      <a:headEnd type="none" w="med" len="med"/>
                      <a:tailEnd type="none" w="med" len="med"/>
                    </a:lnR>
                    <a:lnT w="9525" cap="flat" cmpd="sng" algn="ctr">
                      <a:solidFill>
                        <a:srgbClr val="7087A0"/>
                      </a:solidFill>
                      <a:prstDash val="solid"/>
                      <a:round/>
                      <a:headEnd type="none" w="med" len="med"/>
                      <a:tailEnd type="none" w="med" len="med"/>
                    </a:lnT>
                    <a:lnB w="9525" cap="flat" cmpd="sng" algn="ctr">
                      <a:solidFill>
                        <a:srgbClr val="7087A0"/>
                      </a:solidFill>
                      <a:prstDash val="solid"/>
                      <a:round/>
                      <a:headEnd type="none" w="med" len="med"/>
                      <a:tailEnd type="none" w="med" len="med"/>
                    </a:lnB>
                  </a:tcPr>
                </a:tc>
                <a:extLst>
                  <a:ext uri="{0D108BD9-81ED-4DB2-BD59-A6C34878D82A}">
                    <a16:rowId xmlns:a16="http://schemas.microsoft.com/office/drawing/2014/main" val="3284085436"/>
                  </a:ext>
                </a:extLst>
              </a:tr>
              <a:tr h="252296">
                <a:tc>
                  <a:txBody>
                    <a:bodyPr/>
                    <a:lstStyle/>
                    <a:p>
                      <a:pPr algn="l" rtl="0" fontAlgn="base"/>
                      <a:r>
                        <a:rPr lang="en-US" sz="1000" b="0" i="0">
                          <a:effectLst/>
                          <a:latin typeface="Calibri" panose="020F0502020204030204" pitchFamily="34" charset="0"/>
                        </a:rPr>
                        <a:t>Personnel Safety Permit </a:t>
                      </a:r>
                      <a:endParaRPr lang="en-US" b="0" i="0">
                        <a:effectLst/>
                      </a:endParaRPr>
                    </a:p>
                  </a:txBody>
                  <a:tcPr anchor="b">
                    <a:lnL w="9525" cap="flat" cmpd="sng" algn="ctr">
                      <a:solidFill>
                        <a:srgbClr val="7087A0"/>
                      </a:solidFill>
                      <a:prstDash val="solid"/>
                      <a:round/>
                      <a:headEnd type="none" w="med" len="med"/>
                      <a:tailEnd type="none" w="med" len="med"/>
                    </a:lnL>
                    <a:lnR w="9525" cap="flat" cmpd="sng" algn="ctr">
                      <a:solidFill>
                        <a:srgbClr val="7087A0"/>
                      </a:solidFill>
                      <a:prstDash val="solid"/>
                      <a:round/>
                      <a:headEnd type="none" w="med" len="med"/>
                      <a:tailEnd type="none" w="med" len="med"/>
                    </a:lnR>
                    <a:lnT w="9525" cap="flat" cmpd="sng" algn="ctr">
                      <a:solidFill>
                        <a:srgbClr val="7087A0"/>
                      </a:solidFill>
                      <a:prstDash val="solid"/>
                      <a:round/>
                      <a:headEnd type="none" w="med" len="med"/>
                      <a:tailEnd type="none" w="med" len="med"/>
                    </a:lnT>
                    <a:lnB w="9525" cap="flat" cmpd="sng" algn="ctr">
                      <a:solidFill>
                        <a:srgbClr val="7087A0"/>
                      </a:solidFill>
                      <a:prstDash val="solid"/>
                      <a:round/>
                      <a:headEnd type="none" w="med" len="med"/>
                      <a:tailEnd type="none" w="med" len="med"/>
                    </a:lnB>
                  </a:tcPr>
                </a:tc>
                <a:tc>
                  <a:txBody>
                    <a:bodyPr/>
                    <a:lstStyle/>
                    <a:p>
                      <a:pPr algn="ctr" rtl="0" fontAlgn="base"/>
                      <a:r>
                        <a:rPr lang="en-US" sz="1000" b="0" i="0">
                          <a:solidFill>
                            <a:srgbClr val="000000"/>
                          </a:solidFill>
                          <a:effectLst/>
                          <a:latin typeface="Calibri" panose="020F0502020204030204" pitchFamily="34" charset="0"/>
                        </a:rPr>
                        <a:t>x </a:t>
                      </a:r>
                      <a:endParaRPr lang="en-US" b="0" i="0">
                        <a:effectLst/>
                      </a:endParaRPr>
                    </a:p>
                  </a:txBody>
                  <a:tcPr anchor="b">
                    <a:lnL w="9525" cap="flat" cmpd="sng" algn="ctr">
                      <a:solidFill>
                        <a:srgbClr val="7087A0"/>
                      </a:solidFill>
                      <a:prstDash val="solid"/>
                      <a:round/>
                      <a:headEnd type="none" w="med" len="med"/>
                      <a:tailEnd type="none" w="med" len="med"/>
                    </a:lnL>
                    <a:lnR w="9525" cap="flat" cmpd="sng" algn="ctr">
                      <a:solidFill>
                        <a:srgbClr val="7087A0"/>
                      </a:solidFill>
                      <a:prstDash val="solid"/>
                      <a:round/>
                      <a:headEnd type="none" w="med" len="med"/>
                      <a:tailEnd type="none" w="med" len="med"/>
                    </a:lnR>
                    <a:lnT w="9525" cap="flat" cmpd="sng" algn="ctr">
                      <a:solidFill>
                        <a:srgbClr val="7087A0"/>
                      </a:solidFill>
                      <a:prstDash val="solid"/>
                      <a:round/>
                      <a:headEnd type="none" w="med" len="med"/>
                      <a:tailEnd type="none" w="med" len="med"/>
                    </a:lnT>
                    <a:lnB w="9525" cap="flat" cmpd="sng" algn="ctr">
                      <a:solidFill>
                        <a:srgbClr val="7087A0"/>
                      </a:solidFill>
                      <a:prstDash val="solid"/>
                      <a:round/>
                      <a:headEnd type="none" w="med" len="med"/>
                      <a:tailEnd type="none" w="med" len="med"/>
                    </a:lnB>
                  </a:tcPr>
                </a:tc>
                <a:tc>
                  <a:txBody>
                    <a:bodyPr/>
                    <a:lstStyle/>
                    <a:p>
                      <a:pPr algn="ctr" rtl="0" fontAlgn="base"/>
                      <a:r>
                        <a:rPr lang="en-US" sz="1000" b="0" i="0">
                          <a:solidFill>
                            <a:srgbClr val="000000"/>
                          </a:solidFill>
                          <a:effectLst/>
                          <a:latin typeface="Calibri" panose="020F0502020204030204" pitchFamily="34" charset="0"/>
                        </a:rPr>
                        <a:t>x </a:t>
                      </a:r>
                      <a:endParaRPr lang="en-US" b="0" i="0">
                        <a:effectLst/>
                      </a:endParaRPr>
                    </a:p>
                  </a:txBody>
                  <a:tcPr anchor="b">
                    <a:lnL w="9525" cap="flat" cmpd="sng" algn="ctr">
                      <a:solidFill>
                        <a:srgbClr val="7087A0"/>
                      </a:solidFill>
                      <a:prstDash val="solid"/>
                      <a:round/>
                      <a:headEnd type="none" w="med" len="med"/>
                      <a:tailEnd type="none" w="med" len="med"/>
                    </a:lnL>
                    <a:lnR w="9525" cap="flat" cmpd="sng" algn="ctr">
                      <a:solidFill>
                        <a:srgbClr val="7087A0"/>
                      </a:solidFill>
                      <a:prstDash val="solid"/>
                      <a:round/>
                      <a:headEnd type="none" w="med" len="med"/>
                      <a:tailEnd type="none" w="med" len="med"/>
                    </a:lnR>
                    <a:lnT w="9525" cap="flat" cmpd="sng" algn="ctr">
                      <a:solidFill>
                        <a:srgbClr val="7087A0"/>
                      </a:solidFill>
                      <a:prstDash val="solid"/>
                      <a:round/>
                      <a:headEnd type="none" w="med" len="med"/>
                      <a:tailEnd type="none" w="med" len="med"/>
                    </a:lnT>
                    <a:lnB w="9525" cap="flat" cmpd="sng" algn="ctr">
                      <a:solidFill>
                        <a:srgbClr val="7087A0"/>
                      </a:solidFill>
                      <a:prstDash val="solid"/>
                      <a:round/>
                      <a:headEnd type="none" w="med" len="med"/>
                      <a:tailEnd type="none" w="med" len="med"/>
                    </a:lnB>
                  </a:tcPr>
                </a:tc>
                <a:tc>
                  <a:txBody>
                    <a:bodyPr/>
                    <a:lstStyle/>
                    <a:p>
                      <a:pPr algn="ctr" rtl="0" fontAlgn="base"/>
                      <a:r>
                        <a:rPr lang="en-US" sz="1000" b="0" i="0" dirty="0">
                          <a:solidFill>
                            <a:srgbClr val="000000"/>
                          </a:solidFill>
                          <a:effectLst/>
                          <a:latin typeface="Calibri" panose="020F0502020204030204" pitchFamily="34" charset="0"/>
                        </a:rPr>
                        <a:t> </a:t>
                      </a:r>
                    </a:p>
                  </a:txBody>
                  <a:tcPr anchor="b">
                    <a:lnL w="9525" cap="flat" cmpd="sng" algn="ctr">
                      <a:solidFill>
                        <a:srgbClr val="7087A0"/>
                      </a:solidFill>
                      <a:prstDash val="solid"/>
                      <a:round/>
                      <a:headEnd type="none" w="med" len="med"/>
                      <a:tailEnd type="none" w="med" len="med"/>
                    </a:lnL>
                    <a:lnR w="9525" cap="flat" cmpd="sng" algn="ctr">
                      <a:solidFill>
                        <a:srgbClr val="7087A0"/>
                      </a:solidFill>
                      <a:prstDash val="solid"/>
                      <a:round/>
                      <a:headEnd type="none" w="med" len="med"/>
                      <a:tailEnd type="none" w="med" len="med"/>
                    </a:lnR>
                    <a:lnT w="9525" cap="flat" cmpd="sng" algn="ctr">
                      <a:solidFill>
                        <a:srgbClr val="7087A0"/>
                      </a:solidFill>
                      <a:prstDash val="solid"/>
                      <a:round/>
                      <a:headEnd type="none" w="med" len="med"/>
                      <a:tailEnd type="none" w="med" len="med"/>
                    </a:lnT>
                    <a:lnB w="9525" cap="flat" cmpd="sng" algn="ctr">
                      <a:solidFill>
                        <a:srgbClr val="7087A0"/>
                      </a:solidFill>
                      <a:prstDash val="solid"/>
                      <a:round/>
                      <a:headEnd type="none" w="med" len="med"/>
                      <a:tailEnd type="none" w="med" len="med"/>
                    </a:lnB>
                  </a:tcPr>
                </a:tc>
                <a:tc>
                  <a:txBody>
                    <a:bodyPr/>
                    <a:lstStyle/>
                    <a:p>
                      <a:pPr algn="ctr" rtl="0" fontAlgn="base"/>
                      <a:r>
                        <a:rPr lang="en-US" sz="1000" b="0" i="0">
                          <a:solidFill>
                            <a:srgbClr val="000000"/>
                          </a:solidFill>
                          <a:effectLst/>
                          <a:latin typeface="Calibri" panose="020F0502020204030204" pitchFamily="34" charset="0"/>
                        </a:rPr>
                        <a:t>x </a:t>
                      </a:r>
                      <a:endParaRPr lang="en-US" b="0" i="0">
                        <a:effectLst/>
                      </a:endParaRPr>
                    </a:p>
                  </a:txBody>
                  <a:tcPr anchor="b">
                    <a:lnL w="9525" cap="flat" cmpd="sng" algn="ctr">
                      <a:solidFill>
                        <a:srgbClr val="7087A0"/>
                      </a:solidFill>
                      <a:prstDash val="solid"/>
                      <a:round/>
                      <a:headEnd type="none" w="med" len="med"/>
                      <a:tailEnd type="none" w="med" len="med"/>
                    </a:lnL>
                    <a:lnR w="9525" cap="flat" cmpd="sng" algn="ctr">
                      <a:solidFill>
                        <a:srgbClr val="48B2A0"/>
                      </a:solidFill>
                      <a:prstDash val="solid"/>
                      <a:round/>
                      <a:headEnd type="none" w="med" len="med"/>
                      <a:tailEnd type="none" w="med" len="med"/>
                    </a:lnR>
                    <a:lnT w="9525" cap="flat" cmpd="sng" algn="ctr">
                      <a:solidFill>
                        <a:srgbClr val="7087A0"/>
                      </a:solidFill>
                      <a:prstDash val="solid"/>
                      <a:round/>
                      <a:headEnd type="none" w="med" len="med"/>
                      <a:tailEnd type="none" w="med" len="med"/>
                    </a:lnT>
                    <a:lnB w="9525" cap="flat" cmpd="sng" algn="ctr">
                      <a:solidFill>
                        <a:srgbClr val="48B2A0"/>
                      </a:solidFill>
                      <a:prstDash val="solid"/>
                      <a:round/>
                      <a:headEnd type="none" w="med" len="med"/>
                      <a:tailEnd type="none" w="med" len="med"/>
                    </a:lnB>
                  </a:tcPr>
                </a:tc>
                <a:extLst>
                  <a:ext uri="{0D108BD9-81ED-4DB2-BD59-A6C34878D82A}">
                    <a16:rowId xmlns:a16="http://schemas.microsoft.com/office/drawing/2014/main" val="311224745"/>
                  </a:ext>
                </a:extLst>
              </a:tr>
              <a:tr h="252296">
                <a:tc>
                  <a:txBody>
                    <a:bodyPr/>
                    <a:lstStyle/>
                    <a:p>
                      <a:pPr algn="l" rtl="0" fontAlgn="base"/>
                      <a:r>
                        <a:rPr lang="en-US" sz="1000" b="0" i="0" dirty="0">
                          <a:solidFill>
                            <a:srgbClr val="000000"/>
                          </a:solidFill>
                          <a:effectLst/>
                          <a:latin typeface="Calibri" panose="020F0502020204030204" pitchFamily="34" charset="0"/>
                        </a:rPr>
                        <a:t>Vacuum Status </a:t>
                      </a:r>
                      <a:endParaRPr lang="en-US" b="0" i="0" dirty="0">
                        <a:effectLst/>
                      </a:endParaRPr>
                    </a:p>
                  </a:txBody>
                  <a:tcPr anchor="b">
                    <a:lnL w="9525" cap="flat" cmpd="sng" algn="ctr">
                      <a:solidFill>
                        <a:srgbClr val="00B2A0"/>
                      </a:solidFill>
                      <a:prstDash val="solid"/>
                      <a:round/>
                      <a:headEnd type="none" w="med" len="med"/>
                      <a:tailEnd type="none" w="med" len="med"/>
                    </a:lnL>
                    <a:lnR w="9525" cap="flat" cmpd="sng" algn="ctr">
                      <a:solidFill>
                        <a:srgbClr val="00B2A0"/>
                      </a:solidFill>
                      <a:prstDash val="solid"/>
                      <a:round/>
                      <a:headEnd type="none" w="med" len="med"/>
                      <a:tailEnd type="none" w="med" len="med"/>
                    </a:lnR>
                    <a:lnT w="9525" cap="flat" cmpd="sng" algn="ctr">
                      <a:solidFill>
                        <a:srgbClr val="7087A0"/>
                      </a:solidFill>
                      <a:prstDash val="solid"/>
                      <a:round/>
                      <a:headEnd type="none" w="med" len="med"/>
                      <a:tailEnd type="none" w="med" len="med"/>
                    </a:lnT>
                    <a:lnB w="9525" cap="flat" cmpd="sng" algn="ctr">
                      <a:solidFill>
                        <a:srgbClr val="00B2A0"/>
                      </a:solidFill>
                      <a:prstDash val="solid"/>
                      <a:round/>
                      <a:headEnd type="none" w="med" len="med"/>
                      <a:tailEnd type="none" w="med" len="med"/>
                    </a:lnB>
                  </a:tcPr>
                </a:tc>
                <a:tc>
                  <a:txBody>
                    <a:bodyPr/>
                    <a:lstStyle/>
                    <a:p>
                      <a:pPr algn="ctr" rtl="0" fontAlgn="base"/>
                      <a:r>
                        <a:rPr lang="en-US" sz="1000" b="0" i="0">
                          <a:solidFill>
                            <a:srgbClr val="000000"/>
                          </a:solidFill>
                          <a:effectLst/>
                          <a:latin typeface="Calibri" panose="020F0502020204030204" pitchFamily="34" charset="0"/>
                        </a:rPr>
                        <a:t>x </a:t>
                      </a:r>
                      <a:endParaRPr lang="en-US" b="0" i="0">
                        <a:effectLst/>
                      </a:endParaRPr>
                    </a:p>
                  </a:txBody>
                  <a:tcPr anchor="b">
                    <a:lnL w="9525" cap="flat" cmpd="sng" algn="ctr">
                      <a:solidFill>
                        <a:srgbClr val="00B2A0"/>
                      </a:solidFill>
                      <a:prstDash val="solid"/>
                      <a:round/>
                      <a:headEnd type="none" w="med" len="med"/>
                      <a:tailEnd type="none" w="med" len="med"/>
                    </a:lnL>
                    <a:lnR w="9525" cap="flat" cmpd="sng" algn="ctr">
                      <a:solidFill>
                        <a:srgbClr val="48B2A0"/>
                      </a:solidFill>
                      <a:prstDash val="solid"/>
                      <a:round/>
                      <a:headEnd type="none" w="med" len="med"/>
                      <a:tailEnd type="none" w="med" len="med"/>
                    </a:lnR>
                    <a:lnT w="9525" cap="flat" cmpd="sng" algn="ctr">
                      <a:solidFill>
                        <a:srgbClr val="7087A0"/>
                      </a:solidFill>
                      <a:prstDash val="solid"/>
                      <a:round/>
                      <a:headEnd type="none" w="med" len="med"/>
                      <a:tailEnd type="none" w="med" len="med"/>
                    </a:lnT>
                    <a:lnB w="9525" cap="flat" cmpd="sng" algn="ctr">
                      <a:solidFill>
                        <a:srgbClr val="48B2A0"/>
                      </a:solidFill>
                      <a:prstDash val="solid"/>
                      <a:round/>
                      <a:headEnd type="none" w="med" len="med"/>
                      <a:tailEnd type="none" w="med" len="med"/>
                    </a:lnB>
                  </a:tcPr>
                </a:tc>
                <a:tc>
                  <a:txBody>
                    <a:bodyPr/>
                    <a:lstStyle/>
                    <a:p>
                      <a:pPr algn="ctr" rtl="0" fontAlgn="base"/>
                      <a:r>
                        <a:rPr lang="en-US" sz="1000" b="0" i="0">
                          <a:solidFill>
                            <a:srgbClr val="000000"/>
                          </a:solidFill>
                          <a:effectLst/>
                          <a:latin typeface="Calibri" panose="020F0502020204030204" pitchFamily="34" charset="0"/>
                        </a:rPr>
                        <a:t>x </a:t>
                      </a:r>
                      <a:endParaRPr lang="en-US" b="0" i="0">
                        <a:effectLst/>
                      </a:endParaRPr>
                    </a:p>
                  </a:txBody>
                  <a:tcPr anchor="b">
                    <a:lnL w="9525" cap="flat" cmpd="sng" algn="ctr">
                      <a:solidFill>
                        <a:srgbClr val="48B2A0"/>
                      </a:solidFill>
                      <a:prstDash val="solid"/>
                      <a:round/>
                      <a:headEnd type="none" w="med" len="med"/>
                      <a:tailEnd type="none" w="med" len="med"/>
                    </a:lnL>
                    <a:lnR w="9525" cap="flat" cmpd="sng" algn="ctr">
                      <a:solidFill>
                        <a:srgbClr val="48B2A0"/>
                      </a:solidFill>
                      <a:prstDash val="solid"/>
                      <a:round/>
                      <a:headEnd type="none" w="med" len="med"/>
                      <a:tailEnd type="none" w="med" len="med"/>
                    </a:lnR>
                    <a:lnT w="9525" cap="flat" cmpd="sng" algn="ctr">
                      <a:solidFill>
                        <a:srgbClr val="7087A0"/>
                      </a:solidFill>
                      <a:prstDash val="solid"/>
                      <a:round/>
                      <a:headEnd type="none" w="med" len="med"/>
                      <a:tailEnd type="none" w="med" len="med"/>
                    </a:lnT>
                    <a:lnB w="9525" cap="flat" cmpd="sng" algn="ctr">
                      <a:solidFill>
                        <a:srgbClr val="48B2A0"/>
                      </a:solidFill>
                      <a:prstDash val="solid"/>
                      <a:round/>
                      <a:headEnd type="none" w="med" len="med"/>
                      <a:tailEnd type="none" w="med" len="med"/>
                    </a:lnB>
                  </a:tcPr>
                </a:tc>
                <a:tc>
                  <a:txBody>
                    <a:bodyPr/>
                    <a:lstStyle/>
                    <a:p>
                      <a:pPr algn="ctr" rtl="0" fontAlgn="base"/>
                      <a:r>
                        <a:rPr lang="en-US" sz="1000" b="0" i="0">
                          <a:solidFill>
                            <a:srgbClr val="000000"/>
                          </a:solidFill>
                          <a:effectLst/>
                          <a:latin typeface="Calibri" panose="020F0502020204030204" pitchFamily="34" charset="0"/>
                        </a:rPr>
                        <a:t>  </a:t>
                      </a:r>
                      <a:endParaRPr lang="en-US" b="0" i="0">
                        <a:effectLst/>
                      </a:endParaRPr>
                    </a:p>
                  </a:txBody>
                  <a:tcPr anchor="b">
                    <a:lnL w="9525" cap="flat" cmpd="sng" algn="ctr">
                      <a:solidFill>
                        <a:srgbClr val="48B2A0"/>
                      </a:solidFill>
                      <a:prstDash val="solid"/>
                      <a:round/>
                      <a:headEnd type="none" w="med" len="med"/>
                      <a:tailEnd type="none" w="med" len="med"/>
                    </a:lnL>
                    <a:lnR w="9525" cap="flat" cmpd="sng" algn="ctr">
                      <a:solidFill>
                        <a:srgbClr val="48B2A0"/>
                      </a:solidFill>
                      <a:prstDash val="solid"/>
                      <a:round/>
                      <a:headEnd type="none" w="med" len="med"/>
                      <a:tailEnd type="none" w="med" len="med"/>
                    </a:lnR>
                    <a:lnT w="9525" cap="flat" cmpd="sng" algn="ctr">
                      <a:solidFill>
                        <a:srgbClr val="7087A0"/>
                      </a:solidFill>
                      <a:prstDash val="solid"/>
                      <a:round/>
                      <a:headEnd type="none" w="med" len="med"/>
                      <a:tailEnd type="none" w="med" len="med"/>
                    </a:lnT>
                    <a:lnB w="9525" cap="flat" cmpd="sng" algn="ctr">
                      <a:solidFill>
                        <a:srgbClr val="48B2A0"/>
                      </a:solidFill>
                      <a:prstDash val="solid"/>
                      <a:round/>
                      <a:headEnd type="none" w="med" len="med"/>
                      <a:tailEnd type="none" w="med" len="med"/>
                    </a:lnB>
                  </a:tcPr>
                </a:tc>
                <a:tc>
                  <a:txBody>
                    <a:bodyPr/>
                    <a:lstStyle/>
                    <a:p>
                      <a:pPr algn="ctr" rtl="0" fontAlgn="base"/>
                      <a:r>
                        <a:rPr lang="en-US" sz="1000" b="0" i="0">
                          <a:solidFill>
                            <a:srgbClr val="000000"/>
                          </a:solidFill>
                          <a:effectLst/>
                          <a:latin typeface="Calibri" panose="020F0502020204030204" pitchFamily="34" charset="0"/>
                        </a:rPr>
                        <a:t>x </a:t>
                      </a:r>
                      <a:endParaRPr lang="en-US" b="0" i="0">
                        <a:effectLst/>
                      </a:endParaRPr>
                    </a:p>
                  </a:txBody>
                  <a:tcPr anchor="b">
                    <a:lnL w="9525" cap="flat" cmpd="sng" algn="ctr">
                      <a:solidFill>
                        <a:srgbClr val="48B2A0"/>
                      </a:solidFill>
                      <a:prstDash val="solid"/>
                      <a:round/>
                      <a:headEnd type="none" w="med" len="med"/>
                      <a:tailEnd type="none" w="med" len="med"/>
                    </a:lnL>
                    <a:lnR w="9525" cap="flat" cmpd="sng" algn="ctr">
                      <a:solidFill>
                        <a:srgbClr val="48B2A0"/>
                      </a:solidFill>
                      <a:prstDash val="solid"/>
                      <a:round/>
                      <a:headEnd type="none" w="med" len="med"/>
                      <a:tailEnd type="none" w="med" len="med"/>
                    </a:lnR>
                    <a:lnT w="9525" cap="flat" cmpd="sng" algn="ctr">
                      <a:solidFill>
                        <a:srgbClr val="48B2A0"/>
                      </a:solidFill>
                      <a:prstDash val="solid"/>
                      <a:round/>
                      <a:headEnd type="none" w="med" len="med"/>
                      <a:tailEnd type="none" w="med" len="med"/>
                    </a:lnT>
                    <a:lnB w="9525" cap="flat" cmpd="sng" algn="ctr">
                      <a:solidFill>
                        <a:srgbClr val="48B2A0"/>
                      </a:solidFill>
                      <a:prstDash val="solid"/>
                      <a:round/>
                      <a:headEnd type="none" w="med" len="med"/>
                      <a:tailEnd type="none" w="med" len="med"/>
                    </a:lnB>
                  </a:tcPr>
                </a:tc>
                <a:extLst>
                  <a:ext uri="{0D108BD9-81ED-4DB2-BD59-A6C34878D82A}">
                    <a16:rowId xmlns:a16="http://schemas.microsoft.com/office/drawing/2014/main" val="2577387238"/>
                  </a:ext>
                </a:extLst>
              </a:tr>
              <a:tr h="252296">
                <a:tc>
                  <a:txBody>
                    <a:bodyPr/>
                    <a:lstStyle/>
                    <a:p>
                      <a:pPr algn="l" rtl="0" fontAlgn="base"/>
                      <a:r>
                        <a:rPr lang="en-US" sz="1000" b="0" i="0" dirty="0">
                          <a:solidFill>
                            <a:srgbClr val="000000"/>
                          </a:solidFill>
                          <a:effectLst/>
                          <a:latin typeface="Calibri" panose="020F0502020204030204" pitchFamily="34" charset="0"/>
                        </a:rPr>
                        <a:t>Coupler Vacuum Permit (Multipacting) </a:t>
                      </a:r>
                      <a:endParaRPr lang="en-US" b="0" i="0" dirty="0">
                        <a:effectLst/>
                      </a:endParaRPr>
                    </a:p>
                  </a:txBody>
                  <a:tcPr anchor="b">
                    <a:lnL w="9525" cap="flat" cmpd="sng" algn="ctr">
                      <a:solidFill>
                        <a:srgbClr val="48B2A0"/>
                      </a:solidFill>
                      <a:prstDash val="solid"/>
                      <a:round/>
                      <a:headEnd type="none" w="med" len="med"/>
                      <a:tailEnd type="none" w="med" len="med"/>
                    </a:lnL>
                    <a:lnR w="9525" cap="flat" cmpd="sng" algn="ctr">
                      <a:solidFill>
                        <a:srgbClr val="48B2A0"/>
                      </a:solidFill>
                      <a:prstDash val="solid"/>
                      <a:round/>
                      <a:headEnd type="none" w="med" len="med"/>
                      <a:tailEnd type="none" w="med" len="med"/>
                    </a:lnR>
                    <a:lnT w="9525" cap="flat" cmpd="sng" algn="ctr">
                      <a:solidFill>
                        <a:srgbClr val="00B2A0"/>
                      </a:solidFill>
                      <a:prstDash val="solid"/>
                      <a:round/>
                      <a:headEnd type="none" w="med" len="med"/>
                      <a:tailEnd type="none" w="med" len="med"/>
                    </a:lnT>
                    <a:lnB w="9525" cap="flat" cmpd="sng" algn="ctr">
                      <a:solidFill>
                        <a:srgbClr val="48B2A0"/>
                      </a:solidFill>
                      <a:prstDash val="solid"/>
                      <a:round/>
                      <a:headEnd type="none" w="med" len="med"/>
                      <a:tailEnd type="none" w="med" len="med"/>
                    </a:lnB>
                  </a:tcPr>
                </a:tc>
                <a:tc>
                  <a:txBody>
                    <a:bodyPr/>
                    <a:lstStyle/>
                    <a:p>
                      <a:pPr algn="ctr" rtl="0" fontAlgn="base"/>
                      <a:r>
                        <a:rPr lang="en-US" sz="1000" b="0" i="0" dirty="0">
                          <a:solidFill>
                            <a:srgbClr val="000000"/>
                          </a:solidFill>
                          <a:effectLst/>
                          <a:latin typeface="Calibri" panose="020F0502020204030204" pitchFamily="34" charset="0"/>
                        </a:rPr>
                        <a:t>  </a:t>
                      </a:r>
                      <a:endParaRPr lang="en-US" b="0" i="0" dirty="0">
                        <a:effectLst/>
                      </a:endParaRPr>
                    </a:p>
                  </a:txBody>
                  <a:tcPr anchor="b">
                    <a:lnL w="9525" cap="flat" cmpd="sng" algn="ctr">
                      <a:solidFill>
                        <a:srgbClr val="48B2A0"/>
                      </a:solidFill>
                      <a:prstDash val="solid"/>
                      <a:round/>
                      <a:headEnd type="none" w="med" len="med"/>
                      <a:tailEnd type="none" w="med" len="med"/>
                    </a:lnL>
                    <a:lnR w="9525" cap="flat" cmpd="sng" algn="ctr">
                      <a:solidFill>
                        <a:srgbClr val="48B2A0"/>
                      </a:solidFill>
                      <a:prstDash val="solid"/>
                      <a:round/>
                      <a:headEnd type="none" w="med" len="med"/>
                      <a:tailEnd type="none" w="med" len="med"/>
                    </a:lnR>
                    <a:lnT w="9525" cap="flat" cmpd="sng" algn="ctr">
                      <a:solidFill>
                        <a:srgbClr val="48B2A0"/>
                      </a:solidFill>
                      <a:prstDash val="solid"/>
                      <a:round/>
                      <a:headEnd type="none" w="med" len="med"/>
                      <a:tailEnd type="none" w="med" len="med"/>
                    </a:lnT>
                    <a:lnB w="9525" cap="flat" cmpd="sng" algn="ctr">
                      <a:solidFill>
                        <a:srgbClr val="48B2A0"/>
                      </a:solidFill>
                      <a:prstDash val="solid"/>
                      <a:round/>
                      <a:headEnd type="none" w="med" len="med"/>
                      <a:tailEnd type="none" w="med" len="med"/>
                    </a:lnB>
                  </a:tcPr>
                </a:tc>
                <a:tc>
                  <a:txBody>
                    <a:bodyPr/>
                    <a:lstStyle/>
                    <a:p>
                      <a:pPr algn="ctr" rtl="0" fontAlgn="base"/>
                      <a:r>
                        <a:rPr lang="en-US" sz="1000" b="0" i="0" dirty="0">
                          <a:solidFill>
                            <a:srgbClr val="000000"/>
                          </a:solidFill>
                          <a:effectLst/>
                          <a:latin typeface="Calibri" panose="020F0502020204030204" pitchFamily="34" charset="0"/>
                        </a:rPr>
                        <a:t>  </a:t>
                      </a:r>
                      <a:endParaRPr lang="en-US" b="0" i="0" dirty="0">
                        <a:effectLst/>
                      </a:endParaRPr>
                    </a:p>
                  </a:txBody>
                  <a:tcPr anchor="b">
                    <a:lnL w="9525" cap="flat" cmpd="sng" algn="ctr">
                      <a:solidFill>
                        <a:srgbClr val="48B2A0"/>
                      </a:solidFill>
                      <a:prstDash val="solid"/>
                      <a:round/>
                      <a:headEnd type="none" w="med" len="med"/>
                      <a:tailEnd type="none" w="med" len="med"/>
                    </a:lnL>
                    <a:lnR w="9525" cap="flat" cmpd="sng" algn="ctr">
                      <a:solidFill>
                        <a:srgbClr val="D024F5"/>
                      </a:solidFill>
                      <a:prstDash val="solid"/>
                      <a:round/>
                      <a:headEnd type="none" w="med" len="med"/>
                      <a:tailEnd type="none" w="med" len="med"/>
                    </a:lnR>
                    <a:lnT w="9525" cap="flat" cmpd="sng" algn="ctr">
                      <a:solidFill>
                        <a:srgbClr val="48B2A0"/>
                      </a:solidFill>
                      <a:prstDash val="solid"/>
                      <a:round/>
                      <a:headEnd type="none" w="med" len="med"/>
                      <a:tailEnd type="none" w="med" len="med"/>
                    </a:lnT>
                    <a:lnB w="9525" cap="flat" cmpd="sng" algn="ctr">
                      <a:solidFill>
                        <a:srgbClr val="D024F5"/>
                      </a:solidFill>
                      <a:prstDash val="solid"/>
                      <a:round/>
                      <a:headEnd type="none" w="med" len="med"/>
                      <a:tailEnd type="none" w="med" len="med"/>
                    </a:lnB>
                  </a:tcPr>
                </a:tc>
                <a:tc>
                  <a:txBody>
                    <a:bodyPr/>
                    <a:lstStyle/>
                    <a:p>
                      <a:pPr algn="ctr" rtl="0" fontAlgn="base"/>
                      <a:r>
                        <a:rPr lang="en-US" sz="1000" b="0" i="0">
                          <a:solidFill>
                            <a:srgbClr val="000000"/>
                          </a:solidFill>
                          <a:effectLst/>
                          <a:latin typeface="Calibri" panose="020F0502020204030204" pitchFamily="34" charset="0"/>
                        </a:rPr>
                        <a:t>  </a:t>
                      </a:r>
                      <a:endParaRPr lang="en-US" b="0" i="0">
                        <a:effectLst/>
                      </a:endParaRPr>
                    </a:p>
                  </a:txBody>
                  <a:tcPr anchor="b">
                    <a:lnL w="9525" cap="flat" cmpd="sng" algn="ctr">
                      <a:solidFill>
                        <a:srgbClr val="D024F5"/>
                      </a:solidFill>
                      <a:prstDash val="solid"/>
                      <a:round/>
                      <a:headEnd type="none" w="med" len="med"/>
                      <a:tailEnd type="none" w="med" len="med"/>
                    </a:lnL>
                    <a:lnR w="9525" cap="flat" cmpd="sng" algn="ctr">
                      <a:solidFill>
                        <a:srgbClr val="9025F5"/>
                      </a:solidFill>
                      <a:prstDash val="solid"/>
                      <a:round/>
                      <a:headEnd type="none" w="med" len="med"/>
                      <a:tailEnd type="none" w="med" len="med"/>
                    </a:lnR>
                    <a:lnT w="9525" cap="flat" cmpd="sng" algn="ctr">
                      <a:solidFill>
                        <a:srgbClr val="48B2A0"/>
                      </a:solidFill>
                      <a:prstDash val="solid"/>
                      <a:round/>
                      <a:headEnd type="none" w="med" len="med"/>
                      <a:tailEnd type="none" w="med" len="med"/>
                    </a:lnT>
                    <a:lnB w="9525" cap="flat" cmpd="sng" algn="ctr">
                      <a:solidFill>
                        <a:srgbClr val="9025F5"/>
                      </a:solidFill>
                      <a:prstDash val="solid"/>
                      <a:round/>
                      <a:headEnd type="none" w="med" len="med"/>
                      <a:tailEnd type="none" w="med" len="med"/>
                    </a:lnB>
                  </a:tcPr>
                </a:tc>
                <a:tc>
                  <a:txBody>
                    <a:bodyPr/>
                    <a:lstStyle/>
                    <a:p>
                      <a:pPr algn="ctr" rtl="0" fontAlgn="base"/>
                      <a:r>
                        <a:rPr lang="en-US" sz="1000" b="0" i="0">
                          <a:solidFill>
                            <a:srgbClr val="000000"/>
                          </a:solidFill>
                          <a:effectLst/>
                          <a:latin typeface="Calibri" panose="020F0502020204030204" pitchFamily="34" charset="0"/>
                        </a:rPr>
                        <a:t>x </a:t>
                      </a:r>
                      <a:endParaRPr lang="en-US" b="0" i="0">
                        <a:effectLst/>
                      </a:endParaRPr>
                    </a:p>
                  </a:txBody>
                  <a:tcPr anchor="b">
                    <a:lnL w="9525" cap="flat" cmpd="sng" algn="ctr">
                      <a:solidFill>
                        <a:srgbClr val="9025F5"/>
                      </a:solidFill>
                      <a:prstDash val="solid"/>
                      <a:round/>
                      <a:headEnd type="none" w="med" len="med"/>
                      <a:tailEnd type="none" w="med" len="med"/>
                    </a:lnL>
                    <a:lnR w="9525" cap="flat" cmpd="sng" algn="ctr">
                      <a:solidFill>
                        <a:srgbClr val="5824F5"/>
                      </a:solidFill>
                      <a:prstDash val="solid"/>
                      <a:round/>
                      <a:headEnd type="none" w="med" len="med"/>
                      <a:tailEnd type="none" w="med" len="med"/>
                    </a:lnR>
                    <a:lnT w="9525" cap="flat" cmpd="sng" algn="ctr">
                      <a:solidFill>
                        <a:srgbClr val="48B2A0"/>
                      </a:solidFill>
                      <a:prstDash val="solid"/>
                      <a:round/>
                      <a:headEnd type="none" w="med" len="med"/>
                      <a:tailEnd type="none" w="med" len="med"/>
                    </a:lnT>
                    <a:lnB w="9525" cap="flat" cmpd="sng" algn="ctr">
                      <a:solidFill>
                        <a:srgbClr val="5824F5"/>
                      </a:solidFill>
                      <a:prstDash val="solid"/>
                      <a:round/>
                      <a:headEnd type="none" w="med" len="med"/>
                      <a:tailEnd type="none" w="med" len="med"/>
                    </a:lnB>
                  </a:tcPr>
                </a:tc>
                <a:extLst>
                  <a:ext uri="{0D108BD9-81ED-4DB2-BD59-A6C34878D82A}">
                    <a16:rowId xmlns:a16="http://schemas.microsoft.com/office/drawing/2014/main" val="612690714"/>
                  </a:ext>
                </a:extLst>
              </a:tr>
              <a:tr h="252296">
                <a:tc>
                  <a:txBody>
                    <a:bodyPr/>
                    <a:lstStyle/>
                    <a:p>
                      <a:pPr algn="l" rtl="0" fontAlgn="base"/>
                      <a:r>
                        <a:rPr lang="en-US" sz="1000" b="0" i="0" dirty="0">
                          <a:solidFill>
                            <a:srgbClr val="000000"/>
                          </a:solidFill>
                          <a:effectLst/>
                          <a:latin typeface="Calibri" panose="020F0502020204030204" pitchFamily="34" charset="0"/>
                        </a:rPr>
                        <a:t>He Level &amp; Pressure (Cryo) </a:t>
                      </a:r>
                      <a:endParaRPr lang="en-US" b="0" i="0" dirty="0">
                        <a:effectLst/>
                      </a:endParaRPr>
                    </a:p>
                  </a:txBody>
                  <a:tcPr anchor="b">
                    <a:lnL w="9525" cap="flat" cmpd="sng" algn="ctr">
                      <a:solidFill>
                        <a:srgbClr val="D828F5"/>
                      </a:solidFill>
                      <a:prstDash val="solid"/>
                      <a:round/>
                      <a:headEnd type="none" w="med" len="med"/>
                      <a:tailEnd type="none" w="med" len="med"/>
                    </a:lnL>
                    <a:lnR w="9525" cap="flat" cmpd="sng" algn="ctr">
                      <a:solidFill>
                        <a:srgbClr val="D828F5"/>
                      </a:solidFill>
                      <a:prstDash val="solid"/>
                      <a:round/>
                      <a:headEnd type="none" w="med" len="med"/>
                      <a:tailEnd type="none" w="med" len="med"/>
                    </a:lnR>
                    <a:lnT w="9525" cap="flat" cmpd="sng" algn="ctr">
                      <a:solidFill>
                        <a:srgbClr val="48B2A0"/>
                      </a:solidFill>
                      <a:prstDash val="solid"/>
                      <a:round/>
                      <a:headEnd type="none" w="med" len="med"/>
                      <a:tailEnd type="none" w="med" len="med"/>
                    </a:lnT>
                    <a:lnB w="9525" cap="flat" cmpd="sng" algn="ctr">
                      <a:solidFill>
                        <a:srgbClr val="D828F5"/>
                      </a:solidFill>
                      <a:prstDash val="solid"/>
                      <a:round/>
                      <a:headEnd type="none" w="med" len="med"/>
                      <a:tailEnd type="none" w="med" len="med"/>
                    </a:lnB>
                  </a:tcPr>
                </a:tc>
                <a:tc>
                  <a:txBody>
                    <a:bodyPr/>
                    <a:lstStyle/>
                    <a:p>
                      <a:pPr algn="ctr" rtl="0" fontAlgn="base"/>
                      <a:r>
                        <a:rPr lang="en-US" sz="1000" b="0" i="0">
                          <a:solidFill>
                            <a:srgbClr val="000000"/>
                          </a:solidFill>
                          <a:effectLst/>
                          <a:latin typeface="Calibri" panose="020F0502020204030204" pitchFamily="34" charset="0"/>
                        </a:rPr>
                        <a:t>x </a:t>
                      </a:r>
                      <a:endParaRPr lang="en-US" b="0" i="0">
                        <a:effectLst/>
                      </a:endParaRPr>
                    </a:p>
                  </a:txBody>
                  <a:tcPr anchor="b">
                    <a:lnL w="9525" cap="flat" cmpd="sng" algn="ctr">
                      <a:solidFill>
                        <a:srgbClr val="D828F5"/>
                      </a:solidFill>
                      <a:prstDash val="solid"/>
                      <a:round/>
                      <a:headEnd type="none" w="med" len="med"/>
                      <a:tailEnd type="none" w="med" len="med"/>
                    </a:lnL>
                    <a:lnR w="9525" cap="flat" cmpd="sng" algn="ctr">
                      <a:solidFill>
                        <a:srgbClr val="3829F5"/>
                      </a:solidFill>
                      <a:prstDash val="solid"/>
                      <a:round/>
                      <a:headEnd type="none" w="med" len="med"/>
                      <a:tailEnd type="none" w="med" len="med"/>
                    </a:lnR>
                    <a:lnT w="9525" cap="flat" cmpd="sng" algn="ctr">
                      <a:solidFill>
                        <a:srgbClr val="48B2A0"/>
                      </a:solidFill>
                      <a:prstDash val="solid"/>
                      <a:round/>
                      <a:headEnd type="none" w="med" len="med"/>
                      <a:tailEnd type="none" w="med" len="med"/>
                    </a:lnT>
                    <a:lnB w="9525" cap="flat" cmpd="sng" algn="ctr">
                      <a:solidFill>
                        <a:srgbClr val="3829F5"/>
                      </a:solidFill>
                      <a:prstDash val="solid"/>
                      <a:round/>
                      <a:headEnd type="none" w="med" len="med"/>
                      <a:tailEnd type="none" w="med" len="med"/>
                    </a:lnB>
                  </a:tcPr>
                </a:tc>
                <a:tc>
                  <a:txBody>
                    <a:bodyPr/>
                    <a:lstStyle/>
                    <a:p>
                      <a:pPr algn="ctr" rtl="0" fontAlgn="base"/>
                      <a:r>
                        <a:rPr lang="en-US" sz="1000" b="0" i="0">
                          <a:solidFill>
                            <a:srgbClr val="000000"/>
                          </a:solidFill>
                          <a:effectLst/>
                          <a:latin typeface="Calibri" panose="020F0502020204030204" pitchFamily="34" charset="0"/>
                        </a:rPr>
                        <a:t>x </a:t>
                      </a:r>
                      <a:endParaRPr lang="en-US" b="0" i="0">
                        <a:effectLst/>
                      </a:endParaRPr>
                    </a:p>
                  </a:txBody>
                  <a:tcPr anchor="b">
                    <a:lnL w="9525" cap="flat" cmpd="sng" algn="ctr">
                      <a:solidFill>
                        <a:srgbClr val="3829F5"/>
                      </a:solidFill>
                      <a:prstDash val="solid"/>
                      <a:round/>
                      <a:headEnd type="none" w="med" len="med"/>
                      <a:tailEnd type="none" w="med" len="med"/>
                    </a:lnL>
                    <a:lnR w="9525" cap="flat" cmpd="sng" algn="ctr">
                      <a:solidFill>
                        <a:srgbClr val="A02AF5"/>
                      </a:solidFill>
                      <a:prstDash val="solid"/>
                      <a:round/>
                      <a:headEnd type="none" w="med" len="med"/>
                      <a:tailEnd type="none" w="med" len="med"/>
                    </a:lnR>
                    <a:lnT w="9525" cap="flat" cmpd="sng" algn="ctr">
                      <a:solidFill>
                        <a:srgbClr val="D024F5"/>
                      </a:solidFill>
                      <a:prstDash val="solid"/>
                      <a:round/>
                      <a:headEnd type="none" w="med" len="med"/>
                      <a:tailEnd type="none" w="med" len="med"/>
                    </a:lnT>
                    <a:lnB w="9525" cap="flat" cmpd="sng" algn="ctr">
                      <a:solidFill>
                        <a:srgbClr val="A02AF5"/>
                      </a:solidFill>
                      <a:prstDash val="solid"/>
                      <a:round/>
                      <a:headEnd type="none" w="med" len="med"/>
                      <a:tailEnd type="none" w="med" len="med"/>
                    </a:lnB>
                  </a:tcPr>
                </a:tc>
                <a:tc>
                  <a:txBody>
                    <a:bodyPr/>
                    <a:lstStyle/>
                    <a:p>
                      <a:pPr algn="ctr" rtl="0" fontAlgn="base"/>
                      <a:r>
                        <a:rPr lang="en-US" sz="1000" b="0" i="0">
                          <a:solidFill>
                            <a:srgbClr val="000000"/>
                          </a:solidFill>
                          <a:effectLst/>
                          <a:latin typeface="Calibri" panose="020F0502020204030204" pitchFamily="34" charset="0"/>
                        </a:rPr>
                        <a:t>  </a:t>
                      </a:r>
                      <a:endParaRPr lang="en-US" b="0" i="0">
                        <a:effectLst/>
                      </a:endParaRPr>
                    </a:p>
                  </a:txBody>
                  <a:tcPr anchor="b">
                    <a:lnL w="9525" cap="flat" cmpd="sng" algn="ctr">
                      <a:solidFill>
                        <a:srgbClr val="A02AF5"/>
                      </a:solidFill>
                      <a:prstDash val="solid"/>
                      <a:round/>
                      <a:headEnd type="none" w="med" len="med"/>
                      <a:tailEnd type="none" w="med" len="med"/>
                    </a:lnL>
                    <a:lnR w="9525" cap="flat" cmpd="sng" algn="ctr">
                      <a:solidFill>
                        <a:srgbClr val="002BF5"/>
                      </a:solidFill>
                      <a:prstDash val="solid"/>
                      <a:round/>
                      <a:headEnd type="none" w="med" len="med"/>
                      <a:tailEnd type="none" w="med" len="med"/>
                    </a:lnR>
                    <a:lnT w="9525" cap="flat" cmpd="sng" algn="ctr">
                      <a:solidFill>
                        <a:srgbClr val="9025F5"/>
                      </a:solidFill>
                      <a:prstDash val="solid"/>
                      <a:round/>
                      <a:headEnd type="none" w="med" len="med"/>
                      <a:tailEnd type="none" w="med" len="med"/>
                    </a:lnT>
                    <a:lnB w="9525" cap="flat" cmpd="sng" algn="ctr">
                      <a:solidFill>
                        <a:srgbClr val="002BF5"/>
                      </a:solidFill>
                      <a:prstDash val="solid"/>
                      <a:round/>
                      <a:headEnd type="none" w="med" len="med"/>
                      <a:tailEnd type="none" w="med" len="med"/>
                    </a:lnB>
                  </a:tcPr>
                </a:tc>
                <a:tc>
                  <a:txBody>
                    <a:bodyPr/>
                    <a:lstStyle/>
                    <a:p>
                      <a:pPr algn="ctr" rtl="0" fontAlgn="base"/>
                      <a:r>
                        <a:rPr lang="en-US" sz="1000" b="0" i="0">
                          <a:solidFill>
                            <a:srgbClr val="000000"/>
                          </a:solidFill>
                          <a:effectLst/>
                          <a:latin typeface="Calibri" panose="020F0502020204030204" pitchFamily="34" charset="0"/>
                        </a:rPr>
                        <a:t>x </a:t>
                      </a:r>
                      <a:endParaRPr lang="en-US" b="0" i="0">
                        <a:effectLst/>
                      </a:endParaRPr>
                    </a:p>
                  </a:txBody>
                  <a:tcPr anchor="b">
                    <a:lnL w="9525" cap="flat" cmpd="sng" algn="ctr">
                      <a:solidFill>
                        <a:srgbClr val="002BF5"/>
                      </a:solidFill>
                      <a:prstDash val="solid"/>
                      <a:round/>
                      <a:headEnd type="none" w="med" len="med"/>
                      <a:tailEnd type="none" w="med" len="med"/>
                    </a:lnL>
                    <a:lnR w="9525" cap="flat" cmpd="sng" algn="ctr">
                      <a:solidFill>
                        <a:srgbClr val="002EF5"/>
                      </a:solidFill>
                      <a:prstDash val="solid"/>
                      <a:round/>
                      <a:headEnd type="none" w="med" len="med"/>
                      <a:tailEnd type="none" w="med" len="med"/>
                    </a:lnR>
                    <a:lnT w="9525" cap="flat" cmpd="sng" algn="ctr">
                      <a:solidFill>
                        <a:srgbClr val="5824F5"/>
                      </a:solidFill>
                      <a:prstDash val="solid"/>
                      <a:round/>
                      <a:headEnd type="none" w="med" len="med"/>
                      <a:tailEnd type="none" w="med" len="med"/>
                    </a:lnT>
                    <a:lnB w="9525" cap="flat" cmpd="sng" algn="ctr">
                      <a:solidFill>
                        <a:srgbClr val="002EF5"/>
                      </a:solidFill>
                      <a:prstDash val="solid"/>
                      <a:round/>
                      <a:headEnd type="none" w="med" len="med"/>
                      <a:tailEnd type="none" w="med" len="med"/>
                    </a:lnB>
                  </a:tcPr>
                </a:tc>
                <a:extLst>
                  <a:ext uri="{0D108BD9-81ED-4DB2-BD59-A6C34878D82A}">
                    <a16:rowId xmlns:a16="http://schemas.microsoft.com/office/drawing/2014/main" val="2415792820"/>
                  </a:ext>
                </a:extLst>
              </a:tr>
              <a:tr h="252296">
                <a:tc>
                  <a:txBody>
                    <a:bodyPr/>
                    <a:lstStyle/>
                    <a:p>
                      <a:pPr algn="l" rtl="0" fontAlgn="base"/>
                      <a:r>
                        <a:rPr lang="it-IT" sz="1000" b="0" i="0" dirty="0">
                          <a:solidFill>
                            <a:srgbClr val="000000"/>
                          </a:solidFill>
                          <a:effectLst/>
                          <a:latin typeface="Calibri" panose="020F0502020204030204" pitchFamily="34" charset="0"/>
                        </a:rPr>
                        <a:t>Temperature Sensors (RTD 1&amp; 2) </a:t>
                      </a:r>
                      <a:endParaRPr lang="it-IT" b="0" i="0" dirty="0">
                        <a:effectLst/>
                      </a:endParaRPr>
                    </a:p>
                  </a:txBody>
                  <a:tcPr anchor="b">
                    <a:lnL w="9525" cap="flat" cmpd="sng" algn="ctr">
                      <a:solidFill>
                        <a:srgbClr val="002EF5"/>
                      </a:solidFill>
                      <a:prstDash val="solid"/>
                      <a:round/>
                      <a:headEnd type="none" w="med" len="med"/>
                      <a:tailEnd type="none" w="med" len="med"/>
                    </a:lnL>
                    <a:lnR w="9525" cap="flat" cmpd="sng" algn="ctr">
                      <a:solidFill>
                        <a:srgbClr val="002EF5"/>
                      </a:solidFill>
                      <a:prstDash val="solid"/>
                      <a:round/>
                      <a:headEnd type="none" w="med" len="med"/>
                      <a:tailEnd type="none" w="med" len="med"/>
                    </a:lnR>
                    <a:lnT w="9525" cap="flat" cmpd="sng" algn="ctr">
                      <a:solidFill>
                        <a:srgbClr val="D828F5"/>
                      </a:solidFill>
                      <a:prstDash val="solid"/>
                      <a:round/>
                      <a:headEnd type="none" w="med" len="med"/>
                      <a:tailEnd type="none" w="med" len="med"/>
                    </a:lnT>
                    <a:lnB w="9525" cap="flat" cmpd="sng" algn="ctr">
                      <a:solidFill>
                        <a:srgbClr val="002EF5"/>
                      </a:solidFill>
                      <a:prstDash val="solid"/>
                      <a:round/>
                      <a:headEnd type="none" w="med" len="med"/>
                      <a:tailEnd type="none" w="med" len="med"/>
                    </a:lnB>
                  </a:tcPr>
                </a:tc>
                <a:tc>
                  <a:txBody>
                    <a:bodyPr/>
                    <a:lstStyle/>
                    <a:p>
                      <a:pPr algn="ctr" rtl="0" fontAlgn="base"/>
                      <a:r>
                        <a:rPr lang="en-US" sz="1000" b="0" i="0">
                          <a:solidFill>
                            <a:srgbClr val="000000"/>
                          </a:solidFill>
                          <a:effectLst/>
                          <a:latin typeface="Calibri" panose="020F0502020204030204" pitchFamily="34" charset="0"/>
                        </a:rPr>
                        <a:t>x </a:t>
                      </a:r>
                      <a:endParaRPr lang="en-US" b="0" i="0">
                        <a:effectLst/>
                      </a:endParaRPr>
                    </a:p>
                  </a:txBody>
                  <a:tcPr anchor="b">
                    <a:lnL w="9525" cap="flat" cmpd="sng" algn="ctr">
                      <a:solidFill>
                        <a:srgbClr val="002EF5"/>
                      </a:solidFill>
                      <a:prstDash val="solid"/>
                      <a:round/>
                      <a:headEnd type="none" w="med" len="med"/>
                      <a:tailEnd type="none" w="med" len="med"/>
                    </a:lnL>
                    <a:lnR w="9525" cap="flat" cmpd="sng" algn="ctr">
                      <a:solidFill>
                        <a:srgbClr val="002EF5"/>
                      </a:solidFill>
                      <a:prstDash val="solid"/>
                      <a:round/>
                      <a:headEnd type="none" w="med" len="med"/>
                      <a:tailEnd type="none" w="med" len="med"/>
                    </a:lnR>
                    <a:lnT w="9525" cap="flat" cmpd="sng" algn="ctr">
                      <a:solidFill>
                        <a:srgbClr val="3829F5"/>
                      </a:solidFill>
                      <a:prstDash val="solid"/>
                      <a:round/>
                      <a:headEnd type="none" w="med" len="med"/>
                      <a:tailEnd type="none" w="med" len="med"/>
                    </a:lnT>
                    <a:lnB w="9525" cap="flat" cmpd="sng" algn="ctr">
                      <a:solidFill>
                        <a:srgbClr val="002EF5"/>
                      </a:solidFill>
                      <a:prstDash val="solid"/>
                      <a:round/>
                      <a:headEnd type="none" w="med" len="med"/>
                      <a:tailEnd type="none" w="med" len="med"/>
                    </a:lnB>
                  </a:tcPr>
                </a:tc>
                <a:tc>
                  <a:txBody>
                    <a:bodyPr/>
                    <a:lstStyle/>
                    <a:p>
                      <a:pPr algn="ctr" rtl="0" fontAlgn="base"/>
                      <a:r>
                        <a:rPr lang="en-US" sz="1000" b="0" i="0" dirty="0">
                          <a:solidFill>
                            <a:srgbClr val="000000"/>
                          </a:solidFill>
                          <a:effectLst/>
                          <a:latin typeface="Calibri" panose="020F0502020204030204" pitchFamily="34" charset="0"/>
                        </a:rPr>
                        <a:t>x </a:t>
                      </a:r>
                      <a:endParaRPr lang="en-US" b="0" i="0" dirty="0">
                        <a:effectLst/>
                      </a:endParaRPr>
                    </a:p>
                  </a:txBody>
                  <a:tcPr anchor="b">
                    <a:lnL w="9525" cap="flat" cmpd="sng" algn="ctr">
                      <a:solidFill>
                        <a:srgbClr val="002EF5"/>
                      </a:solidFill>
                      <a:prstDash val="solid"/>
                      <a:round/>
                      <a:headEnd type="none" w="med" len="med"/>
                      <a:tailEnd type="none" w="med" len="med"/>
                    </a:lnL>
                    <a:lnR w="9525" cap="flat" cmpd="sng" algn="ctr">
                      <a:solidFill>
                        <a:srgbClr val="002EF5"/>
                      </a:solidFill>
                      <a:prstDash val="solid"/>
                      <a:round/>
                      <a:headEnd type="none" w="med" len="med"/>
                      <a:tailEnd type="none" w="med" len="med"/>
                    </a:lnR>
                    <a:lnT w="9525" cap="flat" cmpd="sng" algn="ctr">
                      <a:solidFill>
                        <a:srgbClr val="A02AF5"/>
                      </a:solidFill>
                      <a:prstDash val="solid"/>
                      <a:round/>
                      <a:headEnd type="none" w="med" len="med"/>
                      <a:tailEnd type="none" w="med" len="med"/>
                    </a:lnT>
                    <a:lnB w="9525" cap="flat" cmpd="sng" algn="ctr">
                      <a:solidFill>
                        <a:srgbClr val="002EF5"/>
                      </a:solidFill>
                      <a:prstDash val="solid"/>
                      <a:round/>
                      <a:headEnd type="none" w="med" len="med"/>
                      <a:tailEnd type="none" w="med" len="med"/>
                    </a:lnB>
                  </a:tcPr>
                </a:tc>
                <a:tc>
                  <a:txBody>
                    <a:bodyPr/>
                    <a:lstStyle/>
                    <a:p>
                      <a:pPr algn="ctr" rtl="0" fontAlgn="base"/>
                      <a:r>
                        <a:rPr lang="en-US" sz="1000" b="0" i="0">
                          <a:solidFill>
                            <a:srgbClr val="000000"/>
                          </a:solidFill>
                          <a:effectLst/>
                          <a:latin typeface="Calibri" panose="020F0502020204030204" pitchFamily="34" charset="0"/>
                        </a:rPr>
                        <a:t>  </a:t>
                      </a:r>
                      <a:endParaRPr lang="en-US" b="0" i="0">
                        <a:effectLst/>
                      </a:endParaRPr>
                    </a:p>
                  </a:txBody>
                  <a:tcPr anchor="b">
                    <a:lnL w="9525" cap="flat" cmpd="sng" algn="ctr">
                      <a:solidFill>
                        <a:srgbClr val="002EF5"/>
                      </a:solidFill>
                      <a:prstDash val="solid"/>
                      <a:round/>
                      <a:headEnd type="none" w="med" len="med"/>
                      <a:tailEnd type="none" w="med" len="med"/>
                    </a:lnL>
                    <a:lnR w="9525" cap="flat" cmpd="sng" algn="ctr">
                      <a:solidFill>
                        <a:srgbClr val="002EF5"/>
                      </a:solidFill>
                      <a:prstDash val="solid"/>
                      <a:round/>
                      <a:headEnd type="none" w="med" len="med"/>
                      <a:tailEnd type="none" w="med" len="med"/>
                    </a:lnR>
                    <a:lnT w="9525" cap="flat" cmpd="sng" algn="ctr">
                      <a:solidFill>
                        <a:srgbClr val="002BF5"/>
                      </a:solidFill>
                      <a:prstDash val="solid"/>
                      <a:round/>
                      <a:headEnd type="none" w="med" len="med"/>
                      <a:tailEnd type="none" w="med" len="med"/>
                    </a:lnT>
                    <a:lnB w="9525" cap="flat" cmpd="sng" algn="ctr">
                      <a:solidFill>
                        <a:srgbClr val="002EF5"/>
                      </a:solidFill>
                      <a:prstDash val="solid"/>
                      <a:round/>
                      <a:headEnd type="none" w="med" len="med"/>
                      <a:tailEnd type="none" w="med" len="med"/>
                    </a:lnB>
                  </a:tcPr>
                </a:tc>
                <a:tc>
                  <a:txBody>
                    <a:bodyPr/>
                    <a:lstStyle/>
                    <a:p>
                      <a:pPr algn="ctr" rtl="0" fontAlgn="base"/>
                      <a:r>
                        <a:rPr lang="en-US" sz="1000" b="0" i="0">
                          <a:solidFill>
                            <a:srgbClr val="000000"/>
                          </a:solidFill>
                          <a:effectLst/>
                          <a:latin typeface="Calibri" panose="020F0502020204030204" pitchFamily="34" charset="0"/>
                        </a:rPr>
                        <a:t>x </a:t>
                      </a:r>
                      <a:endParaRPr lang="en-US" b="0" i="0">
                        <a:effectLst/>
                      </a:endParaRPr>
                    </a:p>
                  </a:txBody>
                  <a:tcPr anchor="b">
                    <a:lnL w="9525" cap="flat" cmpd="sng" algn="ctr">
                      <a:solidFill>
                        <a:srgbClr val="002EF5"/>
                      </a:solidFill>
                      <a:prstDash val="solid"/>
                      <a:round/>
                      <a:headEnd type="none" w="med" len="med"/>
                      <a:tailEnd type="none" w="med" len="med"/>
                    </a:lnL>
                    <a:lnR w="9525" cap="flat" cmpd="sng" algn="ctr">
                      <a:solidFill>
                        <a:srgbClr val="002EF5"/>
                      </a:solidFill>
                      <a:prstDash val="solid"/>
                      <a:round/>
                      <a:headEnd type="none" w="med" len="med"/>
                      <a:tailEnd type="none" w="med" len="med"/>
                    </a:lnR>
                    <a:lnT w="9525" cap="flat" cmpd="sng" algn="ctr">
                      <a:solidFill>
                        <a:srgbClr val="002EF5"/>
                      </a:solidFill>
                      <a:prstDash val="solid"/>
                      <a:round/>
                      <a:headEnd type="none" w="med" len="med"/>
                      <a:tailEnd type="none" w="med" len="med"/>
                    </a:lnT>
                    <a:lnB w="9525" cap="flat" cmpd="sng" algn="ctr">
                      <a:solidFill>
                        <a:srgbClr val="002EF5"/>
                      </a:solidFill>
                      <a:prstDash val="solid"/>
                      <a:round/>
                      <a:headEnd type="none" w="med" len="med"/>
                      <a:tailEnd type="none" w="med" len="med"/>
                    </a:lnB>
                  </a:tcPr>
                </a:tc>
                <a:extLst>
                  <a:ext uri="{0D108BD9-81ED-4DB2-BD59-A6C34878D82A}">
                    <a16:rowId xmlns:a16="http://schemas.microsoft.com/office/drawing/2014/main" val="1877323040"/>
                  </a:ext>
                </a:extLst>
              </a:tr>
              <a:tr h="252296">
                <a:tc>
                  <a:txBody>
                    <a:bodyPr/>
                    <a:lstStyle/>
                    <a:p>
                      <a:pPr algn="l" rtl="0" fontAlgn="base"/>
                      <a:r>
                        <a:rPr lang="en-US" sz="1000" b="0" i="0">
                          <a:solidFill>
                            <a:srgbClr val="000000"/>
                          </a:solidFill>
                          <a:effectLst/>
                          <a:latin typeface="Calibri" panose="020F0502020204030204" pitchFamily="34" charset="0"/>
                        </a:rPr>
                        <a:t>Coupler Airflow Sensor </a:t>
                      </a:r>
                      <a:endParaRPr lang="en-US" b="0" i="0">
                        <a:effectLst/>
                      </a:endParaRPr>
                    </a:p>
                  </a:txBody>
                  <a:tcPr anchor="b">
                    <a:lnL w="9525" cap="flat" cmpd="sng" algn="ctr">
                      <a:solidFill>
                        <a:srgbClr val="002EF5"/>
                      </a:solidFill>
                      <a:prstDash val="solid"/>
                      <a:round/>
                      <a:headEnd type="none" w="med" len="med"/>
                      <a:tailEnd type="none" w="med" len="med"/>
                    </a:lnL>
                    <a:lnR w="9525" cap="flat" cmpd="sng" algn="ctr">
                      <a:solidFill>
                        <a:srgbClr val="002EF5"/>
                      </a:solidFill>
                      <a:prstDash val="solid"/>
                      <a:round/>
                      <a:headEnd type="none" w="med" len="med"/>
                      <a:tailEnd type="none" w="med" len="med"/>
                    </a:lnR>
                    <a:lnT w="9525" cap="flat" cmpd="sng" algn="ctr">
                      <a:solidFill>
                        <a:srgbClr val="002EF5"/>
                      </a:solidFill>
                      <a:prstDash val="solid"/>
                      <a:round/>
                      <a:headEnd type="none" w="med" len="med"/>
                      <a:tailEnd type="none" w="med" len="med"/>
                    </a:lnT>
                    <a:lnB w="9525" cap="flat" cmpd="sng" algn="ctr">
                      <a:solidFill>
                        <a:srgbClr val="002EF5"/>
                      </a:solidFill>
                      <a:prstDash val="solid"/>
                      <a:round/>
                      <a:headEnd type="none" w="med" len="med"/>
                      <a:tailEnd type="none" w="med" len="med"/>
                    </a:lnB>
                  </a:tcPr>
                </a:tc>
                <a:tc>
                  <a:txBody>
                    <a:bodyPr/>
                    <a:lstStyle/>
                    <a:p>
                      <a:pPr algn="ctr" rtl="0" fontAlgn="base"/>
                      <a:r>
                        <a:rPr lang="en-US" sz="1000" b="0" i="0">
                          <a:solidFill>
                            <a:srgbClr val="000000"/>
                          </a:solidFill>
                          <a:effectLst/>
                          <a:latin typeface="Calibri" panose="020F0502020204030204" pitchFamily="34" charset="0"/>
                        </a:rPr>
                        <a:t>x </a:t>
                      </a:r>
                      <a:endParaRPr lang="en-US" b="0" i="0">
                        <a:effectLst/>
                      </a:endParaRPr>
                    </a:p>
                  </a:txBody>
                  <a:tcPr anchor="b">
                    <a:lnL w="9525" cap="flat" cmpd="sng" algn="ctr">
                      <a:solidFill>
                        <a:srgbClr val="002EF5"/>
                      </a:solidFill>
                      <a:prstDash val="solid"/>
                      <a:round/>
                      <a:headEnd type="none" w="med" len="med"/>
                      <a:tailEnd type="none" w="med" len="med"/>
                    </a:lnL>
                    <a:lnR w="9525" cap="flat" cmpd="sng" algn="ctr">
                      <a:solidFill>
                        <a:srgbClr val="002EF5"/>
                      </a:solidFill>
                      <a:prstDash val="solid"/>
                      <a:round/>
                      <a:headEnd type="none" w="med" len="med"/>
                      <a:tailEnd type="none" w="med" len="med"/>
                    </a:lnR>
                    <a:lnT w="9525" cap="flat" cmpd="sng" algn="ctr">
                      <a:solidFill>
                        <a:srgbClr val="002EF5"/>
                      </a:solidFill>
                      <a:prstDash val="solid"/>
                      <a:round/>
                      <a:headEnd type="none" w="med" len="med"/>
                      <a:tailEnd type="none" w="med" len="med"/>
                    </a:lnT>
                    <a:lnB w="9525" cap="flat" cmpd="sng" algn="ctr">
                      <a:solidFill>
                        <a:srgbClr val="002EF5"/>
                      </a:solidFill>
                      <a:prstDash val="solid"/>
                      <a:round/>
                      <a:headEnd type="none" w="med" len="med"/>
                      <a:tailEnd type="none" w="med" len="med"/>
                    </a:lnB>
                  </a:tcPr>
                </a:tc>
                <a:tc>
                  <a:txBody>
                    <a:bodyPr/>
                    <a:lstStyle/>
                    <a:p>
                      <a:pPr algn="ctr" rtl="0" fontAlgn="base"/>
                      <a:r>
                        <a:rPr lang="en-US" sz="1000" b="0" i="0">
                          <a:solidFill>
                            <a:srgbClr val="000000"/>
                          </a:solidFill>
                          <a:effectLst/>
                          <a:latin typeface="Calibri" panose="020F0502020204030204" pitchFamily="34" charset="0"/>
                        </a:rPr>
                        <a:t>x </a:t>
                      </a:r>
                      <a:endParaRPr lang="en-US" b="0" i="0">
                        <a:effectLst/>
                      </a:endParaRPr>
                    </a:p>
                  </a:txBody>
                  <a:tcPr anchor="b">
                    <a:lnL w="9525" cap="flat" cmpd="sng" algn="ctr">
                      <a:solidFill>
                        <a:srgbClr val="002EF5"/>
                      </a:solidFill>
                      <a:prstDash val="solid"/>
                      <a:round/>
                      <a:headEnd type="none" w="med" len="med"/>
                      <a:tailEnd type="none" w="med" len="med"/>
                    </a:lnL>
                    <a:lnR w="9525" cap="flat" cmpd="sng" algn="ctr">
                      <a:solidFill>
                        <a:srgbClr val="002EF5"/>
                      </a:solidFill>
                      <a:prstDash val="solid"/>
                      <a:round/>
                      <a:headEnd type="none" w="med" len="med"/>
                      <a:tailEnd type="none" w="med" len="med"/>
                    </a:lnR>
                    <a:lnT w="9525" cap="flat" cmpd="sng" algn="ctr">
                      <a:solidFill>
                        <a:srgbClr val="002EF5"/>
                      </a:solidFill>
                      <a:prstDash val="solid"/>
                      <a:round/>
                      <a:headEnd type="none" w="med" len="med"/>
                      <a:tailEnd type="none" w="med" len="med"/>
                    </a:lnT>
                    <a:lnB w="9525" cap="flat" cmpd="sng" algn="ctr">
                      <a:solidFill>
                        <a:srgbClr val="002EF5"/>
                      </a:solidFill>
                      <a:prstDash val="solid"/>
                      <a:round/>
                      <a:headEnd type="none" w="med" len="med"/>
                      <a:tailEnd type="none" w="med" len="med"/>
                    </a:lnB>
                  </a:tcPr>
                </a:tc>
                <a:tc>
                  <a:txBody>
                    <a:bodyPr/>
                    <a:lstStyle/>
                    <a:p>
                      <a:pPr algn="ctr" rtl="0" fontAlgn="base"/>
                      <a:r>
                        <a:rPr lang="en-US" sz="1000" b="0" i="0">
                          <a:solidFill>
                            <a:srgbClr val="000000"/>
                          </a:solidFill>
                          <a:effectLst/>
                          <a:latin typeface="Calibri" panose="020F0502020204030204" pitchFamily="34" charset="0"/>
                        </a:rPr>
                        <a:t>  </a:t>
                      </a:r>
                      <a:endParaRPr lang="en-US" b="0" i="0">
                        <a:effectLst/>
                      </a:endParaRPr>
                    </a:p>
                  </a:txBody>
                  <a:tcPr anchor="b">
                    <a:lnL w="9525" cap="flat" cmpd="sng" algn="ctr">
                      <a:solidFill>
                        <a:srgbClr val="002EF5"/>
                      </a:solidFill>
                      <a:prstDash val="solid"/>
                      <a:round/>
                      <a:headEnd type="none" w="med" len="med"/>
                      <a:tailEnd type="none" w="med" len="med"/>
                    </a:lnL>
                    <a:lnR w="9525" cap="flat" cmpd="sng" algn="ctr">
                      <a:solidFill>
                        <a:srgbClr val="002EF5"/>
                      </a:solidFill>
                      <a:prstDash val="solid"/>
                      <a:round/>
                      <a:headEnd type="none" w="med" len="med"/>
                      <a:tailEnd type="none" w="med" len="med"/>
                    </a:lnR>
                    <a:lnT w="9525" cap="flat" cmpd="sng" algn="ctr">
                      <a:solidFill>
                        <a:srgbClr val="002EF5"/>
                      </a:solidFill>
                      <a:prstDash val="solid"/>
                      <a:round/>
                      <a:headEnd type="none" w="med" len="med"/>
                      <a:tailEnd type="none" w="med" len="med"/>
                    </a:lnT>
                    <a:lnB w="9525" cap="flat" cmpd="sng" algn="ctr">
                      <a:solidFill>
                        <a:srgbClr val="002EF5"/>
                      </a:solidFill>
                      <a:prstDash val="solid"/>
                      <a:round/>
                      <a:headEnd type="none" w="med" len="med"/>
                      <a:tailEnd type="none" w="med" len="med"/>
                    </a:lnB>
                  </a:tcPr>
                </a:tc>
                <a:tc>
                  <a:txBody>
                    <a:bodyPr/>
                    <a:lstStyle/>
                    <a:p>
                      <a:pPr algn="ctr" rtl="0" fontAlgn="base"/>
                      <a:r>
                        <a:rPr lang="en-US" sz="1000" b="0" i="0">
                          <a:solidFill>
                            <a:srgbClr val="000000"/>
                          </a:solidFill>
                          <a:effectLst/>
                          <a:latin typeface="Calibri" panose="020F0502020204030204" pitchFamily="34" charset="0"/>
                        </a:rPr>
                        <a:t>x </a:t>
                      </a:r>
                      <a:endParaRPr lang="en-US" b="0" i="0">
                        <a:effectLst/>
                      </a:endParaRPr>
                    </a:p>
                  </a:txBody>
                  <a:tcPr anchor="b">
                    <a:lnL w="9525" cap="flat" cmpd="sng" algn="ctr">
                      <a:solidFill>
                        <a:srgbClr val="002EF5"/>
                      </a:solidFill>
                      <a:prstDash val="solid"/>
                      <a:round/>
                      <a:headEnd type="none" w="med" len="med"/>
                      <a:tailEnd type="none" w="med" len="med"/>
                    </a:lnL>
                    <a:lnR w="9525" cap="flat" cmpd="sng" algn="ctr">
                      <a:solidFill>
                        <a:srgbClr val="002EF5"/>
                      </a:solidFill>
                      <a:prstDash val="solid"/>
                      <a:round/>
                      <a:headEnd type="none" w="med" len="med"/>
                      <a:tailEnd type="none" w="med" len="med"/>
                    </a:lnR>
                    <a:lnT w="9525" cap="flat" cmpd="sng" algn="ctr">
                      <a:solidFill>
                        <a:srgbClr val="002EF5"/>
                      </a:solidFill>
                      <a:prstDash val="solid"/>
                      <a:round/>
                      <a:headEnd type="none" w="med" len="med"/>
                      <a:tailEnd type="none" w="med" len="med"/>
                    </a:lnT>
                    <a:lnB w="9525" cap="flat" cmpd="sng" algn="ctr">
                      <a:solidFill>
                        <a:srgbClr val="002EF5"/>
                      </a:solidFill>
                      <a:prstDash val="solid"/>
                      <a:round/>
                      <a:headEnd type="none" w="med" len="med"/>
                      <a:tailEnd type="none" w="med" len="med"/>
                    </a:lnB>
                  </a:tcPr>
                </a:tc>
                <a:extLst>
                  <a:ext uri="{0D108BD9-81ED-4DB2-BD59-A6C34878D82A}">
                    <a16:rowId xmlns:a16="http://schemas.microsoft.com/office/drawing/2014/main" val="1265840264"/>
                  </a:ext>
                </a:extLst>
              </a:tr>
              <a:tr h="252296">
                <a:tc>
                  <a:txBody>
                    <a:bodyPr/>
                    <a:lstStyle/>
                    <a:p>
                      <a:pPr algn="l" rtl="0" fontAlgn="base"/>
                      <a:r>
                        <a:rPr lang="en-US" sz="1000" b="0" i="0">
                          <a:solidFill>
                            <a:srgbClr val="000000"/>
                          </a:solidFill>
                          <a:effectLst/>
                          <a:latin typeface="Calibri" panose="020F0502020204030204" pitchFamily="34" charset="0"/>
                        </a:rPr>
                        <a:t>HV Coupler Bias voltage </a:t>
                      </a:r>
                      <a:endParaRPr lang="en-US" b="0" i="0">
                        <a:effectLst/>
                      </a:endParaRPr>
                    </a:p>
                  </a:txBody>
                  <a:tcPr anchor="b">
                    <a:lnL w="9525" cap="flat" cmpd="sng" algn="ctr">
                      <a:solidFill>
                        <a:srgbClr val="002EF5"/>
                      </a:solidFill>
                      <a:prstDash val="solid"/>
                      <a:round/>
                      <a:headEnd type="none" w="med" len="med"/>
                      <a:tailEnd type="none" w="med" len="med"/>
                    </a:lnL>
                    <a:lnR w="9525" cap="flat" cmpd="sng" algn="ctr">
                      <a:solidFill>
                        <a:srgbClr val="002EF5"/>
                      </a:solidFill>
                      <a:prstDash val="solid"/>
                      <a:round/>
                      <a:headEnd type="none" w="med" len="med"/>
                      <a:tailEnd type="none" w="med" len="med"/>
                    </a:lnR>
                    <a:lnT w="9525" cap="flat" cmpd="sng" algn="ctr">
                      <a:solidFill>
                        <a:srgbClr val="002EF5"/>
                      </a:solidFill>
                      <a:prstDash val="solid"/>
                      <a:round/>
                      <a:headEnd type="none" w="med" len="med"/>
                      <a:tailEnd type="none" w="med" len="med"/>
                    </a:lnT>
                    <a:lnB w="9525" cap="flat" cmpd="sng" algn="ctr">
                      <a:solidFill>
                        <a:srgbClr val="002EF5"/>
                      </a:solidFill>
                      <a:prstDash val="solid"/>
                      <a:round/>
                      <a:headEnd type="none" w="med" len="med"/>
                      <a:tailEnd type="none" w="med" len="med"/>
                    </a:lnB>
                  </a:tcPr>
                </a:tc>
                <a:tc>
                  <a:txBody>
                    <a:bodyPr/>
                    <a:lstStyle/>
                    <a:p>
                      <a:pPr algn="ctr" rtl="0" fontAlgn="base"/>
                      <a:r>
                        <a:rPr lang="en-US" sz="1000" b="0" i="0">
                          <a:solidFill>
                            <a:srgbClr val="000000"/>
                          </a:solidFill>
                          <a:effectLst/>
                          <a:latin typeface="Calibri" panose="020F0502020204030204" pitchFamily="34" charset="0"/>
                        </a:rPr>
                        <a:t>x </a:t>
                      </a:r>
                      <a:endParaRPr lang="en-US" b="0" i="0">
                        <a:effectLst/>
                      </a:endParaRPr>
                    </a:p>
                  </a:txBody>
                  <a:tcPr anchor="b">
                    <a:lnL w="9525" cap="flat" cmpd="sng" algn="ctr">
                      <a:solidFill>
                        <a:srgbClr val="002EF5"/>
                      </a:solidFill>
                      <a:prstDash val="solid"/>
                      <a:round/>
                      <a:headEnd type="none" w="med" len="med"/>
                      <a:tailEnd type="none" w="med" len="med"/>
                    </a:lnL>
                    <a:lnR w="9525" cap="flat" cmpd="sng" algn="ctr">
                      <a:solidFill>
                        <a:srgbClr val="002EF5"/>
                      </a:solidFill>
                      <a:prstDash val="solid"/>
                      <a:round/>
                      <a:headEnd type="none" w="med" len="med"/>
                      <a:tailEnd type="none" w="med" len="med"/>
                    </a:lnR>
                    <a:lnT w="9525" cap="flat" cmpd="sng" algn="ctr">
                      <a:solidFill>
                        <a:srgbClr val="002EF5"/>
                      </a:solidFill>
                      <a:prstDash val="solid"/>
                      <a:round/>
                      <a:headEnd type="none" w="med" len="med"/>
                      <a:tailEnd type="none" w="med" len="med"/>
                    </a:lnT>
                    <a:lnB w="9525" cap="flat" cmpd="sng" algn="ctr">
                      <a:solidFill>
                        <a:srgbClr val="002EF5"/>
                      </a:solidFill>
                      <a:prstDash val="solid"/>
                      <a:round/>
                      <a:headEnd type="none" w="med" len="med"/>
                      <a:tailEnd type="none" w="med" len="med"/>
                    </a:lnB>
                  </a:tcPr>
                </a:tc>
                <a:tc>
                  <a:txBody>
                    <a:bodyPr/>
                    <a:lstStyle/>
                    <a:p>
                      <a:pPr algn="ctr" rtl="0" fontAlgn="base"/>
                      <a:r>
                        <a:rPr lang="en-US" sz="1000" b="0" i="0">
                          <a:solidFill>
                            <a:srgbClr val="000000"/>
                          </a:solidFill>
                          <a:effectLst/>
                          <a:latin typeface="Calibri" panose="020F0502020204030204" pitchFamily="34" charset="0"/>
                        </a:rPr>
                        <a:t>x </a:t>
                      </a:r>
                      <a:endParaRPr lang="en-US" b="0" i="0">
                        <a:effectLst/>
                      </a:endParaRPr>
                    </a:p>
                  </a:txBody>
                  <a:tcPr anchor="b">
                    <a:lnL w="9525" cap="flat" cmpd="sng" algn="ctr">
                      <a:solidFill>
                        <a:srgbClr val="002EF5"/>
                      </a:solidFill>
                      <a:prstDash val="solid"/>
                      <a:round/>
                      <a:headEnd type="none" w="med" len="med"/>
                      <a:tailEnd type="none" w="med" len="med"/>
                    </a:lnL>
                    <a:lnR w="9525" cap="flat" cmpd="sng" algn="ctr">
                      <a:solidFill>
                        <a:srgbClr val="002EF5"/>
                      </a:solidFill>
                      <a:prstDash val="solid"/>
                      <a:round/>
                      <a:headEnd type="none" w="med" len="med"/>
                      <a:tailEnd type="none" w="med" len="med"/>
                    </a:lnR>
                    <a:lnT w="9525" cap="flat" cmpd="sng" algn="ctr">
                      <a:solidFill>
                        <a:srgbClr val="002EF5"/>
                      </a:solidFill>
                      <a:prstDash val="solid"/>
                      <a:round/>
                      <a:headEnd type="none" w="med" len="med"/>
                      <a:tailEnd type="none" w="med" len="med"/>
                    </a:lnT>
                    <a:lnB w="9525" cap="flat" cmpd="sng" algn="ctr">
                      <a:solidFill>
                        <a:srgbClr val="002EF5"/>
                      </a:solidFill>
                      <a:prstDash val="solid"/>
                      <a:round/>
                      <a:headEnd type="none" w="med" len="med"/>
                      <a:tailEnd type="none" w="med" len="med"/>
                    </a:lnB>
                  </a:tcPr>
                </a:tc>
                <a:tc>
                  <a:txBody>
                    <a:bodyPr/>
                    <a:lstStyle/>
                    <a:p>
                      <a:pPr algn="ctr" rtl="0" fontAlgn="base"/>
                      <a:r>
                        <a:rPr lang="en-US" sz="1000" b="0" i="0">
                          <a:solidFill>
                            <a:srgbClr val="000000"/>
                          </a:solidFill>
                          <a:effectLst/>
                          <a:latin typeface="Calibri" panose="020F0502020204030204" pitchFamily="34" charset="0"/>
                        </a:rPr>
                        <a:t>  </a:t>
                      </a:r>
                      <a:endParaRPr lang="en-US" b="0" i="0">
                        <a:effectLst/>
                      </a:endParaRPr>
                    </a:p>
                  </a:txBody>
                  <a:tcPr anchor="b">
                    <a:lnL w="9525" cap="flat" cmpd="sng" algn="ctr">
                      <a:solidFill>
                        <a:srgbClr val="002EF5"/>
                      </a:solidFill>
                      <a:prstDash val="solid"/>
                      <a:round/>
                      <a:headEnd type="none" w="med" len="med"/>
                      <a:tailEnd type="none" w="med" len="med"/>
                    </a:lnL>
                    <a:lnR w="9525" cap="flat" cmpd="sng" algn="ctr">
                      <a:solidFill>
                        <a:srgbClr val="002EF5"/>
                      </a:solidFill>
                      <a:prstDash val="solid"/>
                      <a:round/>
                      <a:headEnd type="none" w="med" len="med"/>
                      <a:tailEnd type="none" w="med" len="med"/>
                    </a:lnR>
                    <a:lnT w="9525" cap="flat" cmpd="sng" algn="ctr">
                      <a:solidFill>
                        <a:srgbClr val="002EF5"/>
                      </a:solidFill>
                      <a:prstDash val="solid"/>
                      <a:round/>
                      <a:headEnd type="none" w="med" len="med"/>
                      <a:tailEnd type="none" w="med" len="med"/>
                    </a:lnT>
                    <a:lnB w="9525" cap="flat" cmpd="sng" algn="ctr">
                      <a:solidFill>
                        <a:srgbClr val="002EF5"/>
                      </a:solidFill>
                      <a:prstDash val="solid"/>
                      <a:round/>
                      <a:headEnd type="none" w="med" len="med"/>
                      <a:tailEnd type="none" w="med" len="med"/>
                    </a:lnB>
                  </a:tcPr>
                </a:tc>
                <a:tc>
                  <a:txBody>
                    <a:bodyPr/>
                    <a:lstStyle/>
                    <a:p>
                      <a:pPr algn="ctr" rtl="0" fontAlgn="base"/>
                      <a:r>
                        <a:rPr lang="en-US" sz="1000" b="0" i="0">
                          <a:solidFill>
                            <a:srgbClr val="000000"/>
                          </a:solidFill>
                          <a:effectLst/>
                          <a:latin typeface="Calibri" panose="020F0502020204030204" pitchFamily="34" charset="0"/>
                        </a:rPr>
                        <a:t>x </a:t>
                      </a:r>
                      <a:endParaRPr lang="en-US" b="0" i="0">
                        <a:effectLst/>
                      </a:endParaRPr>
                    </a:p>
                  </a:txBody>
                  <a:tcPr anchor="b">
                    <a:lnL w="9525" cap="flat" cmpd="sng" algn="ctr">
                      <a:solidFill>
                        <a:srgbClr val="002EF5"/>
                      </a:solidFill>
                      <a:prstDash val="solid"/>
                      <a:round/>
                      <a:headEnd type="none" w="med" len="med"/>
                      <a:tailEnd type="none" w="med" len="med"/>
                    </a:lnL>
                    <a:lnR w="9525" cap="flat" cmpd="sng" algn="ctr">
                      <a:solidFill>
                        <a:srgbClr val="002EF5"/>
                      </a:solidFill>
                      <a:prstDash val="solid"/>
                      <a:round/>
                      <a:headEnd type="none" w="med" len="med"/>
                      <a:tailEnd type="none" w="med" len="med"/>
                    </a:lnR>
                    <a:lnT w="9525" cap="flat" cmpd="sng" algn="ctr">
                      <a:solidFill>
                        <a:srgbClr val="002EF5"/>
                      </a:solidFill>
                      <a:prstDash val="solid"/>
                      <a:round/>
                      <a:headEnd type="none" w="med" len="med"/>
                      <a:tailEnd type="none" w="med" len="med"/>
                    </a:lnT>
                    <a:lnB w="9525" cap="flat" cmpd="sng" algn="ctr">
                      <a:solidFill>
                        <a:srgbClr val="002EF5"/>
                      </a:solidFill>
                      <a:prstDash val="solid"/>
                      <a:round/>
                      <a:headEnd type="none" w="med" len="med"/>
                      <a:tailEnd type="none" w="med" len="med"/>
                    </a:lnB>
                  </a:tcPr>
                </a:tc>
                <a:extLst>
                  <a:ext uri="{0D108BD9-81ED-4DB2-BD59-A6C34878D82A}">
                    <a16:rowId xmlns:a16="http://schemas.microsoft.com/office/drawing/2014/main" val="103581518"/>
                  </a:ext>
                </a:extLst>
              </a:tr>
              <a:tr h="252296">
                <a:tc>
                  <a:txBody>
                    <a:bodyPr/>
                    <a:lstStyle/>
                    <a:p>
                      <a:pPr algn="l" rtl="0" fontAlgn="base"/>
                      <a:r>
                        <a:rPr lang="en-US" sz="1000" b="0" i="0">
                          <a:solidFill>
                            <a:srgbClr val="000000"/>
                          </a:solidFill>
                          <a:effectLst/>
                          <a:latin typeface="Calibri" panose="020F0502020204030204" pitchFamily="34" charset="0"/>
                        </a:rPr>
                        <a:t>HV Coupler Bias current </a:t>
                      </a:r>
                      <a:endParaRPr lang="en-US" b="0" i="0">
                        <a:effectLst/>
                      </a:endParaRPr>
                    </a:p>
                  </a:txBody>
                  <a:tcPr anchor="b">
                    <a:lnL w="9525" cap="flat" cmpd="sng" algn="ctr">
                      <a:solidFill>
                        <a:srgbClr val="002EF5"/>
                      </a:solidFill>
                      <a:prstDash val="solid"/>
                      <a:round/>
                      <a:headEnd type="none" w="med" len="med"/>
                      <a:tailEnd type="none" w="med" len="med"/>
                    </a:lnL>
                    <a:lnR w="9525" cap="flat" cmpd="sng" algn="ctr">
                      <a:solidFill>
                        <a:srgbClr val="002EF5"/>
                      </a:solidFill>
                      <a:prstDash val="solid"/>
                      <a:round/>
                      <a:headEnd type="none" w="med" len="med"/>
                      <a:tailEnd type="none" w="med" len="med"/>
                    </a:lnR>
                    <a:lnT w="9525" cap="flat" cmpd="sng" algn="ctr">
                      <a:solidFill>
                        <a:srgbClr val="002EF5"/>
                      </a:solidFill>
                      <a:prstDash val="solid"/>
                      <a:round/>
                      <a:headEnd type="none" w="med" len="med"/>
                      <a:tailEnd type="none" w="med" len="med"/>
                    </a:lnT>
                    <a:lnB w="9525" cap="flat" cmpd="sng" algn="ctr">
                      <a:solidFill>
                        <a:srgbClr val="002EF5"/>
                      </a:solidFill>
                      <a:prstDash val="solid"/>
                      <a:round/>
                      <a:headEnd type="none" w="med" len="med"/>
                      <a:tailEnd type="none" w="med" len="med"/>
                    </a:lnB>
                  </a:tcPr>
                </a:tc>
                <a:tc>
                  <a:txBody>
                    <a:bodyPr/>
                    <a:lstStyle/>
                    <a:p>
                      <a:pPr algn="ctr" rtl="0" fontAlgn="base"/>
                      <a:r>
                        <a:rPr lang="en-US" sz="1000" b="0" i="0" dirty="0">
                          <a:solidFill>
                            <a:srgbClr val="000000"/>
                          </a:solidFill>
                          <a:effectLst/>
                          <a:latin typeface="Calibri" panose="020F0502020204030204" pitchFamily="34" charset="0"/>
                        </a:rPr>
                        <a:t>x </a:t>
                      </a:r>
                      <a:endParaRPr lang="en-US" b="0" i="0" dirty="0">
                        <a:effectLst/>
                      </a:endParaRPr>
                    </a:p>
                  </a:txBody>
                  <a:tcPr anchor="b">
                    <a:lnL w="9525" cap="flat" cmpd="sng" algn="ctr">
                      <a:solidFill>
                        <a:srgbClr val="002EF5"/>
                      </a:solidFill>
                      <a:prstDash val="solid"/>
                      <a:round/>
                      <a:headEnd type="none" w="med" len="med"/>
                      <a:tailEnd type="none" w="med" len="med"/>
                    </a:lnL>
                    <a:lnR w="9525" cap="flat" cmpd="sng" algn="ctr">
                      <a:solidFill>
                        <a:srgbClr val="002EF5"/>
                      </a:solidFill>
                      <a:prstDash val="solid"/>
                      <a:round/>
                      <a:headEnd type="none" w="med" len="med"/>
                      <a:tailEnd type="none" w="med" len="med"/>
                    </a:lnR>
                    <a:lnT w="9525" cap="flat" cmpd="sng" algn="ctr">
                      <a:solidFill>
                        <a:srgbClr val="002EF5"/>
                      </a:solidFill>
                      <a:prstDash val="solid"/>
                      <a:round/>
                      <a:headEnd type="none" w="med" len="med"/>
                      <a:tailEnd type="none" w="med" len="med"/>
                    </a:lnT>
                    <a:lnB w="9525" cap="flat" cmpd="sng" algn="ctr">
                      <a:solidFill>
                        <a:srgbClr val="002EF5"/>
                      </a:solidFill>
                      <a:prstDash val="solid"/>
                      <a:round/>
                      <a:headEnd type="none" w="med" len="med"/>
                      <a:tailEnd type="none" w="med" len="med"/>
                    </a:lnB>
                  </a:tcPr>
                </a:tc>
                <a:tc>
                  <a:txBody>
                    <a:bodyPr/>
                    <a:lstStyle/>
                    <a:p>
                      <a:pPr algn="ctr" rtl="0" fontAlgn="base"/>
                      <a:r>
                        <a:rPr lang="en-US" sz="1000" b="0" i="0">
                          <a:solidFill>
                            <a:srgbClr val="000000"/>
                          </a:solidFill>
                          <a:effectLst/>
                          <a:latin typeface="Calibri" panose="020F0502020204030204" pitchFamily="34" charset="0"/>
                        </a:rPr>
                        <a:t>x </a:t>
                      </a:r>
                      <a:endParaRPr lang="en-US" b="0" i="0">
                        <a:effectLst/>
                      </a:endParaRPr>
                    </a:p>
                  </a:txBody>
                  <a:tcPr anchor="b">
                    <a:lnL w="9525" cap="flat" cmpd="sng" algn="ctr">
                      <a:solidFill>
                        <a:srgbClr val="002EF5"/>
                      </a:solidFill>
                      <a:prstDash val="solid"/>
                      <a:round/>
                      <a:headEnd type="none" w="med" len="med"/>
                      <a:tailEnd type="none" w="med" len="med"/>
                    </a:lnL>
                    <a:lnR w="9525" cap="flat" cmpd="sng" algn="ctr">
                      <a:solidFill>
                        <a:srgbClr val="002EF5"/>
                      </a:solidFill>
                      <a:prstDash val="solid"/>
                      <a:round/>
                      <a:headEnd type="none" w="med" len="med"/>
                      <a:tailEnd type="none" w="med" len="med"/>
                    </a:lnR>
                    <a:lnT w="9525" cap="flat" cmpd="sng" algn="ctr">
                      <a:solidFill>
                        <a:srgbClr val="002EF5"/>
                      </a:solidFill>
                      <a:prstDash val="solid"/>
                      <a:round/>
                      <a:headEnd type="none" w="med" len="med"/>
                      <a:tailEnd type="none" w="med" len="med"/>
                    </a:lnT>
                    <a:lnB w="9525" cap="flat" cmpd="sng" algn="ctr">
                      <a:solidFill>
                        <a:srgbClr val="002EF5"/>
                      </a:solidFill>
                      <a:prstDash val="solid"/>
                      <a:round/>
                      <a:headEnd type="none" w="med" len="med"/>
                      <a:tailEnd type="none" w="med" len="med"/>
                    </a:lnB>
                  </a:tcPr>
                </a:tc>
                <a:tc>
                  <a:txBody>
                    <a:bodyPr/>
                    <a:lstStyle/>
                    <a:p>
                      <a:pPr algn="ctr" rtl="0" fontAlgn="base"/>
                      <a:r>
                        <a:rPr lang="en-US" sz="1000" b="0" i="0">
                          <a:solidFill>
                            <a:srgbClr val="000000"/>
                          </a:solidFill>
                          <a:effectLst/>
                          <a:latin typeface="Calibri" panose="020F0502020204030204" pitchFamily="34" charset="0"/>
                        </a:rPr>
                        <a:t>  </a:t>
                      </a:r>
                      <a:endParaRPr lang="en-US" b="0" i="0">
                        <a:effectLst/>
                      </a:endParaRPr>
                    </a:p>
                  </a:txBody>
                  <a:tcPr anchor="b">
                    <a:lnL w="9525" cap="flat" cmpd="sng" algn="ctr">
                      <a:solidFill>
                        <a:srgbClr val="002EF5"/>
                      </a:solidFill>
                      <a:prstDash val="solid"/>
                      <a:round/>
                      <a:headEnd type="none" w="med" len="med"/>
                      <a:tailEnd type="none" w="med" len="med"/>
                    </a:lnL>
                    <a:lnR w="9525" cap="flat" cmpd="sng" algn="ctr">
                      <a:solidFill>
                        <a:srgbClr val="002EF5"/>
                      </a:solidFill>
                      <a:prstDash val="solid"/>
                      <a:round/>
                      <a:headEnd type="none" w="med" len="med"/>
                      <a:tailEnd type="none" w="med" len="med"/>
                    </a:lnR>
                    <a:lnT w="9525" cap="flat" cmpd="sng" algn="ctr">
                      <a:solidFill>
                        <a:srgbClr val="002EF5"/>
                      </a:solidFill>
                      <a:prstDash val="solid"/>
                      <a:round/>
                      <a:headEnd type="none" w="med" len="med"/>
                      <a:tailEnd type="none" w="med" len="med"/>
                    </a:lnT>
                    <a:lnB w="9525" cap="flat" cmpd="sng" algn="ctr">
                      <a:solidFill>
                        <a:srgbClr val="002EF5"/>
                      </a:solidFill>
                      <a:prstDash val="solid"/>
                      <a:round/>
                      <a:headEnd type="none" w="med" len="med"/>
                      <a:tailEnd type="none" w="med" len="med"/>
                    </a:lnB>
                  </a:tcPr>
                </a:tc>
                <a:tc>
                  <a:txBody>
                    <a:bodyPr/>
                    <a:lstStyle/>
                    <a:p>
                      <a:pPr algn="ctr" rtl="0" fontAlgn="base"/>
                      <a:r>
                        <a:rPr lang="en-US" sz="1000" b="0" i="0">
                          <a:solidFill>
                            <a:srgbClr val="000000"/>
                          </a:solidFill>
                          <a:effectLst/>
                          <a:latin typeface="Calibri" panose="020F0502020204030204" pitchFamily="34" charset="0"/>
                        </a:rPr>
                        <a:t>x </a:t>
                      </a:r>
                      <a:endParaRPr lang="en-US" b="0" i="0">
                        <a:effectLst/>
                      </a:endParaRPr>
                    </a:p>
                  </a:txBody>
                  <a:tcPr anchor="b">
                    <a:lnL w="9525" cap="flat" cmpd="sng" algn="ctr">
                      <a:solidFill>
                        <a:srgbClr val="002EF5"/>
                      </a:solidFill>
                      <a:prstDash val="solid"/>
                      <a:round/>
                      <a:headEnd type="none" w="med" len="med"/>
                      <a:tailEnd type="none" w="med" len="med"/>
                    </a:lnL>
                    <a:lnR w="9525" cap="flat" cmpd="sng" algn="ctr">
                      <a:solidFill>
                        <a:srgbClr val="002EF5"/>
                      </a:solidFill>
                      <a:prstDash val="solid"/>
                      <a:round/>
                      <a:headEnd type="none" w="med" len="med"/>
                      <a:tailEnd type="none" w="med" len="med"/>
                    </a:lnR>
                    <a:lnT w="9525" cap="flat" cmpd="sng" algn="ctr">
                      <a:solidFill>
                        <a:srgbClr val="002EF5"/>
                      </a:solidFill>
                      <a:prstDash val="solid"/>
                      <a:round/>
                      <a:headEnd type="none" w="med" len="med"/>
                      <a:tailEnd type="none" w="med" len="med"/>
                    </a:lnT>
                    <a:lnB w="9525" cap="flat" cmpd="sng" algn="ctr">
                      <a:solidFill>
                        <a:srgbClr val="002EF5"/>
                      </a:solidFill>
                      <a:prstDash val="solid"/>
                      <a:round/>
                      <a:headEnd type="none" w="med" len="med"/>
                      <a:tailEnd type="none" w="med" len="med"/>
                    </a:lnB>
                  </a:tcPr>
                </a:tc>
                <a:extLst>
                  <a:ext uri="{0D108BD9-81ED-4DB2-BD59-A6C34878D82A}">
                    <a16:rowId xmlns:a16="http://schemas.microsoft.com/office/drawing/2014/main" val="2837229321"/>
                  </a:ext>
                </a:extLst>
              </a:tr>
              <a:tr h="252296">
                <a:tc>
                  <a:txBody>
                    <a:bodyPr/>
                    <a:lstStyle/>
                    <a:p>
                      <a:pPr algn="l" rtl="0" fontAlgn="base"/>
                      <a:r>
                        <a:rPr lang="en-US" sz="1000" b="0" i="0" dirty="0">
                          <a:solidFill>
                            <a:srgbClr val="000000"/>
                          </a:solidFill>
                          <a:effectLst/>
                          <a:latin typeface="Calibri" panose="020F0502020204030204" pitchFamily="34" charset="0"/>
                        </a:rPr>
                        <a:t>SSA Ready</a:t>
                      </a:r>
                      <a:endParaRPr lang="en-US" b="0" i="0" dirty="0">
                        <a:effectLst/>
                      </a:endParaRPr>
                    </a:p>
                  </a:txBody>
                  <a:tcPr anchor="b">
                    <a:lnL w="9525" cap="flat" cmpd="sng" algn="ctr">
                      <a:solidFill>
                        <a:srgbClr val="002EF5"/>
                      </a:solidFill>
                      <a:prstDash val="solid"/>
                      <a:round/>
                      <a:headEnd type="none" w="med" len="med"/>
                      <a:tailEnd type="none" w="med" len="med"/>
                    </a:lnL>
                    <a:lnR w="9525" cap="flat" cmpd="sng" algn="ctr">
                      <a:solidFill>
                        <a:srgbClr val="002EF5"/>
                      </a:solidFill>
                      <a:prstDash val="solid"/>
                      <a:round/>
                      <a:headEnd type="none" w="med" len="med"/>
                      <a:tailEnd type="none" w="med" len="med"/>
                    </a:lnR>
                    <a:lnT w="9525" cap="flat" cmpd="sng" algn="ctr">
                      <a:solidFill>
                        <a:srgbClr val="002EF5"/>
                      </a:solidFill>
                      <a:prstDash val="solid"/>
                      <a:round/>
                      <a:headEnd type="none" w="med" len="med"/>
                      <a:tailEnd type="none" w="med" len="med"/>
                    </a:lnT>
                    <a:lnB w="9525" cap="flat" cmpd="sng" algn="ctr">
                      <a:solidFill>
                        <a:srgbClr val="002EF5"/>
                      </a:solidFill>
                      <a:prstDash val="solid"/>
                      <a:round/>
                      <a:headEnd type="none" w="med" len="med"/>
                      <a:tailEnd type="none" w="med" len="med"/>
                    </a:lnB>
                  </a:tcPr>
                </a:tc>
                <a:tc>
                  <a:txBody>
                    <a:bodyPr/>
                    <a:lstStyle/>
                    <a:p>
                      <a:pPr algn="ctr" rtl="0" fontAlgn="base"/>
                      <a:r>
                        <a:rPr lang="en-US" sz="1000" b="0" i="0">
                          <a:solidFill>
                            <a:srgbClr val="000000"/>
                          </a:solidFill>
                          <a:effectLst/>
                          <a:latin typeface="Calibri" panose="020F0502020204030204" pitchFamily="34" charset="0"/>
                        </a:rPr>
                        <a:t>x </a:t>
                      </a:r>
                      <a:endParaRPr lang="en-US" b="0" i="0">
                        <a:effectLst/>
                      </a:endParaRPr>
                    </a:p>
                  </a:txBody>
                  <a:tcPr anchor="b">
                    <a:lnL w="9525" cap="flat" cmpd="sng" algn="ctr">
                      <a:solidFill>
                        <a:srgbClr val="002EF5"/>
                      </a:solidFill>
                      <a:prstDash val="solid"/>
                      <a:round/>
                      <a:headEnd type="none" w="med" len="med"/>
                      <a:tailEnd type="none" w="med" len="med"/>
                    </a:lnL>
                    <a:lnR w="9525" cap="flat" cmpd="sng" algn="ctr">
                      <a:solidFill>
                        <a:srgbClr val="002EF5"/>
                      </a:solidFill>
                      <a:prstDash val="solid"/>
                      <a:round/>
                      <a:headEnd type="none" w="med" len="med"/>
                      <a:tailEnd type="none" w="med" len="med"/>
                    </a:lnR>
                    <a:lnT w="9525" cap="flat" cmpd="sng" algn="ctr">
                      <a:solidFill>
                        <a:srgbClr val="002EF5"/>
                      </a:solidFill>
                      <a:prstDash val="solid"/>
                      <a:round/>
                      <a:headEnd type="none" w="med" len="med"/>
                      <a:tailEnd type="none" w="med" len="med"/>
                    </a:lnT>
                    <a:lnB w="9525" cap="flat" cmpd="sng" algn="ctr">
                      <a:solidFill>
                        <a:srgbClr val="002EF5"/>
                      </a:solidFill>
                      <a:prstDash val="solid"/>
                      <a:round/>
                      <a:headEnd type="none" w="med" len="med"/>
                      <a:tailEnd type="none" w="med" len="med"/>
                    </a:lnB>
                  </a:tcPr>
                </a:tc>
                <a:tc>
                  <a:txBody>
                    <a:bodyPr/>
                    <a:lstStyle/>
                    <a:p>
                      <a:pPr algn="ctr" rtl="0" fontAlgn="base"/>
                      <a:r>
                        <a:rPr lang="en-US" sz="1000" b="0" i="0">
                          <a:solidFill>
                            <a:srgbClr val="000000"/>
                          </a:solidFill>
                          <a:effectLst/>
                          <a:latin typeface="Calibri" panose="020F0502020204030204" pitchFamily="34" charset="0"/>
                        </a:rPr>
                        <a:t>  </a:t>
                      </a:r>
                      <a:endParaRPr lang="en-US" b="0" i="0">
                        <a:effectLst/>
                      </a:endParaRPr>
                    </a:p>
                  </a:txBody>
                  <a:tcPr anchor="b">
                    <a:lnL w="9525" cap="flat" cmpd="sng" algn="ctr">
                      <a:solidFill>
                        <a:srgbClr val="002EF5"/>
                      </a:solidFill>
                      <a:prstDash val="solid"/>
                      <a:round/>
                      <a:headEnd type="none" w="med" len="med"/>
                      <a:tailEnd type="none" w="med" len="med"/>
                    </a:lnL>
                    <a:lnR w="9525" cap="flat" cmpd="sng" algn="ctr">
                      <a:solidFill>
                        <a:srgbClr val="002EF5"/>
                      </a:solidFill>
                      <a:prstDash val="solid"/>
                      <a:round/>
                      <a:headEnd type="none" w="med" len="med"/>
                      <a:tailEnd type="none" w="med" len="med"/>
                    </a:lnR>
                    <a:lnT w="9525" cap="flat" cmpd="sng" algn="ctr">
                      <a:solidFill>
                        <a:srgbClr val="002EF5"/>
                      </a:solidFill>
                      <a:prstDash val="solid"/>
                      <a:round/>
                      <a:headEnd type="none" w="med" len="med"/>
                      <a:tailEnd type="none" w="med" len="med"/>
                    </a:lnT>
                    <a:lnB w="9525" cap="flat" cmpd="sng" algn="ctr">
                      <a:solidFill>
                        <a:srgbClr val="002EF5"/>
                      </a:solidFill>
                      <a:prstDash val="solid"/>
                      <a:round/>
                      <a:headEnd type="none" w="med" len="med"/>
                      <a:tailEnd type="none" w="med" len="med"/>
                    </a:lnB>
                  </a:tcPr>
                </a:tc>
                <a:tc>
                  <a:txBody>
                    <a:bodyPr/>
                    <a:lstStyle/>
                    <a:p>
                      <a:pPr algn="ctr" rtl="0" fontAlgn="base"/>
                      <a:r>
                        <a:rPr lang="en-US" sz="1000" b="0" i="0">
                          <a:solidFill>
                            <a:srgbClr val="000000"/>
                          </a:solidFill>
                          <a:effectLst/>
                          <a:latin typeface="Calibri" panose="020F0502020204030204" pitchFamily="34" charset="0"/>
                        </a:rPr>
                        <a:t>  </a:t>
                      </a:r>
                      <a:endParaRPr lang="en-US" b="0" i="0">
                        <a:effectLst/>
                      </a:endParaRPr>
                    </a:p>
                  </a:txBody>
                  <a:tcPr anchor="b">
                    <a:lnL w="9525" cap="flat" cmpd="sng" algn="ctr">
                      <a:solidFill>
                        <a:srgbClr val="002EF5"/>
                      </a:solidFill>
                      <a:prstDash val="solid"/>
                      <a:round/>
                      <a:headEnd type="none" w="med" len="med"/>
                      <a:tailEnd type="none" w="med" len="med"/>
                    </a:lnL>
                    <a:lnR w="9525" cap="flat" cmpd="sng" algn="ctr">
                      <a:solidFill>
                        <a:srgbClr val="002EF5"/>
                      </a:solidFill>
                      <a:prstDash val="solid"/>
                      <a:round/>
                      <a:headEnd type="none" w="med" len="med"/>
                      <a:tailEnd type="none" w="med" len="med"/>
                    </a:lnR>
                    <a:lnT w="9525" cap="flat" cmpd="sng" algn="ctr">
                      <a:solidFill>
                        <a:srgbClr val="002EF5"/>
                      </a:solidFill>
                      <a:prstDash val="solid"/>
                      <a:round/>
                      <a:headEnd type="none" w="med" len="med"/>
                      <a:tailEnd type="none" w="med" len="med"/>
                    </a:lnT>
                    <a:lnB w="9525" cap="flat" cmpd="sng" algn="ctr">
                      <a:solidFill>
                        <a:srgbClr val="002EF5"/>
                      </a:solidFill>
                      <a:prstDash val="solid"/>
                      <a:round/>
                      <a:headEnd type="none" w="med" len="med"/>
                      <a:tailEnd type="none" w="med" len="med"/>
                    </a:lnB>
                  </a:tcPr>
                </a:tc>
                <a:tc>
                  <a:txBody>
                    <a:bodyPr/>
                    <a:lstStyle/>
                    <a:p>
                      <a:pPr algn="ctr" rtl="0" fontAlgn="base"/>
                      <a:r>
                        <a:rPr lang="en-US" sz="1000" b="0" i="0" dirty="0">
                          <a:solidFill>
                            <a:srgbClr val="000000"/>
                          </a:solidFill>
                          <a:effectLst/>
                          <a:latin typeface="Calibri" panose="020F0502020204030204" pitchFamily="34" charset="0"/>
                        </a:rPr>
                        <a:t>x</a:t>
                      </a:r>
                    </a:p>
                  </a:txBody>
                  <a:tcPr anchor="b">
                    <a:lnL w="9525" cap="flat" cmpd="sng" algn="ctr">
                      <a:solidFill>
                        <a:srgbClr val="002EF5"/>
                      </a:solidFill>
                      <a:prstDash val="solid"/>
                      <a:round/>
                      <a:headEnd type="none" w="med" len="med"/>
                      <a:tailEnd type="none" w="med" len="med"/>
                    </a:lnL>
                    <a:lnR w="9525" cap="flat" cmpd="sng" algn="ctr">
                      <a:solidFill>
                        <a:srgbClr val="002EF5"/>
                      </a:solidFill>
                      <a:prstDash val="solid"/>
                      <a:round/>
                      <a:headEnd type="none" w="med" len="med"/>
                      <a:tailEnd type="none" w="med" len="med"/>
                    </a:lnR>
                    <a:lnT w="9525" cap="flat" cmpd="sng" algn="ctr">
                      <a:solidFill>
                        <a:srgbClr val="002EF5"/>
                      </a:solidFill>
                      <a:prstDash val="solid"/>
                      <a:round/>
                      <a:headEnd type="none" w="med" len="med"/>
                      <a:tailEnd type="none" w="med" len="med"/>
                    </a:lnT>
                    <a:lnB w="9525" cap="flat" cmpd="sng" algn="ctr">
                      <a:solidFill>
                        <a:srgbClr val="002EF5"/>
                      </a:solidFill>
                      <a:prstDash val="solid"/>
                      <a:round/>
                      <a:headEnd type="none" w="med" len="med"/>
                      <a:tailEnd type="none" w="med" len="med"/>
                    </a:lnB>
                  </a:tcPr>
                </a:tc>
                <a:extLst>
                  <a:ext uri="{0D108BD9-81ED-4DB2-BD59-A6C34878D82A}">
                    <a16:rowId xmlns:a16="http://schemas.microsoft.com/office/drawing/2014/main" val="2471199035"/>
                  </a:ext>
                </a:extLst>
              </a:tr>
              <a:tr h="0">
                <a:tc>
                  <a:txBody>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lang="en-US" sz="1000" b="0" i="0" dirty="0">
                          <a:solidFill>
                            <a:srgbClr val="000000"/>
                          </a:solidFill>
                          <a:effectLst/>
                          <a:latin typeface="Calibri" panose="020F0502020204030204" pitchFamily="34" charset="0"/>
                          <a:cs typeface="Calibri" panose="020F0502020204030204" pitchFamily="34" charset="0"/>
                        </a:rPr>
                        <a:t>LLRF Ready</a:t>
                      </a:r>
                      <a:endParaRPr lang="en-US" sz="1000" b="0" i="0" dirty="0">
                        <a:effectLst/>
                        <a:latin typeface="Calibri" panose="020F0502020204030204" pitchFamily="34" charset="0"/>
                        <a:cs typeface="Calibri" panose="020F0502020204030204" pitchFamily="34" charset="0"/>
                      </a:endParaRPr>
                    </a:p>
                  </a:txBody>
                  <a:tcPr anchor="b">
                    <a:lnL w="9525" cap="flat" cmpd="sng" algn="ctr">
                      <a:solidFill>
                        <a:srgbClr val="002EF5"/>
                      </a:solidFill>
                      <a:prstDash val="solid"/>
                      <a:round/>
                      <a:headEnd type="none" w="med" len="med"/>
                      <a:tailEnd type="none" w="med" len="med"/>
                    </a:lnL>
                    <a:lnR w="9525" cap="flat" cmpd="sng" algn="ctr">
                      <a:solidFill>
                        <a:srgbClr val="002EF5"/>
                      </a:solidFill>
                      <a:prstDash val="solid"/>
                      <a:round/>
                      <a:headEnd type="none" w="med" len="med"/>
                      <a:tailEnd type="none" w="med" len="med"/>
                    </a:lnR>
                    <a:lnT w="9525" cap="flat" cmpd="sng" algn="ctr">
                      <a:solidFill>
                        <a:srgbClr val="002EF5"/>
                      </a:solidFill>
                      <a:prstDash val="solid"/>
                      <a:round/>
                      <a:headEnd type="none" w="med" len="med"/>
                      <a:tailEnd type="none" w="med" len="med"/>
                    </a:lnT>
                    <a:lnB w="9525" cap="flat" cmpd="sng" algn="ctr">
                      <a:solidFill>
                        <a:srgbClr val="002EF5"/>
                      </a:solid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lang="en-US" sz="1000" b="0" i="0" dirty="0">
                          <a:solidFill>
                            <a:srgbClr val="000000"/>
                          </a:solidFill>
                          <a:effectLst/>
                          <a:latin typeface="Calibri" panose="020F0502020204030204" pitchFamily="34" charset="0"/>
                          <a:cs typeface="Calibri" panose="020F0502020204030204" pitchFamily="34" charset="0"/>
                        </a:rPr>
                        <a:t>x </a:t>
                      </a:r>
                      <a:endParaRPr lang="en-US" sz="1000" b="0" i="0" dirty="0">
                        <a:effectLst/>
                        <a:latin typeface="Calibri" panose="020F0502020204030204" pitchFamily="34" charset="0"/>
                        <a:cs typeface="Calibri" panose="020F0502020204030204" pitchFamily="34" charset="0"/>
                      </a:endParaRPr>
                    </a:p>
                    <a:p>
                      <a:pPr algn="ctr" rtl="0" fontAlgn="base"/>
                      <a:endParaRPr lang="en-US" sz="1000" b="0" i="0" dirty="0">
                        <a:effectLst/>
                        <a:latin typeface="Calibri" panose="020F0502020204030204" pitchFamily="34" charset="0"/>
                        <a:cs typeface="Calibri" panose="020F0502020204030204" pitchFamily="34" charset="0"/>
                      </a:endParaRPr>
                    </a:p>
                  </a:txBody>
                  <a:tcPr anchor="b">
                    <a:lnL w="9525" cap="flat" cmpd="sng" algn="ctr">
                      <a:solidFill>
                        <a:srgbClr val="002EF5"/>
                      </a:solidFill>
                      <a:prstDash val="solid"/>
                      <a:round/>
                      <a:headEnd type="none" w="med" len="med"/>
                      <a:tailEnd type="none" w="med" len="med"/>
                    </a:lnL>
                    <a:lnR w="9525" cap="flat" cmpd="sng" algn="ctr">
                      <a:solidFill>
                        <a:srgbClr val="002EF5"/>
                      </a:solidFill>
                      <a:prstDash val="solid"/>
                      <a:round/>
                      <a:headEnd type="none" w="med" len="med"/>
                      <a:tailEnd type="none" w="med" len="med"/>
                    </a:lnR>
                    <a:lnT w="9525" cap="flat" cmpd="sng" algn="ctr">
                      <a:solidFill>
                        <a:srgbClr val="002EF5"/>
                      </a:solidFill>
                      <a:prstDash val="solid"/>
                      <a:round/>
                      <a:headEnd type="none" w="med" len="med"/>
                      <a:tailEnd type="none" w="med" len="med"/>
                    </a:lnT>
                    <a:lnB w="9525" cap="flat" cmpd="sng" algn="ctr">
                      <a:solidFill>
                        <a:srgbClr val="002EF5"/>
                      </a:solid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lang="en-US" sz="1000" b="0" i="0" dirty="0">
                          <a:solidFill>
                            <a:srgbClr val="000000"/>
                          </a:solidFill>
                          <a:effectLst/>
                          <a:latin typeface="Calibri" panose="020F0502020204030204" pitchFamily="34" charset="0"/>
                          <a:cs typeface="Calibri" panose="020F0502020204030204" pitchFamily="34" charset="0"/>
                        </a:rPr>
                        <a:t>x </a:t>
                      </a:r>
                      <a:endParaRPr lang="en-US" sz="1000" b="0" i="0" dirty="0">
                        <a:effectLst/>
                        <a:latin typeface="Calibri" panose="020F0502020204030204" pitchFamily="34" charset="0"/>
                        <a:cs typeface="Calibri" panose="020F0502020204030204" pitchFamily="34" charset="0"/>
                      </a:endParaRPr>
                    </a:p>
                    <a:p>
                      <a:pPr algn="ctr" rtl="0" fontAlgn="base"/>
                      <a:endParaRPr lang="en-US" sz="1000" b="0" i="0" dirty="0">
                        <a:effectLst/>
                        <a:latin typeface="Calibri" panose="020F0502020204030204" pitchFamily="34" charset="0"/>
                        <a:cs typeface="Calibri" panose="020F0502020204030204" pitchFamily="34" charset="0"/>
                      </a:endParaRPr>
                    </a:p>
                  </a:txBody>
                  <a:tcPr anchor="b">
                    <a:lnL w="9525" cap="flat" cmpd="sng" algn="ctr">
                      <a:solidFill>
                        <a:srgbClr val="002EF5"/>
                      </a:solidFill>
                      <a:prstDash val="solid"/>
                      <a:round/>
                      <a:headEnd type="none" w="med" len="med"/>
                      <a:tailEnd type="none" w="med" len="med"/>
                    </a:lnL>
                    <a:lnR w="9525" cap="flat" cmpd="sng" algn="ctr">
                      <a:solidFill>
                        <a:srgbClr val="002EF5"/>
                      </a:solidFill>
                      <a:prstDash val="solid"/>
                      <a:round/>
                      <a:headEnd type="none" w="med" len="med"/>
                      <a:tailEnd type="none" w="med" len="med"/>
                    </a:lnR>
                    <a:lnT w="9525" cap="flat" cmpd="sng" algn="ctr">
                      <a:solidFill>
                        <a:srgbClr val="002EF5"/>
                      </a:solidFill>
                      <a:prstDash val="solid"/>
                      <a:round/>
                      <a:headEnd type="none" w="med" len="med"/>
                      <a:tailEnd type="none" w="med" len="med"/>
                    </a:lnT>
                    <a:lnB w="9525" cap="flat" cmpd="sng" algn="ctr">
                      <a:solidFill>
                        <a:srgbClr val="002EF5"/>
                      </a:solidFill>
                      <a:prstDash val="solid"/>
                      <a:round/>
                      <a:headEnd type="none" w="med" len="med"/>
                      <a:tailEnd type="none" w="med" len="med"/>
                    </a:lnB>
                  </a:tcPr>
                </a:tc>
                <a:tc>
                  <a:txBody>
                    <a:bodyPr/>
                    <a:lstStyle/>
                    <a:p>
                      <a:pPr algn="ctr" rtl="0" fontAlgn="base"/>
                      <a:endParaRPr lang="en-US" b="0" i="0">
                        <a:effectLst/>
                        <a:latin typeface="Calibri" panose="020F0502020204030204" pitchFamily="34" charset="0"/>
                        <a:cs typeface="Calibri" panose="020F0502020204030204" pitchFamily="34" charset="0"/>
                      </a:endParaRPr>
                    </a:p>
                  </a:txBody>
                  <a:tcPr anchor="b">
                    <a:lnL w="9525" cap="flat" cmpd="sng" algn="ctr">
                      <a:solidFill>
                        <a:srgbClr val="002EF5"/>
                      </a:solidFill>
                      <a:prstDash val="solid"/>
                      <a:round/>
                      <a:headEnd type="none" w="med" len="med"/>
                      <a:tailEnd type="none" w="med" len="med"/>
                    </a:lnL>
                    <a:lnR w="9525" cap="flat" cmpd="sng" algn="ctr">
                      <a:solidFill>
                        <a:srgbClr val="002EF5"/>
                      </a:solidFill>
                      <a:prstDash val="solid"/>
                      <a:round/>
                      <a:headEnd type="none" w="med" len="med"/>
                      <a:tailEnd type="none" w="med" len="med"/>
                    </a:lnR>
                    <a:lnT w="9525" cap="flat" cmpd="sng" algn="ctr">
                      <a:solidFill>
                        <a:srgbClr val="002EF5"/>
                      </a:solidFill>
                      <a:prstDash val="solid"/>
                      <a:round/>
                      <a:headEnd type="none" w="med" len="med"/>
                      <a:tailEnd type="none" w="med" len="med"/>
                    </a:lnT>
                    <a:lnB w="9525" cap="flat" cmpd="sng" algn="ctr">
                      <a:solidFill>
                        <a:srgbClr val="002EF5"/>
                      </a:solid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lang="en-US" sz="1000" b="0" i="0" dirty="0">
                          <a:solidFill>
                            <a:srgbClr val="000000"/>
                          </a:solidFill>
                          <a:effectLst/>
                          <a:latin typeface="Calibri" panose="020F0502020204030204" pitchFamily="34" charset="0"/>
                          <a:cs typeface="Calibri" panose="020F0502020204030204" pitchFamily="34" charset="0"/>
                        </a:rPr>
                        <a:t>x </a:t>
                      </a:r>
                      <a:endParaRPr lang="en-US" sz="1000" b="0" i="0" dirty="0">
                        <a:effectLst/>
                        <a:latin typeface="Calibri" panose="020F0502020204030204" pitchFamily="34" charset="0"/>
                        <a:cs typeface="Calibri" panose="020F0502020204030204" pitchFamily="34" charset="0"/>
                      </a:endParaRPr>
                    </a:p>
                    <a:p>
                      <a:pPr algn="ctr" rtl="0" fontAlgn="base"/>
                      <a:endParaRPr lang="en-US" sz="1000" b="0" i="0" dirty="0">
                        <a:solidFill>
                          <a:srgbClr val="000000"/>
                        </a:solidFill>
                        <a:effectLst/>
                        <a:latin typeface="Calibri" panose="020F0502020204030204" pitchFamily="34" charset="0"/>
                        <a:cs typeface="Calibri" panose="020F0502020204030204" pitchFamily="34" charset="0"/>
                      </a:endParaRPr>
                    </a:p>
                  </a:txBody>
                  <a:tcPr anchor="b">
                    <a:lnL w="9525" cap="flat" cmpd="sng" algn="ctr">
                      <a:solidFill>
                        <a:srgbClr val="002EF5"/>
                      </a:solidFill>
                      <a:prstDash val="solid"/>
                      <a:round/>
                      <a:headEnd type="none" w="med" len="med"/>
                      <a:tailEnd type="none" w="med" len="med"/>
                    </a:lnL>
                    <a:lnR w="9525" cap="flat" cmpd="sng" algn="ctr">
                      <a:solidFill>
                        <a:srgbClr val="002EF5"/>
                      </a:solidFill>
                      <a:prstDash val="solid"/>
                      <a:round/>
                      <a:headEnd type="none" w="med" len="med"/>
                      <a:tailEnd type="none" w="med" len="med"/>
                    </a:lnR>
                    <a:lnT w="9525" cap="flat" cmpd="sng" algn="ctr">
                      <a:solidFill>
                        <a:srgbClr val="002EF5"/>
                      </a:solidFill>
                      <a:prstDash val="solid"/>
                      <a:round/>
                      <a:headEnd type="none" w="med" len="med"/>
                      <a:tailEnd type="none" w="med" len="med"/>
                    </a:lnT>
                    <a:lnB w="9525" cap="flat" cmpd="sng" algn="ctr">
                      <a:solidFill>
                        <a:srgbClr val="002EF5"/>
                      </a:solidFill>
                      <a:prstDash val="solid"/>
                      <a:round/>
                      <a:headEnd type="none" w="med" len="med"/>
                      <a:tailEnd type="none" w="med" len="med"/>
                    </a:lnB>
                  </a:tcPr>
                </a:tc>
                <a:extLst>
                  <a:ext uri="{0D108BD9-81ED-4DB2-BD59-A6C34878D82A}">
                    <a16:rowId xmlns:a16="http://schemas.microsoft.com/office/drawing/2014/main" val="3595569001"/>
                  </a:ext>
                </a:extLst>
              </a:tr>
            </a:tbl>
          </a:graphicData>
        </a:graphic>
      </p:graphicFrame>
      <p:sp>
        <p:nvSpPr>
          <p:cNvPr id="8" name="Date Placeholder 3">
            <a:extLst>
              <a:ext uri="{FF2B5EF4-FFF2-40B4-BE49-F238E27FC236}">
                <a16:creationId xmlns:a16="http://schemas.microsoft.com/office/drawing/2014/main" id="{5EE6822D-5A93-4D4D-9AA1-1DCD2255BEB4}"/>
              </a:ext>
            </a:extLst>
          </p:cNvPr>
          <p:cNvSpPr>
            <a:spLocks noGrp="1"/>
          </p:cNvSpPr>
          <p:nvPr>
            <p:ph type="dt" sz="half" idx="2"/>
          </p:nvPr>
        </p:nvSpPr>
        <p:spPr>
          <a:xfrm>
            <a:off x="736826" y="6502640"/>
            <a:ext cx="1194611" cy="242873"/>
          </a:xfrm>
        </p:spPr>
        <p:txBody>
          <a:bodyPr/>
          <a:lstStyle/>
          <a:p>
            <a:r>
              <a:rPr lang="en-US" sz="1100" dirty="0"/>
              <a:t>December 6, 2022</a:t>
            </a:r>
          </a:p>
        </p:txBody>
      </p:sp>
      <p:sp>
        <p:nvSpPr>
          <p:cNvPr id="10" name="Footer Placeholder 5">
            <a:extLst>
              <a:ext uri="{FF2B5EF4-FFF2-40B4-BE49-F238E27FC236}">
                <a16:creationId xmlns:a16="http://schemas.microsoft.com/office/drawing/2014/main" id="{2742655C-9221-43C5-B4F8-E2B23D5CCE75}"/>
              </a:ext>
            </a:extLst>
          </p:cNvPr>
          <p:cNvSpPr>
            <a:spLocks noGrp="1"/>
          </p:cNvSpPr>
          <p:nvPr>
            <p:ph type="ftr" sz="quarter" idx="3"/>
          </p:nvPr>
        </p:nvSpPr>
        <p:spPr>
          <a:xfrm>
            <a:off x="1788160" y="6504213"/>
            <a:ext cx="6002841" cy="242873"/>
          </a:xfrm>
        </p:spPr>
        <p:txBody>
          <a:bodyPr/>
          <a:lstStyle/>
          <a:p>
            <a:pPr algn="ctr">
              <a:defRPr/>
            </a:pPr>
            <a:r>
              <a:rPr lang="en-US" b="1" dirty="0"/>
              <a:t>RFPI PDR  |   Niral Patel</a:t>
            </a:r>
          </a:p>
        </p:txBody>
      </p:sp>
    </p:spTree>
    <p:extLst>
      <p:ext uri="{BB962C8B-B14F-4D97-AF65-F5344CB8AC3E}">
        <p14:creationId xmlns:p14="http://schemas.microsoft.com/office/powerpoint/2010/main" val="2567507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2BD47D-2D99-483A-9A73-94690D38C91B}"/>
              </a:ext>
            </a:extLst>
          </p:cNvPr>
          <p:cNvSpPr>
            <a:spLocks noGrp="1"/>
          </p:cNvSpPr>
          <p:nvPr>
            <p:ph type="title"/>
          </p:nvPr>
        </p:nvSpPr>
        <p:spPr>
          <a:xfrm>
            <a:off x="429418" y="251752"/>
            <a:ext cx="8485981" cy="427877"/>
          </a:xfrm>
        </p:spPr>
        <p:txBody>
          <a:bodyPr/>
          <a:lstStyle/>
          <a:p>
            <a:r>
              <a:rPr lang="en-US" dirty="0"/>
              <a:t>Detailed Interface Specifications</a:t>
            </a:r>
          </a:p>
        </p:txBody>
      </p:sp>
      <p:sp>
        <p:nvSpPr>
          <p:cNvPr id="5" name="Slide Number Placeholder 4">
            <a:extLst>
              <a:ext uri="{FF2B5EF4-FFF2-40B4-BE49-F238E27FC236}">
                <a16:creationId xmlns:a16="http://schemas.microsoft.com/office/drawing/2014/main" id="{E61DFC05-4400-4FD1-9114-F0315276C2AA}"/>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
        <p:nvSpPr>
          <p:cNvPr id="13" name="Date Placeholder 3">
            <a:extLst>
              <a:ext uri="{FF2B5EF4-FFF2-40B4-BE49-F238E27FC236}">
                <a16:creationId xmlns:a16="http://schemas.microsoft.com/office/drawing/2014/main" id="{530CA53C-6209-4078-B8B1-A9702113E519}"/>
              </a:ext>
            </a:extLst>
          </p:cNvPr>
          <p:cNvSpPr>
            <a:spLocks noGrp="1"/>
          </p:cNvSpPr>
          <p:nvPr>
            <p:ph type="dt" sz="half" idx="2"/>
          </p:nvPr>
        </p:nvSpPr>
        <p:spPr>
          <a:xfrm>
            <a:off x="736826" y="6502640"/>
            <a:ext cx="1194611" cy="242873"/>
          </a:xfrm>
        </p:spPr>
        <p:txBody>
          <a:bodyPr/>
          <a:lstStyle/>
          <a:p>
            <a:r>
              <a:rPr lang="en-US" sz="1100" dirty="0"/>
              <a:t>December 6, 2022</a:t>
            </a:r>
          </a:p>
        </p:txBody>
      </p:sp>
      <p:sp>
        <p:nvSpPr>
          <p:cNvPr id="14" name="Footer Placeholder 5">
            <a:extLst>
              <a:ext uri="{FF2B5EF4-FFF2-40B4-BE49-F238E27FC236}">
                <a16:creationId xmlns:a16="http://schemas.microsoft.com/office/drawing/2014/main" id="{E0BF141F-22C9-4C9C-BC00-FCC5F303547D}"/>
              </a:ext>
            </a:extLst>
          </p:cNvPr>
          <p:cNvSpPr>
            <a:spLocks noGrp="1"/>
          </p:cNvSpPr>
          <p:nvPr>
            <p:ph type="ftr" sz="quarter" idx="3"/>
          </p:nvPr>
        </p:nvSpPr>
        <p:spPr>
          <a:xfrm>
            <a:off x="1788160" y="6504213"/>
            <a:ext cx="6002841" cy="242873"/>
          </a:xfrm>
        </p:spPr>
        <p:txBody>
          <a:bodyPr/>
          <a:lstStyle/>
          <a:p>
            <a:pPr algn="ctr">
              <a:defRPr/>
            </a:pPr>
            <a:r>
              <a:rPr lang="en-US" b="1" dirty="0"/>
              <a:t>RFPI PDR  |   Niral Patel</a:t>
            </a:r>
          </a:p>
        </p:txBody>
      </p:sp>
      <p:pic>
        <p:nvPicPr>
          <p:cNvPr id="12" name="Content Placeholder 11">
            <a:extLst>
              <a:ext uri="{FF2B5EF4-FFF2-40B4-BE49-F238E27FC236}">
                <a16:creationId xmlns:a16="http://schemas.microsoft.com/office/drawing/2014/main" id="{F70CFDC6-C5C4-4DE7-954A-7DAD956D695A}"/>
              </a:ext>
            </a:extLst>
          </p:cNvPr>
          <p:cNvPicPr>
            <a:picLocks noGrp="1" noChangeAspect="1"/>
          </p:cNvPicPr>
          <p:nvPr>
            <p:ph idx="1"/>
          </p:nvPr>
        </p:nvPicPr>
        <p:blipFill>
          <a:blip r:embed="rId2"/>
          <a:stretch>
            <a:fillRect/>
          </a:stretch>
        </p:blipFill>
        <p:spPr>
          <a:xfrm>
            <a:off x="228600" y="1741839"/>
            <a:ext cx="8672513" cy="3518784"/>
          </a:xfrm>
          <a:prstGeom prst="rect">
            <a:avLst/>
          </a:prstGeom>
        </p:spPr>
      </p:pic>
    </p:spTree>
    <p:extLst>
      <p:ext uri="{BB962C8B-B14F-4D97-AF65-F5344CB8AC3E}">
        <p14:creationId xmlns:p14="http://schemas.microsoft.com/office/powerpoint/2010/main" val="773239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2BD47D-2D99-483A-9A73-94690D38C91B}"/>
              </a:ext>
            </a:extLst>
          </p:cNvPr>
          <p:cNvSpPr>
            <a:spLocks noGrp="1"/>
          </p:cNvSpPr>
          <p:nvPr>
            <p:ph type="title"/>
          </p:nvPr>
        </p:nvSpPr>
        <p:spPr>
          <a:xfrm>
            <a:off x="429418" y="251752"/>
            <a:ext cx="8485981" cy="427877"/>
          </a:xfrm>
        </p:spPr>
        <p:txBody>
          <a:bodyPr/>
          <a:lstStyle/>
          <a:p>
            <a:r>
              <a:rPr lang="en-US" dirty="0"/>
              <a:t>Detailed Interface Specifications (continued)</a:t>
            </a:r>
          </a:p>
        </p:txBody>
      </p:sp>
      <p:sp>
        <p:nvSpPr>
          <p:cNvPr id="5" name="Slide Number Placeholder 4">
            <a:extLst>
              <a:ext uri="{FF2B5EF4-FFF2-40B4-BE49-F238E27FC236}">
                <a16:creationId xmlns:a16="http://schemas.microsoft.com/office/drawing/2014/main" id="{E61DFC05-4400-4FD1-9114-F0315276C2AA}"/>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
        <p:nvSpPr>
          <p:cNvPr id="13" name="Date Placeholder 3">
            <a:extLst>
              <a:ext uri="{FF2B5EF4-FFF2-40B4-BE49-F238E27FC236}">
                <a16:creationId xmlns:a16="http://schemas.microsoft.com/office/drawing/2014/main" id="{530CA53C-6209-4078-B8B1-A9702113E519}"/>
              </a:ext>
            </a:extLst>
          </p:cNvPr>
          <p:cNvSpPr>
            <a:spLocks noGrp="1"/>
          </p:cNvSpPr>
          <p:nvPr>
            <p:ph type="dt" sz="half" idx="2"/>
          </p:nvPr>
        </p:nvSpPr>
        <p:spPr>
          <a:xfrm>
            <a:off x="736826" y="6502640"/>
            <a:ext cx="1194611" cy="242873"/>
          </a:xfrm>
        </p:spPr>
        <p:txBody>
          <a:bodyPr/>
          <a:lstStyle/>
          <a:p>
            <a:r>
              <a:rPr lang="en-US" sz="1100" dirty="0"/>
              <a:t>December 6, 2022</a:t>
            </a:r>
          </a:p>
        </p:txBody>
      </p:sp>
      <p:sp>
        <p:nvSpPr>
          <p:cNvPr id="14" name="Footer Placeholder 5">
            <a:extLst>
              <a:ext uri="{FF2B5EF4-FFF2-40B4-BE49-F238E27FC236}">
                <a16:creationId xmlns:a16="http://schemas.microsoft.com/office/drawing/2014/main" id="{E0BF141F-22C9-4C9C-BC00-FCC5F303547D}"/>
              </a:ext>
            </a:extLst>
          </p:cNvPr>
          <p:cNvSpPr>
            <a:spLocks noGrp="1"/>
          </p:cNvSpPr>
          <p:nvPr>
            <p:ph type="ftr" sz="quarter" idx="3"/>
          </p:nvPr>
        </p:nvSpPr>
        <p:spPr>
          <a:xfrm>
            <a:off x="1788160" y="6504213"/>
            <a:ext cx="6002841" cy="242873"/>
          </a:xfrm>
        </p:spPr>
        <p:txBody>
          <a:bodyPr/>
          <a:lstStyle/>
          <a:p>
            <a:pPr algn="ctr">
              <a:defRPr/>
            </a:pPr>
            <a:r>
              <a:rPr lang="en-US" b="1" dirty="0"/>
              <a:t>RFPI PDR  |   Niral Patel</a:t>
            </a:r>
          </a:p>
        </p:txBody>
      </p:sp>
      <p:pic>
        <p:nvPicPr>
          <p:cNvPr id="7" name="Picture 6">
            <a:extLst>
              <a:ext uri="{FF2B5EF4-FFF2-40B4-BE49-F238E27FC236}">
                <a16:creationId xmlns:a16="http://schemas.microsoft.com/office/drawing/2014/main" id="{03C39548-B27F-4FF1-BC25-3CD60A63EDC5}"/>
              </a:ext>
            </a:extLst>
          </p:cNvPr>
          <p:cNvPicPr>
            <a:picLocks noChangeAspect="1"/>
          </p:cNvPicPr>
          <p:nvPr/>
        </p:nvPicPr>
        <p:blipFill>
          <a:blip r:embed="rId2"/>
          <a:stretch>
            <a:fillRect/>
          </a:stretch>
        </p:blipFill>
        <p:spPr>
          <a:xfrm>
            <a:off x="576224" y="1653899"/>
            <a:ext cx="7991551" cy="3550201"/>
          </a:xfrm>
          <a:prstGeom prst="rect">
            <a:avLst/>
          </a:prstGeom>
        </p:spPr>
      </p:pic>
    </p:spTree>
    <p:extLst>
      <p:ext uri="{BB962C8B-B14F-4D97-AF65-F5344CB8AC3E}">
        <p14:creationId xmlns:p14="http://schemas.microsoft.com/office/powerpoint/2010/main" val="798431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AE9C76-E8E4-49ED-8A59-D82A59E30D5B}"/>
              </a:ext>
            </a:extLst>
          </p:cNvPr>
          <p:cNvSpPr>
            <a:spLocks noGrp="1"/>
          </p:cNvSpPr>
          <p:nvPr>
            <p:ph type="title"/>
          </p:nvPr>
        </p:nvSpPr>
        <p:spPr/>
        <p:txBody>
          <a:bodyPr/>
          <a:lstStyle/>
          <a:p>
            <a:r>
              <a:rPr lang="en-US" dirty="0"/>
              <a:t>Operation Requirements</a:t>
            </a:r>
          </a:p>
        </p:txBody>
      </p:sp>
      <p:sp>
        <p:nvSpPr>
          <p:cNvPr id="5" name="Slide Number Placeholder 4">
            <a:extLst>
              <a:ext uri="{FF2B5EF4-FFF2-40B4-BE49-F238E27FC236}">
                <a16:creationId xmlns:a16="http://schemas.microsoft.com/office/drawing/2014/main" id="{55FC7F9D-B324-47AF-B503-E6C3CC2B025B}"/>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pic>
        <p:nvPicPr>
          <p:cNvPr id="9" name="Content Placeholder 8">
            <a:extLst>
              <a:ext uri="{FF2B5EF4-FFF2-40B4-BE49-F238E27FC236}">
                <a16:creationId xmlns:a16="http://schemas.microsoft.com/office/drawing/2014/main" id="{45C9338D-FCE7-487C-BBD5-910E410662C1}"/>
              </a:ext>
            </a:extLst>
          </p:cNvPr>
          <p:cNvPicPr>
            <a:picLocks noGrp="1" noChangeAspect="1"/>
          </p:cNvPicPr>
          <p:nvPr>
            <p:ph idx="1"/>
          </p:nvPr>
        </p:nvPicPr>
        <p:blipFill>
          <a:blip r:embed="rId2"/>
          <a:stretch>
            <a:fillRect/>
          </a:stretch>
        </p:blipFill>
        <p:spPr>
          <a:xfrm>
            <a:off x="387601" y="971550"/>
            <a:ext cx="8354510" cy="5059363"/>
          </a:xfrm>
          <a:prstGeom prst="rect">
            <a:avLst/>
          </a:prstGeom>
        </p:spPr>
      </p:pic>
      <p:sp>
        <p:nvSpPr>
          <p:cNvPr id="10" name="Date Placeholder 3">
            <a:extLst>
              <a:ext uri="{FF2B5EF4-FFF2-40B4-BE49-F238E27FC236}">
                <a16:creationId xmlns:a16="http://schemas.microsoft.com/office/drawing/2014/main" id="{8472F315-2BB8-462F-96E7-854A2A5AB0C5}"/>
              </a:ext>
            </a:extLst>
          </p:cNvPr>
          <p:cNvSpPr>
            <a:spLocks noGrp="1"/>
          </p:cNvSpPr>
          <p:nvPr>
            <p:ph type="dt" sz="half" idx="2"/>
          </p:nvPr>
        </p:nvSpPr>
        <p:spPr>
          <a:xfrm>
            <a:off x="736826" y="6502640"/>
            <a:ext cx="1194611" cy="242873"/>
          </a:xfrm>
        </p:spPr>
        <p:txBody>
          <a:bodyPr/>
          <a:lstStyle/>
          <a:p>
            <a:r>
              <a:rPr lang="en-US" sz="1100" dirty="0"/>
              <a:t>December 6, 2022</a:t>
            </a:r>
          </a:p>
        </p:txBody>
      </p:sp>
      <p:sp>
        <p:nvSpPr>
          <p:cNvPr id="11" name="Footer Placeholder 5">
            <a:extLst>
              <a:ext uri="{FF2B5EF4-FFF2-40B4-BE49-F238E27FC236}">
                <a16:creationId xmlns:a16="http://schemas.microsoft.com/office/drawing/2014/main" id="{FF298134-3C22-4AB9-A550-BF70030ABA39}"/>
              </a:ext>
            </a:extLst>
          </p:cNvPr>
          <p:cNvSpPr>
            <a:spLocks noGrp="1"/>
          </p:cNvSpPr>
          <p:nvPr>
            <p:ph type="ftr" sz="quarter" idx="3"/>
          </p:nvPr>
        </p:nvSpPr>
        <p:spPr>
          <a:xfrm>
            <a:off x="1788160" y="6504213"/>
            <a:ext cx="6002841" cy="242873"/>
          </a:xfrm>
        </p:spPr>
        <p:txBody>
          <a:bodyPr/>
          <a:lstStyle/>
          <a:p>
            <a:pPr algn="ctr">
              <a:defRPr/>
            </a:pPr>
            <a:r>
              <a:rPr lang="en-US" b="1" dirty="0"/>
              <a:t>RFPI PDR  |   Niral Patel</a:t>
            </a:r>
          </a:p>
        </p:txBody>
      </p:sp>
    </p:spTree>
    <p:extLst>
      <p:ext uri="{BB962C8B-B14F-4D97-AF65-F5344CB8AC3E}">
        <p14:creationId xmlns:p14="http://schemas.microsoft.com/office/powerpoint/2010/main" val="156356258"/>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IP-II L2 Template" id="{A6123BC6-2E26-4D2C-B75C-E7ACD0753466}" vid="{9DA365C6-7E8E-4E63-A246-5A785B05BA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131081b7-e303-4fd2-9e2d-9884005f07b7">
      <UserInfo>
        <DisplayName>Maurice Ball</DisplayName>
        <AccountId>1147</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92200099A496542A068C53B692DC9D7" ma:contentTypeVersion="14" ma:contentTypeDescription="Create a new document." ma:contentTypeScope="" ma:versionID="713d2dcd85417dc5ef8724cad4a79d78">
  <xsd:schema xmlns:xsd="http://www.w3.org/2001/XMLSchema" xmlns:xs="http://www.w3.org/2001/XMLSchema" xmlns:p="http://schemas.microsoft.com/office/2006/metadata/properties" xmlns:ns1="http://schemas.microsoft.com/sharepoint/v3" xmlns:ns3="131081b7-e303-4fd2-9e2d-9884005f07b7" xmlns:ns4="47ded30a-80fb-4bbe-93ba-f3afa5660e01" targetNamespace="http://schemas.microsoft.com/office/2006/metadata/properties" ma:root="true" ma:fieldsID="cd6345328d721d297a93f0187c78cdc1" ns1:_="" ns3:_="" ns4:_="">
    <xsd:import namespace="http://schemas.microsoft.com/sharepoint/v3"/>
    <xsd:import namespace="131081b7-e303-4fd2-9e2d-9884005f07b7"/>
    <xsd:import namespace="47ded30a-80fb-4bbe-93ba-f3afa5660e0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1:_ip_UnifiedCompliancePolicyProperties" minOccurs="0"/>
                <xsd:element ref="ns1:_ip_UnifiedCompliancePolicyUIAction" minOccurs="0"/>
                <xsd:element ref="ns4:MediaServiceOCR" minOccurs="0"/>
                <xsd:element ref="ns4:MediaServiceGenerationTime" minOccurs="0"/>
                <xsd:element ref="ns4:MediaServiceEventHashCode" minOccurs="0"/>
                <xsd:element ref="ns4:MediaLengthInSecond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1081b7-e303-4fd2-9e2d-9884005f07b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ded30a-80fb-4bbe-93ba-f3afa5660e0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73E239-737B-4DF5-B0F4-23AFC3CA1EBB}">
  <ds:schemaRefs>
    <ds:schemaRef ds:uri="http://schemas.microsoft.com/sharepoint/v3/contenttype/forms"/>
  </ds:schemaRefs>
</ds:datastoreItem>
</file>

<file path=customXml/itemProps2.xml><?xml version="1.0" encoding="utf-8"?>
<ds:datastoreItem xmlns:ds="http://schemas.openxmlformats.org/officeDocument/2006/customXml" ds:itemID="{BE1F245F-DB62-428D-A566-B113377E9116}">
  <ds:schemaRefs>
    <ds:schemaRef ds:uri="http://schemas.openxmlformats.org/package/2006/metadata/core-properties"/>
    <ds:schemaRef ds:uri="http://purl.org/dc/elements/1.1/"/>
    <ds:schemaRef ds:uri="http://schemas.microsoft.com/office/2006/metadata/properties"/>
    <ds:schemaRef ds:uri="131081b7-e303-4fd2-9e2d-9884005f07b7"/>
    <ds:schemaRef ds:uri="http://purl.org/dc/terms/"/>
    <ds:schemaRef ds:uri="http://schemas.microsoft.com/sharepoint/v3"/>
    <ds:schemaRef ds:uri="47ded30a-80fb-4bbe-93ba-f3afa5660e01"/>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66939D1A-1577-4BAD-BDF2-A19540EC5A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31081b7-e303-4fd2-9e2d-9884005f07b7"/>
    <ds:schemaRef ds:uri="47ded30a-80fb-4bbe-93ba-f3afa5660e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Fermilab_PPT_090815</Template>
  <TotalTime>12115</TotalTime>
  <Words>461</Words>
  <Application>Microsoft Office PowerPoint</Application>
  <PresentationFormat>On-screen Show (4:3)</PresentationFormat>
  <Paragraphs>164</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Helvetica</vt:lpstr>
      <vt:lpstr>Times New Roman</vt:lpstr>
      <vt:lpstr>Fermilab_PPT_090815</vt:lpstr>
      <vt:lpstr>PowerPoint Presentation</vt:lpstr>
      <vt:lpstr>Agenda</vt:lpstr>
      <vt:lpstr>Overview</vt:lpstr>
      <vt:lpstr>System Block Diagram </vt:lpstr>
      <vt:lpstr>RFPI System Design</vt:lpstr>
      <vt:lpstr>RFPI Functional Diagram</vt:lpstr>
      <vt:lpstr>Detailed Interface Specifications</vt:lpstr>
      <vt:lpstr>Detailed Interface Specifications (continued)</vt:lpstr>
      <vt:lpstr>Operation Requirements</vt:lpstr>
      <vt:lpstr>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Niral H. Patel</cp:lastModifiedBy>
  <cp:revision>41</cp:revision>
  <cp:lastPrinted>2014-01-20T19:40:21Z</cp:lastPrinted>
  <dcterms:created xsi:type="dcterms:W3CDTF">2019-12-16T19:54:36Z</dcterms:created>
  <dcterms:modified xsi:type="dcterms:W3CDTF">2022-12-06T11:16:11Z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0x010100E92200099A496542A068C53B692DC9D7</vt:lpwstr>
  </property>
</Properties>
</file>