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0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02/04/22 – 02/11/22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6112" y="5022474"/>
            <a:ext cx="4641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Lots of tuning to maintain output  with acceptable losses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/>
              <a:t>Numi</a:t>
            </a:r>
            <a:r>
              <a:rPr lang="en-US" sz="1200" dirty="0"/>
              <a:t> $15 from ~4.0E12 @ 14.8T –&gt; ~4.4E12 @ 16.2T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$1C ~3.9E12+ @14.1T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$1D from ~3.8E12 @ 13.8T  –&gt; ~4.1E12 @ 15.5T 5Hz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Steady running through the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589253" y="3273715"/>
            <a:ext cx="3417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Downtime:</a:t>
            </a:r>
          </a:p>
          <a:p>
            <a:r>
              <a:rPr lang="en-US" sz="1200" dirty="0"/>
              <a:t> ~  25 minutes for the week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Minor RF trips </a:t>
            </a:r>
          </a:p>
          <a:p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21747" y="4415001"/>
            <a:ext cx="3160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Controls folks for investigation of ORBMP timer unexpected settings changes, that work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RF Folks made nice adjustment to BRF7 to stop blocking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FESS for AC adjustments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their good work throughout the week!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Requesting  2ea $17’s per </a:t>
            </a:r>
            <a:r>
              <a:rPr lang="en-US" sz="1200" b="1" dirty="0" err="1"/>
              <a:t>supercycle</a:t>
            </a:r>
            <a:r>
              <a:rPr lang="en-US" sz="1200" b="1" dirty="0"/>
              <a:t> for 2 -  3 hours for studies as needed.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58FE0-CB8B-44C6-A000-9B6ACA1BF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12" y="725840"/>
            <a:ext cx="5376838" cy="4301471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9AB0924F-2F76-4469-9F20-7CC985F702EA}"/>
              </a:ext>
            </a:extLst>
          </p:cNvPr>
          <p:cNvSpPr txBox="1"/>
          <p:nvPr/>
        </p:nvSpPr>
        <p:spPr>
          <a:xfrm>
            <a:off x="1640972" y="1053631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22FCC8-EB82-41A9-834A-744938BBE9CB}"/>
              </a:ext>
            </a:extLst>
          </p:cNvPr>
          <p:cNvSpPr txBox="1"/>
          <p:nvPr/>
        </p:nvSpPr>
        <p:spPr>
          <a:xfrm>
            <a:off x="2269897" y="1053631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DC5458-08AB-4BE0-A9EC-CC5BB289175B}"/>
              </a:ext>
            </a:extLst>
          </p:cNvPr>
          <p:cNvSpPr txBox="1"/>
          <p:nvPr/>
        </p:nvSpPr>
        <p:spPr>
          <a:xfrm>
            <a:off x="2889427" y="1053631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Tu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7545659-1BEE-4C32-AA9B-EF3F9E0C3F1A}"/>
              </a:ext>
            </a:extLst>
          </p:cNvPr>
          <p:cNvSpPr txBox="1"/>
          <p:nvPr/>
        </p:nvSpPr>
        <p:spPr>
          <a:xfrm>
            <a:off x="3510574" y="1055214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587508-BB19-402C-B163-461CAA17CAFC}"/>
              </a:ext>
            </a:extLst>
          </p:cNvPr>
          <p:cNvSpPr txBox="1"/>
          <p:nvPr/>
        </p:nvSpPr>
        <p:spPr>
          <a:xfrm>
            <a:off x="4110200" y="1053631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33DABD-398C-4B2A-9B0E-E2603B90AFE3}"/>
              </a:ext>
            </a:extLst>
          </p:cNvPr>
          <p:cNvSpPr txBox="1"/>
          <p:nvPr/>
        </p:nvSpPr>
        <p:spPr>
          <a:xfrm>
            <a:off x="4797669" y="1052796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06D2C8-A468-464E-B2C5-B0FEDBAD406D}"/>
              </a:ext>
            </a:extLst>
          </p:cNvPr>
          <p:cNvSpPr txBox="1"/>
          <p:nvPr/>
        </p:nvSpPr>
        <p:spPr>
          <a:xfrm>
            <a:off x="543370" y="1045876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42CB1B-89CD-4589-9DDD-68DEEF329D6B}"/>
              </a:ext>
            </a:extLst>
          </p:cNvPr>
          <p:cNvSpPr txBox="1"/>
          <p:nvPr/>
        </p:nvSpPr>
        <p:spPr>
          <a:xfrm>
            <a:off x="1062435" y="1053631"/>
            <a:ext cx="456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14274" y="4138002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B6D65C-F618-4BED-A5E2-FE91E10036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47" y="717317"/>
            <a:ext cx="3492731" cy="254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2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149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765</cp:revision>
  <cp:lastPrinted>2021-02-19T14:10:48Z</cp:lastPrinted>
  <dcterms:created xsi:type="dcterms:W3CDTF">2014-12-05T13:27:43Z</dcterms:created>
  <dcterms:modified xsi:type="dcterms:W3CDTF">2022-02-11T13:52:26Z</dcterms:modified>
</cp:coreProperties>
</file>