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O’Clock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Gilberto Perez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February 11,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400" y="1050208"/>
            <a:ext cx="4733583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Had a few more instances of the ORBUMP trigger changing on the $13.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Prepared M01 and M04 for access as planned. Beam to MCenter by 11:20.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g-2 started a Trolley run at 3:00am.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Ops prepared </a:t>
            </a:r>
            <a:r>
              <a:rPr lang="en-US" sz="1400" dirty="0" err="1"/>
              <a:t>PreTarget</a:t>
            </a:r>
            <a:r>
              <a:rPr lang="en-US" sz="1400" dirty="0"/>
              <a:t>/</a:t>
            </a:r>
            <a:r>
              <a:rPr lang="en-US" sz="1400" dirty="0" err="1"/>
              <a:t>PreVault</a:t>
            </a:r>
            <a:r>
              <a:rPr lang="en-US" sz="1400" dirty="0"/>
              <a:t> and Delivery Rings for access at 6am. Accesses finished at 15:00. Beam to g-2 late in the evening.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Source A boiler heater PS faulted off a few times.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Ops and experts investigated NuMI permit trips on low intensity.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Lost readback for QXRMI.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Friday</a:t>
            </a: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MCenter intensity dropped a </a:t>
            </a:r>
            <a:r>
              <a:rPr lang="en-US" sz="1400"/>
              <a:t>few times. </a:t>
            </a:r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2/11/2022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Perez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48AA851C-9F3D-4268-97EF-F4E7507521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9" r="4684"/>
          <a:stretch/>
        </p:blipFill>
        <p:spPr>
          <a:xfrm rot="5400000">
            <a:off x="4287490" y="1434186"/>
            <a:ext cx="5420412" cy="4245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806</TotalTime>
  <Words>125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116</cp:revision>
  <cp:lastPrinted>2014-01-20T19:40:21Z</cp:lastPrinted>
  <dcterms:created xsi:type="dcterms:W3CDTF">2019-06-21T13:10:56Z</dcterms:created>
  <dcterms:modified xsi:type="dcterms:W3CDTF">2022-02-11T14:43:49Z</dcterms:modified>
</cp:coreProperties>
</file>