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 b="def" i="def"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/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2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14986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9am ops meeting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02/11/22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/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5" name="Double-click to edit"/>
          <p:cNvSpPr txBox="1"/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6" name="Body Level One…"/>
          <p:cNvSpPr txBox="1"/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0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/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2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/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3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7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88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98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/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1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Rob Ainsworth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9am 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11 Feb 2022</a:t>
            </a:r>
          </a:p>
        </p:txBody>
      </p:sp>
      <p:sp>
        <p:nvSpPr>
          <p:cNvPr id="132" name="RR/MI status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RR/MI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NuMI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6" name="numi_week_performance_chart.png" descr="numi_week_performance_char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u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Muon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0" name="muon_week_performance_chart (14).png" descr="muon_week_performance_chart (1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57250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</a:t>
            </a:r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4" name="sy_week_performance_chart (13).png" descr="sy_week_performance_chart (13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R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RR Downtime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8" name="rr_week_downtime_gantt_chart (13).png" descr="rr_week_downtime_gantt_chart (13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MI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 downtime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52" name="mi_week_downtime_gantt_chart (12).png" descr="mi_week_downtime_gantt_chart (12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052512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ummary + Next wee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 + Next week</a:t>
            </a:r>
          </a:p>
        </p:txBody>
      </p:sp>
      <p:sp>
        <p:nvSpPr>
          <p:cNvPr id="155" name="$2D studies going on no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$2D studies going on now</a:t>
            </a:r>
          </a:p>
          <a:p>
            <a:pPr lvl="1"/>
            <a:r>
              <a:t>Loss of two $2A</a:t>
            </a:r>
          </a:p>
          <a:p>
            <a:pPr lvl="1"/>
            <a:r>
              <a:t>Expected to last until end of day shift</a:t>
            </a:r>
          </a:p>
          <a:p>
            <a:pPr lvl="1"/>
          </a:p>
          <a:p>
            <a:pPr/>
            <a:r>
              <a:t>Issues</a:t>
            </a:r>
          </a:p>
          <a:p>
            <a:pPr lvl="1"/>
            <a:r>
              <a:t>Down an RF station (MIRF7), possibly a water leak</a:t>
            </a:r>
          </a:p>
          <a:p>
            <a:pPr lvl="1"/>
            <a:r>
              <a:t>MI60 magnet system has a leak</a:t>
            </a:r>
          </a:p>
          <a:p>
            <a:pPr lvl="1"/>
            <a:r>
              <a:t>MI30 BLM was not pulling the permit </a:t>
            </a:r>
          </a:p>
          <a:p>
            <a:pPr lvl="2"/>
            <a:r>
              <a:t>Traced a McClure box set to TCLK instead of MDAT</a:t>
            </a:r>
          </a:p>
          <a:p>
            <a:pPr lvl="1"/>
            <a:r>
              <a:t>QXR readback issue</a:t>
            </a:r>
          </a:p>
          <a:p>
            <a:pPr lvl="2"/>
          </a:p>
          <a:p>
            <a:pPr/>
            <a:r>
              <a:t>Next week</a:t>
            </a:r>
          </a:p>
          <a:p>
            <a:pPr lvl="1"/>
            <a:r>
              <a:t>Study requests - $E0 under the $20 most days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